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3" r:id="rId5"/>
    <p:sldMasterId id="2147483702" r:id="rId6"/>
    <p:sldMasterId id="2147483707" r:id="rId7"/>
    <p:sldMasterId id="2147483734" r:id="rId8"/>
  </p:sldMasterIdLst>
  <p:notesMasterIdLst>
    <p:notesMasterId r:id="rId29"/>
  </p:notesMasterIdLst>
  <p:sldIdLst>
    <p:sldId id="699" r:id="rId9"/>
    <p:sldId id="768" r:id="rId10"/>
    <p:sldId id="763" r:id="rId11"/>
    <p:sldId id="738" r:id="rId12"/>
    <p:sldId id="722" r:id="rId13"/>
    <p:sldId id="723" r:id="rId14"/>
    <p:sldId id="724" r:id="rId15"/>
    <p:sldId id="727" r:id="rId16"/>
    <p:sldId id="728" r:id="rId17"/>
    <p:sldId id="732" r:id="rId18"/>
    <p:sldId id="736" r:id="rId19"/>
    <p:sldId id="733" r:id="rId20"/>
    <p:sldId id="731" r:id="rId21"/>
    <p:sldId id="759" r:id="rId22"/>
    <p:sldId id="620" r:id="rId23"/>
    <p:sldId id="622" r:id="rId24"/>
    <p:sldId id="760" r:id="rId25"/>
    <p:sldId id="660" r:id="rId26"/>
    <p:sldId id="76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79D"/>
    <a:srgbClr val="E2E3E3"/>
    <a:srgbClr val="DD4752"/>
    <a:srgbClr val="B5D4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629" autoAdjust="0"/>
  </p:normalViewPr>
  <p:slideViewPr>
    <p:cSldViewPr>
      <p:cViewPr varScale="1">
        <p:scale>
          <a:sx n="81" d="100"/>
          <a:sy n="81" d="100"/>
        </p:scale>
        <p:origin x="893" y="62"/>
      </p:cViewPr>
      <p:guideLst>
        <p:guide orient="horz" pos="2160"/>
        <p:guide pos="3840"/>
      </p:guideLst>
    </p:cSldViewPr>
  </p:slideViewPr>
  <p:outlineViewPr>
    <p:cViewPr>
      <p:scale>
        <a:sx n="33" d="100"/>
        <a:sy n="33" d="100"/>
      </p:scale>
      <p:origin x="36" y="5233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E4E1E-6027-4F0C-8E3E-914E4DFA87D8}"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11DAA-C198-42AF-9E67-7150F177909B}" type="slidenum">
              <a:rPr lang="en-US" smtClean="0"/>
              <a:t>‹#›</a:t>
            </a:fld>
            <a:endParaRPr lang="en-US"/>
          </a:p>
        </p:txBody>
      </p:sp>
    </p:spTree>
    <p:extLst>
      <p:ext uri="{BB962C8B-B14F-4D97-AF65-F5344CB8AC3E}">
        <p14:creationId xmlns:p14="http://schemas.microsoft.com/office/powerpoint/2010/main" val="78263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pic>
        <p:nvPicPr>
          <p:cNvPr id="3" name="Picture 7" descr="XOM_FACT_QUIZ_Print_102513_Hi_Page_13_r.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7" name="Picture 6"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Tree>
    <p:extLst>
      <p:ext uri="{BB962C8B-B14F-4D97-AF65-F5344CB8AC3E}">
        <p14:creationId xmlns:p14="http://schemas.microsoft.com/office/powerpoint/2010/main" val="269697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Graphic Blue Taglin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sz="1800">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a:defRPr/>
            </a:pPr>
            <a:r>
              <a:rPr lang="en-US" sz="600" dirty="0">
                <a:solidFill>
                  <a:srgbClr val="000000"/>
                </a:solidFill>
                <a:ea typeface="Arial"/>
                <a:cs typeface="Arial"/>
              </a:rPr>
              <a:t>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pic>
        <p:nvPicPr>
          <p:cNvPr id="14" name="Picture 13" descr="exmo_elh_tm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6"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91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1"/>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4" name="Footer Placeholder 3"/>
          <p:cNvSpPr>
            <a:spLocks noGrp="1"/>
          </p:cNvSpPr>
          <p:nvPr>
            <p:ph type="ftr" sz="quarter" idx="12"/>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16291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4" name="Footer Placeholder 3"/>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199960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607484" y="1143000"/>
            <a:ext cx="109728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rgbClr val="000000"/>
                </a:solidFill>
              </a:defRPr>
            </a:lvl1pPr>
          </a:lstStyle>
          <a:p>
            <a:pPr lvl="0">
              <a:lnSpc>
                <a:spcPct val="90000"/>
              </a:lnSpc>
            </a:pPr>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3" name="Footer Placeholder 2"/>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88892801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261917" y="2400157"/>
            <a:ext cx="5668166" cy="205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5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41793521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pic>
        <p:nvPicPr>
          <p:cNvPr id="3" name="Picture 7" descr="XOM_FACT_QUIZ_Print_102513_Hi_Page_13_r.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7" name="Picture 6"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Tree>
    <p:extLst>
      <p:ext uri="{BB962C8B-B14F-4D97-AF65-F5344CB8AC3E}">
        <p14:creationId xmlns:p14="http://schemas.microsoft.com/office/powerpoint/2010/main" val="319076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p:spTree>
      <p:nvGrpSpPr>
        <p:cNvPr id="1" name=""/>
        <p:cNvGrpSpPr/>
        <p:nvPr/>
      </p:nvGrpSpPr>
      <p:grpSpPr>
        <a:xfrm>
          <a:off x="0" y="0"/>
          <a:ext cx="0" cy="0"/>
          <a:chOff x="0" y="0"/>
          <a:chExt cx="0" cy="0"/>
        </a:xfrm>
      </p:grpSpPr>
      <p:pic>
        <p:nvPicPr>
          <p:cNvPr id="3"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1224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Mobil_BLL_Performance_RGB_R-TM.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91600" y="369455"/>
            <a:ext cx="2598065" cy="943508"/>
          </a:xfrm>
          <a:prstGeom prst="rect">
            <a:avLst/>
          </a:prstGeom>
        </p:spPr>
      </p:pic>
    </p:spTree>
    <p:extLst>
      <p:ext uri="{BB962C8B-B14F-4D97-AF65-F5344CB8AC3E}">
        <p14:creationId xmlns:p14="http://schemas.microsoft.com/office/powerpoint/2010/main" val="126476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Tagline">
    <p:spTree>
      <p:nvGrpSpPr>
        <p:cNvPr id="1" name=""/>
        <p:cNvGrpSpPr/>
        <p:nvPr/>
      </p:nvGrpSpPr>
      <p:grpSpPr>
        <a:xfrm>
          <a:off x="0" y="0"/>
          <a:ext cx="0" cy="0"/>
          <a:chOff x="0" y="0"/>
          <a:chExt cx="0" cy="0"/>
        </a:xfrm>
      </p:grpSpPr>
      <p:pic>
        <p:nvPicPr>
          <p:cNvPr id="3" name="Picture 7" descr="XOM_FACT_QUIZ_Print_102513_Hi_Page_13_r.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exmo_tag_tm_rev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7449" y="442686"/>
            <a:ext cx="2514951" cy="647790"/>
          </a:xfrm>
          <a:prstGeom prst="rect">
            <a:avLst/>
          </a:prstGeom>
          <a:noFill/>
          <a:ln>
            <a:noFill/>
          </a:ln>
        </p:spPr>
      </p:pic>
    </p:spTree>
    <p:extLst>
      <p:ext uri="{BB962C8B-B14F-4D97-AF65-F5344CB8AC3E}">
        <p14:creationId xmlns:p14="http://schemas.microsoft.com/office/powerpoint/2010/main" val="324037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nd">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08000" y="3611165"/>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defTabSz="457200">
              <a:defRPr/>
            </a:pPr>
            <a:r>
              <a:rPr lang="en-US" sz="600" dirty="0">
                <a:solidFill>
                  <a:srgbClr val="000000"/>
                </a:solidFill>
                <a:ea typeface="Arial"/>
                <a:cs typeface="Arial"/>
              </a:rPr>
              <a:t>This material is not to be reproduced without the permission of Exxon Mobil Corporation.</a:t>
            </a:r>
          </a:p>
        </p:txBody>
      </p:sp>
      <p:sp>
        <p:nvSpPr>
          <p:cNvPr id="4" name="Picture Placeholder 5"/>
          <p:cNvSpPr>
            <a:spLocks noGrp="1"/>
          </p:cNvSpPr>
          <p:nvPr>
            <p:ph type="pic" sz="quarter" idx="12"/>
          </p:nvPr>
        </p:nvSpPr>
        <p:spPr>
          <a:xfrm>
            <a:off x="1" y="4114800"/>
            <a:ext cx="12192000" cy="2743200"/>
          </a:xfrm>
          <a:solidFill>
            <a:schemeClr val="bg1">
              <a:lumMod val="85000"/>
            </a:schemeClr>
          </a:solidFill>
        </p:spPr>
        <p:txBody>
          <a:bodyPr rtlCol="0">
            <a:noAutofit/>
          </a:bodyPr>
          <a:lstStyle>
            <a:lvl1pPr marL="0" indent="0" algn="l" defTabSz="457200" rtl="0" eaLnBrk="1" latinLnBrk="0" hangingPunct="1">
              <a:buFont typeface="Arial"/>
              <a:buNone/>
              <a:defRPr lang="en-US" sz="1200" kern="1200" dirty="0" smtClean="0">
                <a:solidFill>
                  <a:srgbClr val="000000"/>
                </a:solidFill>
                <a:latin typeface="+mn-lt"/>
                <a:ea typeface="+mn-ea"/>
                <a:cs typeface="+mn-cs"/>
              </a:defRPr>
            </a:lvl1pPr>
          </a:lstStyle>
          <a:p>
            <a:pPr lvl="0"/>
            <a:r>
              <a:rPr lang="en-US" noProof="0"/>
              <a:t>Drag picture to placeholder or click icon to add</a:t>
            </a:r>
            <a:endParaRPr lang="en-US" noProof="0" dirty="0"/>
          </a:p>
        </p:txBody>
      </p:sp>
      <p:sp>
        <p:nvSpPr>
          <p:cNvPr id="5" name="Title 1"/>
          <p:cNvSpPr>
            <a:spLocks noGrp="1"/>
          </p:cNvSpPr>
          <p:nvPr>
            <p:ph type="ctrTitle"/>
          </p:nvPr>
        </p:nvSpPr>
        <p:spPr>
          <a:xfrm>
            <a:off x="633984" y="1901952"/>
            <a:ext cx="10942067" cy="1697982"/>
          </a:xfrm>
        </p:spPr>
        <p:txBody>
          <a:bodyPr>
            <a:noAutofit/>
          </a:bodyPr>
          <a:lstStyle>
            <a:lvl1pPr>
              <a:lnSpc>
                <a:spcPct val="90000"/>
              </a:lnSpc>
              <a:defRPr sz="5400" b="0" i="0">
                <a:solidFill>
                  <a:srgbClr val="000000"/>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a:xfrm>
            <a:off x="633984" y="1572769"/>
            <a:ext cx="6705600" cy="314325"/>
          </a:xfrm>
        </p:spPr>
        <p:txBody>
          <a:bodyPr/>
          <a:lstStyle>
            <a:lvl1pPr marL="0" indent="0">
              <a:buNone/>
              <a:defRPr lang="en-US" sz="1600" kern="1200" dirty="0" smtClean="0">
                <a:solidFill>
                  <a:srgbClr val="000000"/>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297193" y="432873"/>
            <a:ext cx="2284303" cy="83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exmo_elh_tm_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637946"/>
            <a:ext cx="1790950" cy="323895"/>
          </a:xfrm>
          <a:prstGeom prst="rect">
            <a:avLst/>
          </a:prstGeom>
          <a:noFill/>
          <a:ln>
            <a:noFill/>
          </a:ln>
        </p:spPr>
      </p:pic>
    </p:spTree>
    <p:extLst>
      <p:ext uri="{BB962C8B-B14F-4D97-AF65-F5344CB8AC3E}">
        <p14:creationId xmlns:p14="http://schemas.microsoft.com/office/powerpoint/2010/main" val="27987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Mobil_BLL_Performance_RGB_R-TM.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91600" y="369455"/>
            <a:ext cx="2598065" cy="943508"/>
          </a:xfrm>
          <a:prstGeom prst="rect">
            <a:avLst/>
          </a:prstGeom>
        </p:spPr>
      </p:pic>
    </p:spTree>
    <p:extLst>
      <p:ext uri="{BB962C8B-B14F-4D97-AF65-F5344CB8AC3E}">
        <p14:creationId xmlns:p14="http://schemas.microsoft.com/office/powerpoint/2010/main" val="26624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nd Taglin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08000" y="3611165"/>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4" name="Picture Placeholder 5"/>
          <p:cNvSpPr>
            <a:spLocks noGrp="1"/>
          </p:cNvSpPr>
          <p:nvPr>
            <p:ph type="pic" sz="quarter" idx="12"/>
          </p:nvPr>
        </p:nvSpPr>
        <p:spPr>
          <a:xfrm>
            <a:off x="1" y="4114800"/>
            <a:ext cx="12192000" cy="2743200"/>
          </a:xfrm>
          <a:solidFill>
            <a:schemeClr val="bg1">
              <a:lumMod val="85000"/>
            </a:schemeClr>
          </a:solidFill>
        </p:spPr>
        <p:txBody>
          <a:bodyPr rtlCol="0">
            <a:noAutofit/>
          </a:bodyPr>
          <a:lstStyle>
            <a:lvl1pPr marL="0" indent="0" algn="l" defTabSz="457200" rtl="0" eaLnBrk="1" latinLnBrk="0" hangingPunct="1">
              <a:buFont typeface="Arial"/>
              <a:buNone/>
              <a:defRPr lang="en-US" sz="1200" kern="1200" dirty="0" smtClean="0">
                <a:solidFill>
                  <a:srgbClr val="000000"/>
                </a:solidFill>
                <a:latin typeface="+mn-lt"/>
                <a:ea typeface="+mn-ea"/>
                <a:cs typeface="+mn-cs"/>
              </a:defRPr>
            </a:lvl1pPr>
          </a:lstStyle>
          <a:p>
            <a:pPr lvl="0"/>
            <a:r>
              <a:rPr lang="en-US" noProof="0"/>
              <a:t>Drag picture to placeholder or click icon to add</a:t>
            </a:r>
            <a:endParaRPr lang="en-US" noProof="0" dirty="0"/>
          </a:p>
        </p:txBody>
      </p:sp>
      <p:sp>
        <p:nvSpPr>
          <p:cNvPr id="5" name="Title 1"/>
          <p:cNvSpPr>
            <a:spLocks noGrp="1"/>
          </p:cNvSpPr>
          <p:nvPr>
            <p:ph type="ctrTitle"/>
          </p:nvPr>
        </p:nvSpPr>
        <p:spPr>
          <a:xfrm>
            <a:off x="633984" y="1901952"/>
            <a:ext cx="10942067" cy="1697982"/>
          </a:xfrm>
        </p:spPr>
        <p:txBody>
          <a:bodyPr>
            <a:noAutofit/>
          </a:bodyPr>
          <a:lstStyle>
            <a:lvl1pPr>
              <a:lnSpc>
                <a:spcPct val="90000"/>
              </a:lnSpc>
              <a:defRPr sz="5400" b="0" i="0">
                <a:solidFill>
                  <a:srgbClr val="000000"/>
                </a:solidFill>
                <a:latin typeface="+mn-lt"/>
                <a:cs typeface="Arial"/>
              </a:defRPr>
            </a:lvl1pPr>
          </a:lstStyle>
          <a:p>
            <a:r>
              <a:rPr lang="en-US"/>
              <a:t>Click to edit Master title style</a:t>
            </a:r>
            <a:endParaRPr lang="en-US" dirty="0"/>
          </a:p>
        </p:txBody>
      </p:sp>
      <p:sp>
        <p:nvSpPr>
          <p:cNvPr id="6" name="Content Placeholder 4"/>
          <p:cNvSpPr>
            <a:spLocks noGrp="1"/>
          </p:cNvSpPr>
          <p:nvPr>
            <p:ph sz="quarter" idx="11" hasCustomPrompt="1"/>
          </p:nvPr>
        </p:nvSpPr>
        <p:spPr>
          <a:xfrm>
            <a:off x="633984" y="1572769"/>
            <a:ext cx="6705600"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7"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exmo_tag_tm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67449" y="442686"/>
            <a:ext cx="2514951" cy="647790"/>
          </a:xfrm>
          <a:prstGeom prst="rect">
            <a:avLst/>
          </a:prstGeom>
          <a:noFill/>
          <a:ln>
            <a:noFill/>
          </a:ln>
        </p:spPr>
      </p:pic>
    </p:spTree>
    <p:extLst>
      <p:ext uri="{BB962C8B-B14F-4D97-AF65-F5344CB8AC3E}">
        <p14:creationId xmlns:p14="http://schemas.microsoft.com/office/powerpoint/2010/main" val="1825455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p:spTree>
      <p:nvGrpSpPr>
        <p:cNvPr id="1" name=""/>
        <p:cNvGrpSpPr/>
        <p:nvPr/>
      </p:nvGrpSpPr>
      <p:grpSpPr>
        <a:xfrm>
          <a:off x="0" y="0"/>
          <a:ext cx="0" cy="0"/>
          <a:chOff x="0" y="0"/>
          <a:chExt cx="0" cy="0"/>
        </a:xfrm>
      </p:grpSpPr>
      <p:pic>
        <p:nvPicPr>
          <p:cNvPr id="9" name="Picture 8" descr="EM_pattern_PowerPoint_Blue_rgb_sol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21946"/>
            <a:ext cx="12192000" cy="3084576"/>
          </a:xfrm>
          <a:prstGeom prst="rect">
            <a:avLst/>
          </a:prstGeom>
        </p:spPr>
      </p:pic>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11" name="Title 1"/>
          <p:cNvSpPr>
            <a:spLocks noGrp="1"/>
          </p:cNvSpPr>
          <p:nvPr>
            <p:ph type="ctrTitle"/>
          </p:nvPr>
        </p:nvSpPr>
        <p:spPr>
          <a:xfrm>
            <a:off x="633984" y="1901952"/>
            <a:ext cx="10942067" cy="2286000"/>
          </a:xfrm>
        </p:spPr>
        <p:txBody>
          <a:bodyPr>
            <a:noAutofit/>
          </a:bodyPr>
          <a:lstStyle>
            <a:lvl1pPr>
              <a:lnSpc>
                <a:spcPct val="90000"/>
              </a:lnSpc>
              <a:defRPr sz="5400" b="0" i="0" baseline="0">
                <a:solidFill>
                  <a:srgbClr val="000000"/>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a:xfrm>
            <a:off x="633984" y="1572769"/>
            <a:ext cx="6704896"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8" name="Picture 7"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7"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0"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
        <p:nvSpPr>
          <p:cNvPr id="13"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404418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Tagline">
    <p:spTree>
      <p:nvGrpSpPr>
        <p:cNvPr id="1" name=""/>
        <p:cNvGrpSpPr/>
        <p:nvPr/>
      </p:nvGrpSpPr>
      <p:grpSpPr>
        <a:xfrm>
          <a:off x="0" y="0"/>
          <a:ext cx="0" cy="0"/>
          <a:chOff x="0" y="0"/>
          <a:chExt cx="0" cy="0"/>
        </a:xfrm>
      </p:grpSpPr>
      <p:pic>
        <p:nvPicPr>
          <p:cNvPr id="9" name="Picture 8" descr="EM_pattern_PowerPoint_Blue_rgb_sol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21946"/>
            <a:ext cx="12192000" cy="3084576"/>
          </a:xfrm>
          <a:prstGeom prst="rect">
            <a:avLst/>
          </a:prstGeom>
        </p:spPr>
      </p:pic>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11" name="Title 1"/>
          <p:cNvSpPr>
            <a:spLocks noGrp="1"/>
          </p:cNvSpPr>
          <p:nvPr>
            <p:ph type="ctrTitle"/>
          </p:nvPr>
        </p:nvSpPr>
        <p:spPr>
          <a:xfrm>
            <a:off x="633984" y="1901952"/>
            <a:ext cx="10942067" cy="2286000"/>
          </a:xfrm>
        </p:spPr>
        <p:txBody>
          <a:bodyPr>
            <a:noAutofit/>
          </a:bodyPr>
          <a:lstStyle>
            <a:lvl1pPr>
              <a:lnSpc>
                <a:spcPct val="90000"/>
              </a:lnSpc>
              <a:defRPr sz="5400" b="0" i="0" baseline="0">
                <a:solidFill>
                  <a:srgbClr val="000000"/>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a:xfrm>
            <a:off x="633984" y="1572769"/>
            <a:ext cx="6704896"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7"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0"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13" name="Picture 12" descr="exmo_elh_tm_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4"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5"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62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Graphic Blu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15" name="Picture 14"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3"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
        <p:nvSpPr>
          <p:cNvPr id="14"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1362428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Taglin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a:defRPr/>
            </a:pPr>
            <a:r>
              <a:rPr lang="en-US" sz="600" dirty="0">
                <a:solidFill>
                  <a:srgbClr val="000000"/>
                </a:solidFill>
                <a:ea typeface="Arial"/>
                <a:cs typeface="Arial"/>
              </a:rPr>
              <a:t>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pic>
        <p:nvPicPr>
          <p:cNvPr id="14" name="Picture 13" descr="exmo_elh_tm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6"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130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Graphic Blue Taglin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a:defRPr/>
            </a:pPr>
            <a:r>
              <a:rPr lang="en-US" sz="600" dirty="0">
                <a:solidFill>
                  <a:srgbClr val="000000"/>
                </a:solidFill>
                <a:ea typeface="Arial"/>
                <a:cs typeface="Arial"/>
              </a:rPr>
              <a:t>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pic>
        <p:nvPicPr>
          <p:cNvPr id="14" name="Picture 13" descr="exmo_elh_tm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6"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489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1"/>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4" name="Footer Placeholder 3"/>
          <p:cNvSpPr>
            <a:spLocks noGrp="1"/>
          </p:cNvSpPr>
          <p:nvPr>
            <p:ph type="ftr" sz="quarter" idx="12"/>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3383934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4" name="Footer Placeholder 3"/>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16609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607484" y="1143000"/>
            <a:ext cx="109728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rgbClr val="000000"/>
                </a:solidFill>
              </a:defRPr>
            </a:lvl1pPr>
          </a:lstStyle>
          <a:p>
            <a:pPr lvl="0">
              <a:lnSpc>
                <a:spcPct val="90000"/>
              </a:lnSpc>
            </a:pPr>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3" name="Footer Placeholder 2"/>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356421074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261917" y="2400157"/>
            <a:ext cx="5668166" cy="205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67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Tagline">
    <p:spTree>
      <p:nvGrpSpPr>
        <p:cNvPr id="1" name=""/>
        <p:cNvGrpSpPr/>
        <p:nvPr/>
      </p:nvGrpSpPr>
      <p:grpSpPr>
        <a:xfrm>
          <a:off x="0" y="0"/>
          <a:ext cx="0" cy="0"/>
          <a:chOff x="0" y="0"/>
          <a:chExt cx="0" cy="0"/>
        </a:xfrm>
      </p:grpSpPr>
      <p:pic>
        <p:nvPicPr>
          <p:cNvPr id="3" name="Picture 7" descr="XOM_FACT_QUIZ_Print_102513_Hi_Page_13_r.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a:t>
            </a:r>
            <a:r>
              <a:rPr lang="en-US" sz="600" dirty="0" err="1">
                <a:solidFill>
                  <a:srgbClr val="FFFFFF"/>
                </a:solidFill>
                <a:ea typeface="Arial"/>
                <a:cs typeface="Arial"/>
              </a:rPr>
              <a:t>www.exxonmobil.com</a:t>
            </a:r>
            <a:r>
              <a:rPr lang="en-US" sz="600" dirty="0">
                <a:solidFill>
                  <a:srgbClr val="FFFFFF"/>
                </a:solidFill>
                <a:ea typeface="Arial"/>
                <a:cs typeface="Arial"/>
              </a:rPr>
              <a:t>).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exmo_tag_tm_rev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7449" y="442686"/>
            <a:ext cx="2514951" cy="647790"/>
          </a:xfrm>
          <a:prstGeom prst="rect">
            <a:avLst/>
          </a:prstGeom>
          <a:noFill/>
          <a:ln>
            <a:noFill/>
          </a:ln>
        </p:spPr>
      </p:pic>
    </p:spTree>
    <p:extLst>
      <p:ext uri="{BB962C8B-B14F-4D97-AF65-F5344CB8AC3E}">
        <p14:creationId xmlns:p14="http://schemas.microsoft.com/office/powerpoint/2010/main" val="2525066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42525604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751" y="1301750"/>
            <a:ext cx="57573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9284" y="1301750"/>
            <a:ext cx="57573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xfrm>
            <a:off x="628651" y="5876925"/>
            <a:ext cx="1672167" cy="457200"/>
          </a:xfrm>
          <a:prstGeom prst="rect">
            <a:avLst/>
          </a:prstGeom>
        </p:spPr>
        <p:txBody>
          <a:bodyPr/>
          <a:lstStyle>
            <a:lvl1pPr eaLnBrk="1" hangingPunct="1">
              <a:defRPr/>
            </a:lvl1pPr>
          </a:lstStyle>
          <a:p>
            <a:pPr>
              <a:defRPr/>
            </a:pPr>
            <a:fld id="{6E6B2D0B-32E3-4C14-B31D-640B526A1D3F}" type="datetime4">
              <a:rPr lang="en-US">
                <a:solidFill>
                  <a:srgbClr val="000000"/>
                </a:solidFill>
              </a:rPr>
              <a:pPr>
                <a:defRPr/>
              </a:pPr>
              <a:t>May 3, 2023</a:t>
            </a:fld>
            <a:endParaRPr lang="en-US">
              <a:solidFill>
                <a:srgbClr val="000000"/>
              </a:solidFill>
            </a:endParaRPr>
          </a:p>
        </p:txBody>
      </p:sp>
      <p:sp>
        <p:nvSpPr>
          <p:cNvPr id="6" name="Rectangle 25"/>
          <p:cNvSpPr>
            <a:spLocks noGrp="1" noChangeArrowheads="1"/>
          </p:cNvSpPr>
          <p:nvPr>
            <p:ph type="ftr" sz="quarter" idx="11"/>
          </p:nvPr>
        </p:nvSpPr>
        <p:spPr>
          <a:xfrm>
            <a:off x="2396067" y="5864225"/>
            <a:ext cx="4614333" cy="457200"/>
          </a:xfrm>
          <a:prstGeom prst="rect">
            <a:avLst/>
          </a:prstGeom>
        </p:spPr>
        <p:txBody>
          <a:bodyPr/>
          <a:lstStyle>
            <a:lvl1pPr eaLnBrk="1" hangingPunct="1">
              <a:defRPr/>
            </a:lvl1pPr>
          </a:lstStyle>
          <a:p>
            <a:pPr>
              <a:defRPr/>
            </a:pPr>
            <a:r>
              <a:rPr>
                <a:solidFill>
                  <a:srgbClr val="000000"/>
                </a:solidFill>
              </a:rPr>
              <a:t>|   Proprietary</a:t>
            </a:r>
            <a:endParaRPr sz="1400">
              <a:solidFill>
                <a:srgbClr val="000000"/>
              </a:solidFill>
              <a:latin typeface="Times" charset="0"/>
            </a:endParaRPr>
          </a:p>
        </p:txBody>
      </p:sp>
      <p:sp>
        <p:nvSpPr>
          <p:cNvPr id="7" name="Rectangle 26"/>
          <p:cNvSpPr>
            <a:spLocks noGrp="1" noChangeArrowheads="1"/>
          </p:cNvSpPr>
          <p:nvPr>
            <p:ph type="sldNum" sz="quarter" idx="12"/>
          </p:nvPr>
        </p:nvSpPr>
        <p:spPr>
          <a:xfrm>
            <a:off x="0" y="5849938"/>
            <a:ext cx="668867" cy="457200"/>
          </a:xfrm>
          <a:prstGeom prst="rect">
            <a:avLst/>
          </a:prstGeom>
        </p:spPr>
        <p:txBody>
          <a:bodyPr/>
          <a:lstStyle>
            <a:lvl1pPr eaLnBrk="1" hangingPunct="1">
              <a:defRPr smtClean="0"/>
            </a:lvl1pPr>
          </a:lstStyle>
          <a:p>
            <a:pPr>
              <a:defRPr/>
            </a:pPr>
            <a:fld id="{8F9A704A-C3CC-438C-BAF0-E4CB8A3A7394}" type="slidenum">
              <a:rPr altLang="en-US">
                <a:solidFill>
                  <a:srgbClr val="000000"/>
                </a:solidFill>
              </a:rPr>
              <a:pPr>
                <a:defRPr/>
              </a:pPr>
              <a:t>‹#›</a:t>
            </a:fld>
            <a:endParaRPr altLang="en-US">
              <a:solidFill>
                <a:srgbClr val="000000"/>
              </a:solidFill>
            </a:endParaRPr>
          </a:p>
        </p:txBody>
      </p:sp>
    </p:spTree>
    <p:extLst>
      <p:ext uri="{BB962C8B-B14F-4D97-AF65-F5344CB8AC3E}">
        <p14:creationId xmlns:p14="http://schemas.microsoft.com/office/powerpoint/2010/main" val="773315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dirty="0">
              <a:solidFill>
                <a:srgbClr val="FFFFFF"/>
              </a:solidFill>
            </a:endParaRPr>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5194301"/>
            <a:ext cx="12192000" cy="16637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5194301"/>
            <a:ext cx="12192000" cy="1663700"/>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9258885" y="5194300"/>
            <a:ext cx="2933115" cy="164592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2" name="Picture 11">
            <a:extLst>
              <a:ext uri="{FF2B5EF4-FFF2-40B4-BE49-F238E27FC236}">
                <a16:creationId xmlns:a16="http://schemas.microsoft.com/office/drawing/2014/main" id="{1FAF2089-B493-604A-9EB3-F316DE5AAB7A}"/>
              </a:ext>
            </a:extLst>
          </p:cNvPr>
          <p:cNvPicPr>
            <a:picLocks noChangeAspect="1"/>
          </p:cNvPicPr>
          <p:nvPr userDrawn="1"/>
        </p:nvPicPr>
        <p:blipFill>
          <a:blip r:embed="rId3"/>
          <a:stretch>
            <a:fillRect/>
          </a:stretch>
        </p:blipFill>
        <p:spPr>
          <a:xfrm>
            <a:off x="1" y="5205984"/>
            <a:ext cx="3861252" cy="1658112"/>
          </a:xfrm>
          <a:prstGeom prst="rect">
            <a:avLst/>
          </a:prstGeom>
        </p:spPr>
      </p:pic>
    </p:spTree>
    <p:extLst>
      <p:ext uri="{BB962C8B-B14F-4D97-AF65-F5344CB8AC3E}">
        <p14:creationId xmlns:p14="http://schemas.microsoft.com/office/powerpoint/2010/main" val="120856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dirty="0">
              <a:solidFill>
                <a:srgbClr val="FFFFFF"/>
              </a:solidFill>
            </a:endParaRPr>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5194301"/>
            <a:ext cx="12192000" cy="16637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519430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9258888" y="5194300"/>
            <a:ext cx="2933113" cy="1645920"/>
          </a:xfrm>
          <a:prstGeom prst="rect">
            <a:avLst/>
          </a:prstGeom>
        </p:spPr>
      </p:pic>
      <p:pic>
        <p:nvPicPr>
          <p:cNvPr id="12" name="Picture 11">
            <a:extLst>
              <a:ext uri="{FF2B5EF4-FFF2-40B4-BE49-F238E27FC236}">
                <a16:creationId xmlns:a16="http://schemas.microsoft.com/office/drawing/2014/main" id="{3ADA30A8-AF2C-9640-BFCF-E7DB735CDD94}"/>
              </a:ext>
            </a:extLst>
          </p:cNvPr>
          <p:cNvPicPr>
            <a:picLocks noChangeAspect="1"/>
          </p:cNvPicPr>
          <p:nvPr userDrawn="1"/>
        </p:nvPicPr>
        <p:blipFill>
          <a:blip r:embed="rId3"/>
          <a:stretch>
            <a:fillRect/>
          </a:stretch>
        </p:blipFill>
        <p:spPr>
          <a:xfrm>
            <a:off x="1" y="5199888"/>
            <a:ext cx="3861252" cy="1658112"/>
          </a:xfrm>
          <a:prstGeom prst="rect">
            <a:avLst/>
          </a:prstGeom>
        </p:spPr>
      </p:pic>
    </p:spTree>
    <p:extLst>
      <p:ext uri="{BB962C8B-B14F-4D97-AF65-F5344CB8AC3E}">
        <p14:creationId xmlns:p14="http://schemas.microsoft.com/office/powerpoint/2010/main" val="1453878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1461D-DAF5-4E45-8503-2582EA21EA08}"/>
              </a:ext>
            </a:extLst>
          </p:cNvPr>
          <p:cNvSpPr>
            <a:spLocks noGrp="1"/>
          </p:cNvSpPr>
          <p:nvPr>
            <p:ph type="pic" sz="quarter" idx="12" hasCustomPrompt="1"/>
          </p:nvPr>
        </p:nvSpPr>
        <p:spPr>
          <a:xfrm>
            <a:off x="0" y="1"/>
            <a:ext cx="12192000" cy="5194299"/>
          </a:xfrm>
          <a:pattFill prst="wdUpDiag">
            <a:fgClr>
              <a:schemeClr val="bg1">
                <a:lumMod val="85000"/>
              </a:schemeClr>
            </a:fgClr>
            <a:bgClr>
              <a:schemeClr val="bg1"/>
            </a:bgClr>
          </a:pattFill>
        </p:spPr>
        <p:txBody>
          <a:bodyPr anchor="ctr"/>
          <a:lstStyle>
            <a:lvl1pPr algn="ctr">
              <a:defRPr>
                <a:solidFill>
                  <a:schemeClr val="bg2"/>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546101" y="1140885"/>
            <a:ext cx="7442200" cy="1430037"/>
          </a:xfrm>
        </p:spPr>
        <p:txBody>
          <a:bodyPr/>
          <a:lstStyle>
            <a:lvl1pP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lvl1pPr>
              <a:defRPr>
                <a:solidFill>
                  <a:schemeClr val="accent1"/>
                </a:solidFill>
              </a:defRPr>
            </a:lvl1pPr>
          </a:lstStyle>
          <a:p>
            <a:endParaRPr lang="en-US" dirty="0">
              <a:solidFill>
                <a:srgbClr val="0C479D"/>
              </a:solidFill>
            </a:endParaRPr>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5194301"/>
            <a:ext cx="12192000" cy="16637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5194301"/>
            <a:ext cx="12192000" cy="1663700"/>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9258885" y="5194300"/>
            <a:ext cx="2933115" cy="164592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lvl1pPr>
              <a:defRPr>
                <a:solidFill>
                  <a:schemeClr val="accent1"/>
                </a:solidFill>
              </a:defRPr>
            </a:lvl1pPr>
          </a:lstStyle>
          <a:p>
            <a:pPr lvl="0"/>
            <a:r>
              <a:rPr lang="en-US" dirty="0"/>
              <a:t>Presenter name</a:t>
            </a:r>
          </a:p>
        </p:txBody>
      </p:sp>
      <p:pic>
        <p:nvPicPr>
          <p:cNvPr id="13" name="Picture 12">
            <a:extLst>
              <a:ext uri="{FF2B5EF4-FFF2-40B4-BE49-F238E27FC236}">
                <a16:creationId xmlns:a16="http://schemas.microsoft.com/office/drawing/2014/main" id="{3297B716-6AFF-E04A-B8D6-942122220854}"/>
              </a:ext>
            </a:extLst>
          </p:cNvPr>
          <p:cNvPicPr>
            <a:picLocks noChangeAspect="1"/>
          </p:cNvPicPr>
          <p:nvPr userDrawn="1"/>
        </p:nvPicPr>
        <p:blipFill>
          <a:blip r:embed="rId3"/>
          <a:stretch>
            <a:fillRect/>
          </a:stretch>
        </p:blipFill>
        <p:spPr>
          <a:xfrm>
            <a:off x="1" y="5205984"/>
            <a:ext cx="3861252" cy="1658112"/>
          </a:xfrm>
          <a:prstGeom prst="rect">
            <a:avLst/>
          </a:prstGeom>
        </p:spPr>
      </p:pic>
    </p:spTree>
    <p:extLst>
      <p:ext uri="{BB962C8B-B14F-4D97-AF65-F5344CB8AC3E}">
        <p14:creationId xmlns:p14="http://schemas.microsoft.com/office/powerpoint/2010/main" val="384639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_4">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16B8C6B-9213-424D-8178-C49C31B11AB9}"/>
              </a:ext>
            </a:extLst>
          </p:cNvPr>
          <p:cNvSpPr>
            <a:spLocks noGrp="1"/>
          </p:cNvSpPr>
          <p:nvPr>
            <p:ph type="pic" sz="quarter" idx="12" hasCustomPrompt="1"/>
          </p:nvPr>
        </p:nvSpPr>
        <p:spPr>
          <a:xfrm>
            <a:off x="0" y="1"/>
            <a:ext cx="12192000" cy="5194300"/>
          </a:xfrm>
          <a:pattFill prst="wdUpDiag">
            <a:fgClr>
              <a:schemeClr val="bg1">
                <a:lumMod val="75000"/>
              </a:schemeClr>
            </a:fgClr>
            <a:bgClr>
              <a:schemeClr val="bg1">
                <a:lumMod val="85000"/>
              </a:schemeClr>
            </a:bgClr>
          </a:pattFill>
        </p:spPr>
        <p:txBody>
          <a:bodyPr anchor="ctr"/>
          <a:lstStyle>
            <a:lvl1pPr algn="ctr">
              <a:defRPr>
                <a:solidFill>
                  <a:schemeClr val="bg1"/>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546101" y="1140886"/>
            <a:ext cx="7442200" cy="1451197"/>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dirty="0">
              <a:solidFill>
                <a:srgbClr val="FFFFFF"/>
              </a:solidFill>
            </a:endParaRPr>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5194301"/>
            <a:ext cx="12192000" cy="16637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519430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9258888" y="5194300"/>
            <a:ext cx="2933113" cy="1645920"/>
          </a:xfrm>
          <a:prstGeom prst="rect">
            <a:avLst/>
          </a:prstGeom>
        </p:spPr>
      </p:pic>
      <p:pic>
        <p:nvPicPr>
          <p:cNvPr id="15" name="Picture 14">
            <a:extLst>
              <a:ext uri="{FF2B5EF4-FFF2-40B4-BE49-F238E27FC236}">
                <a16:creationId xmlns:a16="http://schemas.microsoft.com/office/drawing/2014/main" id="{4D94E7B5-56C3-564E-AE45-923BE7E5CC43}"/>
              </a:ext>
            </a:extLst>
          </p:cNvPr>
          <p:cNvPicPr>
            <a:picLocks noChangeAspect="1"/>
          </p:cNvPicPr>
          <p:nvPr userDrawn="1"/>
        </p:nvPicPr>
        <p:blipFill>
          <a:blip r:embed="rId3"/>
          <a:stretch>
            <a:fillRect/>
          </a:stretch>
        </p:blipFill>
        <p:spPr>
          <a:xfrm>
            <a:off x="1" y="5199888"/>
            <a:ext cx="3861252" cy="1658112"/>
          </a:xfrm>
          <a:prstGeom prst="rect">
            <a:avLst/>
          </a:prstGeom>
        </p:spPr>
      </p:pic>
    </p:spTree>
    <p:extLst>
      <p:ext uri="{BB962C8B-B14F-4D97-AF65-F5344CB8AC3E}">
        <p14:creationId xmlns:p14="http://schemas.microsoft.com/office/powerpoint/2010/main" val="3612542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1"/>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pic>
        <p:nvPicPr>
          <p:cNvPr id="7" name="Picture 6">
            <a:extLst>
              <a:ext uri="{FF2B5EF4-FFF2-40B4-BE49-F238E27FC236}">
                <a16:creationId xmlns:a16="http://schemas.microsoft.com/office/drawing/2014/main" id="{687B1029-387B-D042-8ED9-ABBFBF3CFB4A}"/>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450953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accent2"/>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58F3C040-8A97-454E-8A2A-756511036BF3}"/>
              </a:ext>
            </a:extLst>
          </p:cNvPr>
          <p:cNvSpPr>
            <a:spLocks noGrp="1"/>
          </p:cNvSpPr>
          <p:nvPr>
            <p:ph type="ftr" sz="quarter" idx="10"/>
          </p:nvPr>
        </p:nvSpPr>
        <p:spPr/>
        <p:txBody>
          <a:bodyPr/>
          <a:lstStyle/>
          <a:p>
            <a:r>
              <a:rPr>
                <a:solidFill>
                  <a:srgbClr val="5A5A5A"/>
                </a:solidFill>
              </a:rPr>
              <a:t>Footer</a:t>
            </a:r>
            <a:endParaRPr dirty="0">
              <a:solidFill>
                <a:srgbClr val="5A5A5A"/>
              </a:solidFill>
            </a:endParaRPr>
          </a:p>
        </p:txBody>
      </p:sp>
      <p:sp>
        <p:nvSpPr>
          <p:cNvPr id="4" name="Slide Number Placeholder 3">
            <a:extLst>
              <a:ext uri="{FF2B5EF4-FFF2-40B4-BE49-F238E27FC236}">
                <a16:creationId xmlns:a16="http://schemas.microsoft.com/office/drawing/2014/main" id="{C6375C9C-DA34-3846-A534-488DE0B30284}"/>
              </a:ext>
            </a:extLst>
          </p:cNvPr>
          <p:cNvSpPr>
            <a:spLocks noGrp="1"/>
          </p:cNvSpPr>
          <p:nvPr>
            <p:ph type="sldNum" sz="quarter" idx="11"/>
          </p:nvPr>
        </p:nvSpPr>
        <p:spPr/>
        <p:txBody>
          <a:bodyPr/>
          <a:lstStyle/>
          <a:p>
            <a:fld id="{6BCEAF00-35EE-2349-AC37-D94588E1CC52}" type="slidenum">
              <a:rPr>
                <a:solidFill>
                  <a:srgbClr val="5A5A5A"/>
                </a:solidFill>
              </a:rPr>
              <a:pPr/>
              <a:t>‹#›</a:t>
            </a:fld>
            <a:endParaRPr dirty="0">
              <a:solidFill>
                <a:srgbClr val="5A5A5A"/>
              </a:solidFill>
            </a:endParaRPr>
          </a:p>
        </p:txBody>
      </p:sp>
      <p:pic>
        <p:nvPicPr>
          <p:cNvPr id="6" name="Picture 5">
            <a:extLst>
              <a:ext uri="{FF2B5EF4-FFF2-40B4-BE49-F238E27FC236}">
                <a16:creationId xmlns:a16="http://schemas.microsoft.com/office/drawing/2014/main" id="{CE6A5B62-F111-574D-8DD2-77823AB80885}"/>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295071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3E193BCA-0BBD-DD4E-B9F4-0A28B2C16734}"/>
              </a:ext>
            </a:extLst>
          </p:cNvPr>
          <p:cNvSpPr>
            <a:spLocks noGrp="1"/>
          </p:cNvSpPr>
          <p:nvPr>
            <p:ph type="pic" sz="quarter" idx="12" hasCustomPrompt="1"/>
          </p:nvPr>
        </p:nvSpPr>
        <p:spPr>
          <a:xfrm>
            <a:off x="0" y="0"/>
            <a:ext cx="121920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pic>
        <p:nvPicPr>
          <p:cNvPr id="8" name="Picture 7">
            <a:extLst>
              <a:ext uri="{FF2B5EF4-FFF2-40B4-BE49-F238E27FC236}">
                <a16:creationId xmlns:a16="http://schemas.microsoft.com/office/drawing/2014/main" id="{06F293E3-7713-1D47-BF9F-EF58C35D34D6}"/>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98057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0"/>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099" y="507999"/>
            <a:ext cx="5549900" cy="469901"/>
          </a:xfrm>
        </p:spPr>
        <p:txBody>
          <a:bodyPr anchor="t" anchorCtr="0"/>
          <a:lstStyle>
            <a:lvl1pPr>
              <a:defRPr sz="2133">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546100" y="1054101"/>
            <a:ext cx="7442200" cy="4140200"/>
          </a:xfrm>
        </p:spPr>
        <p:txBody>
          <a:bodyPr/>
          <a:lstStyle>
            <a:lvl1pPr>
              <a:defRPr sz="3733">
                <a:solidFill>
                  <a:schemeClr val="bg1"/>
                </a:solidFill>
              </a:defRPr>
            </a:lvl1pPr>
            <a:lvl2pPr>
              <a:defRPr sz="3733">
                <a:solidFill>
                  <a:schemeClr val="bg1"/>
                </a:solidFill>
              </a:defRPr>
            </a:lvl2pPr>
            <a:lvl3pPr>
              <a:defRPr sz="3733">
                <a:solidFill>
                  <a:schemeClr val="bg1"/>
                </a:solidFill>
              </a:defRPr>
            </a:lvl3pPr>
            <a:lvl4pPr>
              <a:defRPr sz="3733">
                <a:solidFill>
                  <a:schemeClr val="bg1"/>
                </a:solidFill>
              </a:defRPr>
            </a:lvl4pPr>
            <a:lvl5pPr>
              <a:defRPr sz="3733">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BD368DE1-872F-9346-8F48-31EF198521C4}"/>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8" name="Slide Number Placeholder 7">
            <a:extLst>
              <a:ext uri="{FF2B5EF4-FFF2-40B4-BE49-F238E27FC236}">
                <a16:creationId xmlns:a16="http://schemas.microsoft.com/office/drawing/2014/main" id="{8E36489F-967F-7348-8D92-15618C463BFD}"/>
              </a:ext>
            </a:extLst>
          </p:cNvPr>
          <p:cNvSpPr>
            <a:spLocks noGrp="1"/>
          </p:cNvSpPr>
          <p:nvPr>
            <p:ph type="sldNum" sz="quarter" idx="12"/>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pic>
        <p:nvPicPr>
          <p:cNvPr id="12" name="Picture 11">
            <a:extLst>
              <a:ext uri="{FF2B5EF4-FFF2-40B4-BE49-F238E27FC236}">
                <a16:creationId xmlns:a16="http://schemas.microsoft.com/office/drawing/2014/main" id="{5A321F7E-5055-6549-BF3C-02E611DA662C}"/>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424411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nd">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08000" y="3611165"/>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defTabSz="457200">
              <a:defRPr/>
            </a:pPr>
            <a:r>
              <a:rPr lang="en-US" sz="600" dirty="0">
                <a:solidFill>
                  <a:srgbClr val="000000"/>
                </a:solidFill>
                <a:ea typeface="Arial"/>
                <a:cs typeface="Arial"/>
              </a:rPr>
              <a:t>This material is not to be reproduced without the permission of Exxon Mobil Corporation.</a:t>
            </a:r>
          </a:p>
        </p:txBody>
      </p:sp>
      <p:sp>
        <p:nvSpPr>
          <p:cNvPr id="4" name="Picture Placeholder 5"/>
          <p:cNvSpPr>
            <a:spLocks noGrp="1"/>
          </p:cNvSpPr>
          <p:nvPr>
            <p:ph type="pic" sz="quarter" idx="12"/>
          </p:nvPr>
        </p:nvSpPr>
        <p:spPr>
          <a:xfrm>
            <a:off x="1" y="4114800"/>
            <a:ext cx="12192000" cy="2743200"/>
          </a:xfrm>
          <a:solidFill>
            <a:schemeClr val="bg1">
              <a:lumMod val="85000"/>
            </a:schemeClr>
          </a:solidFill>
        </p:spPr>
        <p:txBody>
          <a:bodyPr rtlCol="0">
            <a:noAutofit/>
          </a:bodyPr>
          <a:lstStyle>
            <a:lvl1pPr marL="0" indent="0" algn="l" defTabSz="457200" rtl="0" eaLnBrk="1" latinLnBrk="0" hangingPunct="1">
              <a:buFont typeface="Arial"/>
              <a:buNone/>
              <a:defRPr lang="en-US" sz="1200" kern="1200" dirty="0" smtClean="0">
                <a:solidFill>
                  <a:srgbClr val="000000"/>
                </a:solidFill>
                <a:latin typeface="+mn-lt"/>
                <a:ea typeface="+mn-ea"/>
                <a:cs typeface="+mn-cs"/>
              </a:defRPr>
            </a:lvl1pPr>
          </a:lstStyle>
          <a:p>
            <a:pPr lvl="0"/>
            <a:r>
              <a:rPr lang="en-US" noProof="0"/>
              <a:t>Drag picture to placeholder or click icon to add</a:t>
            </a:r>
            <a:endParaRPr lang="en-US" noProof="0" dirty="0"/>
          </a:p>
        </p:txBody>
      </p:sp>
      <p:sp>
        <p:nvSpPr>
          <p:cNvPr id="5" name="Title 1"/>
          <p:cNvSpPr>
            <a:spLocks noGrp="1"/>
          </p:cNvSpPr>
          <p:nvPr>
            <p:ph type="ctrTitle"/>
          </p:nvPr>
        </p:nvSpPr>
        <p:spPr>
          <a:xfrm>
            <a:off x="633984" y="1901952"/>
            <a:ext cx="10942067" cy="1697982"/>
          </a:xfrm>
        </p:spPr>
        <p:txBody>
          <a:bodyPr>
            <a:noAutofit/>
          </a:bodyPr>
          <a:lstStyle>
            <a:lvl1pPr>
              <a:lnSpc>
                <a:spcPct val="90000"/>
              </a:lnSpc>
              <a:defRPr sz="5400" b="0" i="0">
                <a:solidFill>
                  <a:srgbClr val="000000"/>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a:xfrm>
            <a:off x="633984" y="1572769"/>
            <a:ext cx="6705600" cy="314325"/>
          </a:xfrm>
        </p:spPr>
        <p:txBody>
          <a:bodyPr/>
          <a:lstStyle>
            <a:lvl1pPr marL="0" indent="0">
              <a:buNone/>
              <a:defRPr lang="en-US" sz="1600" kern="1200" dirty="0" smtClean="0">
                <a:solidFill>
                  <a:srgbClr val="000000"/>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307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296290" y="432873"/>
            <a:ext cx="2286110" cy="83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exmo_elh_tm_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637946"/>
            <a:ext cx="1790950" cy="323895"/>
          </a:xfrm>
          <a:prstGeom prst="rect">
            <a:avLst/>
          </a:prstGeom>
          <a:noFill/>
          <a:ln>
            <a:noFill/>
          </a:ln>
        </p:spPr>
      </p:pic>
    </p:spTree>
    <p:extLst>
      <p:ext uri="{BB962C8B-B14F-4D97-AF65-F5344CB8AC3E}">
        <p14:creationId xmlns:p14="http://schemas.microsoft.com/office/powerpoint/2010/main" val="1057840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099" y="507999"/>
            <a:ext cx="5549900" cy="469901"/>
          </a:xfrm>
        </p:spPr>
        <p:txBody>
          <a:bodyPr anchor="t" anchorCtr="0"/>
          <a:lstStyle>
            <a:lvl1pPr>
              <a:defRPr sz="2133">
                <a:solidFill>
                  <a:schemeClr val="accent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546100" y="1054101"/>
            <a:ext cx="7442200" cy="4140200"/>
          </a:xfrm>
        </p:spPr>
        <p:txBody>
          <a:bodyPr/>
          <a:lstStyle>
            <a:lvl1pPr>
              <a:defRPr sz="3733">
                <a:solidFill>
                  <a:schemeClr val="accent2"/>
                </a:solidFill>
              </a:defRPr>
            </a:lvl1pPr>
            <a:lvl2pPr>
              <a:defRPr sz="3733">
                <a:solidFill>
                  <a:schemeClr val="accent1"/>
                </a:solidFill>
              </a:defRPr>
            </a:lvl2pPr>
            <a:lvl3pPr>
              <a:defRPr sz="3733">
                <a:solidFill>
                  <a:schemeClr val="accent1"/>
                </a:solidFill>
              </a:defRPr>
            </a:lvl3pPr>
            <a:lvl4pPr>
              <a:defRPr sz="3733">
                <a:solidFill>
                  <a:schemeClr val="accent1"/>
                </a:solidFill>
              </a:defRPr>
            </a:lvl4pPr>
            <a:lvl5pPr>
              <a:defRPr sz="3733">
                <a:solidFill>
                  <a:schemeClr val="accent1"/>
                </a:solidFill>
              </a:defRPr>
            </a:lvl5pPr>
          </a:lstStyle>
          <a:p>
            <a:pPr lvl="0"/>
            <a:r>
              <a:rPr lang="en-US" dirty="0"/>
              <a:t>Click to edit Master text styles</a:t>
            </a:r>
          </a:p>
        </p:txBody>
      </p:sp>
      <p:sp>
        <p:nvSpPr>
          <p:cNvPr id="3" name="Footer Placeholder 2">
            <a:extLst>
              <a:ext uri="{FF2B5EF4-FFF2-40B4-BE49-F238E27FC236}">
                <a16:creationId xmlns:a16="http://schemas.microsoft.com/office/drawing/2014/main" id="{A56AA49C-73D9-D64D-AC78-F035BE4AC4F8}"/>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4" name="Slide Number Placeholder 3">
            <a:extLst>
              <a:ext uri="{FF2B5EF4-FFF2-40B4-BE49-F238E27FC236}">
                <a16:creationId xmlns:a16="http://schemas.microsoft.com/office/drawing/2014/main" id="{B5AC5C7A-C85A-4A4C-A0AF-77E89E76A70A}"/>
              </a:ext>
            </a:extLst>
          </p:cNvPr>
          <p:cNvSpPr>
            <a:spLocks noGrp="1"/>
          </p:cNvSpPr>
          <p:nvPr>
            <p:ph type="sldNum" sz="quarter" idx="12"/>
          </p:nvPr>
        </p:nvSpPr>
        <p:spPr/>
        <p:txBody>
          <a:bodyPr/>
          <a:lstStyle/>
          <a:p>
            <a:fld id="{6BCEAF00-35EE-2349-AC37-D94588E1CC52}" type="slidenum">
              <a:rPr>
                <a:solidFill>
                  <a:srgbClr val="5A5A5A"/>
                </a:solidFill>
              </a:rPr>
              <a:pPr/>
              <a:t>‹#›</a:t>
            </a:fld>
            <a:endParaRPr dirty="0">
              <a:solidFill>
                <a:srgbClr val="5A5A5A"/>
              </a:solidFill>
            </a:endParaRPr>
          </a:p>
        </p:txBody>
      </p:sp>
      <p:pic>
        <p:nvPicPr>
          <p:cNvPr id="7" name="Picture 6">
            <a:extLst>
              <a:ext uri="{FF2B5EF4-FFF2-40B4-BE49-F238E27FC236}">
                <a16:creationId xmlns:a16="http://schemas.microsoft.com/office/drawing/2014/main" id="{16F75CBE-302F-D142-AE79-D92001E43E9F}"/>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970790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latin typeface="EMprint Semibold" panose="020B0703020204020204" pitchFamily="34" charset="0"/>
                <a:ea typeface="EMprint Semibold" panose="020B0703020204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marL="0" marR="0" indent="0" algn="l" defTabSz="544232" rtl="0" eaLnBrk="1" fontAlgn="base" latinLnBrk="0" hangingPunct="1">
              <a:lnSpc>
                <a:spcPct val="100000"/>
              </a:lnSpc>
              <a:spcBef>
                <a:spcPct val="0"/>
              </a:spcBef>
              <a:spcAft>
                <a:spcPct val="0"/>
              </a:spcAft>
              <a:buClrTx/>
              <a:buSzTx/>
              <a:buFont typeface="Arial" charset="0"/>
              <a:buNone/>
              <a:tabLst/>
              <a:defRPr/>
            </a:lvl1pPr>
            <a:lvl2pPr marL="239178" marR="0" indent="-230712" algn="l" defTabSz="544232" rtl="0" eaLnBrk="1" fontAlgn="base" latinLnBrk="0" hangingPunct="1">
              <a:lnSpc>
                <a:spcPct val="100000"/>
              </a:lnSpc>
              <a:spcBef>
                <a:spcPts val="0"/>
              </a:spcBef>
              <a:spcAft>
                <a:spcPct val="0"/>
              </a:spcAft>
              <a:buClrTx/>
              <a:buSzTx/>
              <a:buFont typeface="Arial" charset="0"/>
              <a:buChar char="•"/>
              <a:tabLst/>
              <a:defRPr/>
            </a:lvl2pPr>
            <a:lvl3pPr marL="533387" marR="0" indent="-304792" algn="l" defTabSz="544232" rtl="0" eaLnBrk="1" fontAlgn="base" latinLnBrk="0" hangingPunct="1">
              <a:lnSpc>
                <a:spcPct val="100000"/>
              </a:lnSpc>
              <a:spcBef>
                <a:spcPct val="0"/>
              </a:spcBef>
              <a:spcAft>
                <a:spcPct val="0"/>
              </a:spcAft>
              <a:buClrTx/>
              <a:buSzTx/>
              <a:buFont typeface="System Font Regular"/>
              <a:buChar char="—"/>
              <a:tabLst/>
              <a:defRPr/>
            </a:lvl3pPr>
            <a:lvl4pPr marL="761981" marR="0" indent="-228594" algn="l" defTabSz="678402" rtl="0" eaLnBrk="1" fontAlgn="base" latinLnBrk="0" hangingPunct="1">
              <a:lnSpc>
                <a:spcPct val="100000"/>
              </a:lnSpc>
              <a:spcBef>
                <a:spcPct val="0"/>
              </a:spcBef>
              <a:spcAft>
                <a:spcPct val="0"/>
              </a:spcAft>
              <a:buClrTx/>
              <a:buSzPct val="80000"/>
              <a:buFont typeface="Wingdings" pitchFamily="2" charset="2"/>
              <a:buChar char="§"/>
              <a:tabLst/>
              <a:defRPr/>
            </a:lvl4pPr>
            <a:lvl5pPr marL="996926" marR="0" indent="-234945" algn="l" defTabSz="544232" rtl="0" eaLnBrk="1" fontAlgn="base" latinLnBrk="0" hangingPunct="1">
              <a:lnSpc>
                <a:spcPct val="100000"/>
              </a:lnSpc>
              <a:spcBef>
                <a:spcPct val="0"/>
              </a:spcBef>
              <a:spcAft>
                <a:spcPct val="0"/>
              </a:spcAft>
              <a:buClrTx/>
              <a:buSzTx/>
              <a:buFont typeface="System Font Regular"/>
              <a:buChar char="–"/>
              <a:tabLst/>
              <a:defRPr/>
            </a:lvl5pPr>
          </a:lstStyle>
          <a:p>
            <a:pPr marL="0" marR="0" lvl="0"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rPr>
              <a:t>Click to edit Master text styles</a:t>
            </a:r>
          </a:p>
          <a:p>
            <a:pPr marL="239178" marR="0" lvl="1" indent="-230712" algn="l" defTabSz="544232" rtl="0" eaLnBrk="1" fontAlgn="base" latinLnBrk="0" hangingPunct="1">
              <a:lnSpc>
                <a:spcPct val="100000"/>
              </a:lnSpc>
              <a:spcBef>
                <a:spcPts val="0"/>
              </a:spcBef>
              <a:spcAft>
                <a:spcPct val="0"/>
              </a:spcAft>
              <a:buClrTx/>
              <a:buSzTx/>
              <a:buFont typeface="Arial" charset="0"/>
              <a:buChar char="•"/>
              <a:tabLst/>
              <a:defRPr/>
            </a:pPr>
            <a:r>
              <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Second level</a:t>
            </a:r>
          </a:p>
          <a:p>
            <a:pPr marL="533387" marR="0" lvl="2" indent="-304792" algn="l" defTabSz="544232" rtl="0" eaLnBrk="1" fontAlgn="base" latinLnBrk="0" hangingPunct="1">
              <a:lnSpc>
                <a:spcPct val="100000"/>
              </a:lnSpc>
              <a:spcBef>
                <a:spcPct val="0"/>
              </a:spcBef>
              <a:spcAft>
                <a:spcPct val="0"/>
              </a:spcAft>
              <a:buClrTx/>
              <a:buSzTx/>
              <a:buFont typeface="System Font Regular"/>
              <a:buChar char="—"/>
              <a:tabLst/>
              <a:defRPr/>
            </a:pPr>
            <a:r>
              <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Third level</a:t>
            </a:r>
          </a:p>
          <a:p>
            <a:pPr marL="761981" marR="0" lvl="3" indent="-228594" algn="l" defTabSz="678402" rtl="0" eaLnBrk="1" fontAlgn="base" latinLnBrk="0" hangingPunct="1">
              <a:lnSpc>
                <a:spcPct val="100000"/>
              </a:lnSpc>
              <a:spcBef>
                <a:spcPct val="0"/>
              </a:spcBef>
              <a:spcAft>
                <a:spcPct val="0"/>
              </a:spcAft>
              <a:buClrTx/>
              <a:buSzPct val="80000"/>
              <a:buFont typeface="Wingdings" pitchFamily="2" charset="2"/>
              <a:buChar char="§"/>
              <a:tabLst/>
              <a:defRPr/>
            </a:pPr>
            <a:r>
              <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Fourth level</a:t>
            </a:r>
          </a:p>
          <a:p>
            <a:pPr marL="996926" marR="0" lvl="4" indent="-234945" algn="l" defTabSz="544232" rtl="0" eaLnBrk="1" fontAlgn="base" latinLnBrk="0" hangingPunct="1">
              <a:lnSpc>
                <a:spcPct val="100000"/>
              </a:lnSpc>
              <a:spcBef>
                <a:spcPct val="0"/>
              </a:spcBef>
              <a:spcAft>
                <a:spcPct val="0"/>
              </a:spcAft>
              <a:buClrTx/>
              <a:buSzTx/>
              <a:buFont typeface="System Font Regular"/>
              <a:buChar char="–"/>
              <a:tabLst/>
              <a:defRPr/>
            </a:pPr>
            <a:r>
              <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Fifth level</a:t>
            </a:r>
          </a:p>
        </p:txBody>
      </p:sp>
      <p:pic>
        <p:nvPicPr>
          <p:cNvPr id="7" name="Picture 6">
            <a:extLst>
              <a:ext uri="{FF2B5EF4-FFF2-40B4-BE49-F238E27FC236}">
                <a16:creationId xmlns:a16="http://schemas.microsoft.com/office/drawing/2014/main" id="{767EF5D3-8C56-C241-886B-FEB0893DF9BE}"/>
              </a:ext>
            </a:extLst>
          </p:cNvPr>
          <p:cNvPicPr>
            <a:picLocks noChangeAspect="1"/>
          </p:cNvPicPr>
          <p:nvPr userDrawn="1"/>
        </p:nvPicPr>
        <p:blipFill>
          <a:blip r:embed="rId2"/>
          <a:stretch>
            <a:fillRect/>
          </a:stretch>
        </p:blipFill>
        <p:spPr>
          <a:xfrm>
            <a:off x="10408040" y="6004560"/>
            <a:ext cx="1521177" cy="853440"/>
          </a:xfrm>
          <a:prstGeom prst="rect">
            <a:avLst/>
          </a:prstGeom>
        </p:spPr>
      </p:pic>
      <p:sp>
        <p:nvSpPr>
          <p:cNvPr id="5" name="Footer Placeholder 4">
            <a:extLst>
              <a:ext uri="{FF2B5EF4-FFF2-40B4-BE49-F238E27FC236}">
                <a16:creationId xmlns:a16="http://schemas.microsoft.com/office/drawing/2014/main" id="{EDEBABFA-C02F-4841-B1AE-0EFD0F70B9ED}"/>
              </a:ext>
            </a:extLst>
          </p:cNvPr>
          <p:cNvSpPr>
            <a:spLocks noGrp="1"/>
          </p:cNvSpPr>
          <p:nvPr>
            <p:ph type="ftr" sz="quarter" idx="13"/>
          </p:nvPr>
        </p:nvSpPr>
        <p:spPr/>
        <p:txBody>
          <a:bodyPr/>
          <a:lstStyle/>
          <a:p>
            <a:r>
              <a:rPr>
                <a:solidFill>
                  <a:srgbClr val="5A5A5A"/>
                </a:solidFill>
              </a:rPr>
              <a:t>Footer</a:t>
            </a:r>
            <a:endParaRPr dirty="0">
              <a:solidFill>
                <a:srgbClr val="5A5A5A"/>
              </a:solidFill>
            </a:endParaRPr>
          </a:p>
        </p:txBody>
      </p:sp>
      <p:sp>
        <p:nvSpPr>
          <p:cNvPr id="9" name="Slide Number Placeholder 8">
            <a:extLst>
              <a:ext uri="{FF2B5EF4-FFF2-40B4-BE49-F238E27FC236}">
                <a16:creationId xmlns:a16="http://schemas.microsoft.com/office/drawing/2014/main" id="{0A8D603B-A1EB-3D4F-A444-ADC658BC9689}"/>
              </a:ext>
            </a:extLst>
          </p:cNvPr>
          <p:cNvSpPr>
            <a:spLocks noGrp="1"/>
          </p:cNvSpPr>
          <p:nvPr>
            <p:ph type="sldNum" sz="quarter" idx="14"/>
          </p:nvPr>
        </p:nvSpPr>
        <p:spPr/>
        <p:txBody>
          <a:bodyPr/>
          <a:lstStyle/>
          <a:p>
            <a:fld id="{6BCEAF00-35EE-2349-AC37-D94588E1CC52}" type="slidenum">
              <a:rPr>
                <a:solidFill>
                  <a:srgbClr val="5A5A5A"/>
                </a:solidFill>
              </a:rPr>
              <a:pPr/>
              <a:t>‹#›</a:t>
            </a:fld>
            <a:endParaRPr dirty="0">
              <a:solidFill>
                <a:srgbClr val="5A5A5A"/>
              </a:solidFill>
            </a:endParaRPr>
          </a:p>
        </p:txBody>
      </p:sp>
    </p:spTree>
    <p:extLst>
      <p:ext uri="{BB962C8B-B14F-4D97-AF65-F5344CB8AC3E}">
        <p14:creationId xmlns:p14="http://schemas.microsoft.com/office/powerpoint/2010/main" val="1419532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78D09-19F0-1344-8D8E-63852A1C9EC9}"/>
              </a:ext>
            </a:extLst>
          </p:cNvPr>
          <p:cNvSpPr/>
          <p:nvPr userDrawn="1"/>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25A3F05-5953-F04B-A4D8-2C39185F9C57}"/>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256946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663701"/>
            <a:ext cx="12192000" cy="51943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0AB9A15-0C29-7A40-BEDD-0F015DC14BC1}"/>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607208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A16C184-D6F7-C646-86F9-2BE885BAD574}"/>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23031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B8C90D13-BDE9-314D-9441-EA34B075B5BC}"/>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685260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photo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260B25CB-617E-C44F-A419-5A27A2AA5523}"/>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924164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phot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2" y="2146301"/>
            <a:ext cx="3479799"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4203700" y="0"/>
            <a:ext cx="7988301"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FCE39A-6646-6C45-A031-D2ADF2672A98}"/>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65848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BFE38-FAC4-744A-B297-A3C689B4EE13}"/>
              </a:ext>
            </a:extLst>
          </p:cNvPr>
          <p:cNvSpPr/>
          <p:nvPr userDrawn="1"/>
        </p:nvSpPr>
        <p:spPr>
          <a:xfrm>
            <a:off x="1" y="0"/>
            <a:ext cx="42037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145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0" y="2146301"/>
            <a:ext cx="34798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908100A4-DE11-5845-B611-98EE2B42F408}"/>
              </a:ext>
            </a:extLst>
          </p:cNvPr>
          <p:cNvSpPr>
            <a:spLocks noGrp="1"/>
          </p:cNvSpPr>
          <p:nvPr>
            <p:ph type="chart" sz="quarter" idx="13"/>
          </p:nvPr>
        </p:nvSpPr>
        <p:spPr>
          <a:xfrm>
            <a:off x="4203701" y="0"/>
            <a:ext cx="7988300" cy="6858000"/>
          </a:xfrm>
        </p:spPr>
        <p:txBody>
          <a:bodyPr anchor="ctr"/>
          <a:lstStyle>
            <a:lvl1pPr algn="ctr">
              <a:defRPr/>
            </a:lvl1pPr>
          </a:lstStyle>
          <a:p>
            <a:r>
              <a:rPr lang="en-US" dirty="0"/>
              <a:t>Click icon to add chart</a:t>
            </a:r>
          </a:p>
        </p:txBody>
      </p:sp>
      <p:pic>
        <p:nvPicPr>
          <p:cNvPr id="12" name="Picture 11">
            <a:extLst>
              <a:ext uri="{FF2B5EF4-FFF2-40B4-BE49-F238E27FC236}">
                <a16:creationId xmlns:a16="http://schemas.microsoft.com/office/drawing/2014/main" id="{88ADBE54-C06F-AC41-BF76-BA7FDCFFA903}"/>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442913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chart_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FF8952-F23C-F54E-ABF4-C357ED58FB15}"/>
              </a:ext>
            </a:extLst>
          </p:cNvPr>
          <p:cNvSpPr/>
          <p:nvPr userDrawn="1"/>
        </p:nvSpPr>
        <p:spPr>
          <a:xfrm>
            <a:off x="1" y="0"/>
            <a:ext cx="79883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4422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176F1AE0-CC08-D046-A78B-18172433BD90}"/>
              </a:ext>
            </a:extLst>
          </p:cNvPr>
          <p:cNvSpPr>
            <a:spLocks noGrp="1"/>
          </p:cNvSpPr>
          <p:nvPr>
            <p:ph type="chart" sz="quarter" idx="13"/>
          </p:nvPr>
        </p:nvSpPr>
        <p:spPr>
          <a:xfrm>
            <a:off x="7988301" y="0"/>
            <a:ext cx="4203700" cy="6858000"/>
          </a:xfrm>
        </p:spPr>
        <p:txBody>
          <a:bodyPr anchor="ctr"/>
          <a:lstStyle>
            <a:lvl1pPr algn="ctr">
              <a:defRPr/>
            </a:lvl1pPr>
          </a:lstStyle>
          <a:p>
            <a:r>
              <a:rPr lang="en-US" dirty="0"/>
              <a:t>Click icon to add chart</a:t>
            </a:r>
          </a:p>
        </p:txBody>
      </p:sp>
      <p:pic>
        <p:nvPicPr>
          <p:cNvPr id="11" name="Picture 10">
            <a:extLst>
              <a:ext uri="{FF2B5EF4-FFF2-40B4-BE49-F238E27FC236}">
                <a16:creationId xmlns:a16="http://schemas.microsoft.com/office/drawing/2014/main" id="{90A3A8BF-ED2E-0D45-9692-C66CC1839D5F}"/>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366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nd Taglin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08000" y="3611165"/>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4" name="Picture Placeholder 5"/>
          <p:cNvSpPr>
            <a:spLocks noGrp="1"/>
          </p:cNvSpPr>
          <p:nvPr>
            <p:ph type="pic" sz="quarter" idx="12"/>
          </p:nvPr>
        </p:nvSpPr>
        <p:spPr>
          <a:xfrm>
            <a:off x="1" y="4114800"/>
            <a:ext cx="12192000" cy="2743200"/>
          </a:xfrm>
          <a:solidFill>
            <a:schemeClr val="bg1">
              <a:lumMod val="85000"/>
            </a:schemeClr>
          </a:solidFill>
        </p:spPr>
        <p:txBody>
          <a:bodyPr rtlCol="0">
            <a:noAutofit/>
          </a:bodyPr>
          <a:lstStyle>
            <a:lvl1pPr marL="0" indent="0" algn="l" defTabSz="457200" rtl="0" eaLnBrk="1" latinLnBrk="0" hangingPunct="1">
              <a:buFont typeface="Arial"/>
              <a:buNone/>
              <a:defRPr lang="en-US" sz="1200" kern="1200" dirty="0" smtClean="0">
                <a:solidFill>
                  <a:srgbClr val="000000"/>
                </a:solidFill>
                <a:latin typeface="+mn-lt"/>
                <a:ea typeface="+mn-ea"/>
                <a:cs typeface="+mn-cs"/>
              </a:defRPr>
            </a:lvl1pPr>
          </a:lstStyle>
          <a:p>
            <a:pPr lvl="0"/>
            <a:r>
              <a:rPr lang="en-US" noProof="0"/>
              <a:t>Drag picture to placeholder or click icon to add</a:t>
            </a:r>
            <a:endParaRPr lang="en-US" noProof="0" dirty="0"/>
          </a:p>
        </p:txBody>
      </p:sp>
      <p:sp>
        <p:nvSpPr>
          <p:cNvPr id="5" name="Title 1"/>
          <p:cNvSpPr>
            <a:spLocks noGrp="1"/>
          </p:cNvSpPr>
          <p:nvPr>
            <p:ph type="ctrTitle"/>
          </p:nvPr>
        </p:nvSpPr>
        <p:spPr>
          <a:xfrm>
            <a:off x="633984" y="1901952"/>
            <a:ext cx="10942067" cy="1697982"/>
          </a:xfrm>
        </p:spPr>
        <p:txBody>
          <a:bodyPr>
            <a:noAutofit/>
          </a:bodyPr>
          <a:lstStyle>
            <a:lvl1pPr>
              <a:lnSpc>
                <a:spcPct val="90000"/>
              </a:lnSpc>
              <a:defRPr sz="5400" b="0" i="0">
                <a:solidFill>
                  <a:srgbClr val="000000"/>
                </a:solidFill>
                <a:latin typeface="+mn-lt"/>
                <a:cs typeface="Arial"/>
              </a:defRPr>
            </a:lvl1pPr>
          </a:lstStyle>
          <a:p>
            <a:r>
              <a:rPr lang="en-US"/>
              <a:t>Click to edit Master title style</a:t>
            </a:r>
            <a:endParaRPr lang="en-US" dirty="0"/>
          </a:p>
        </p:txBody>
      </p:sp>
      <p:sp>
        <p:nvSpPr>
          <p:cNvPr id="6" name="Content Placeholder 4"/>
          <p:cNvSpPr>
            <a:spLocks noGrp="1"/>
          </p:cNvSpPr>
          <p:nvPr>
            <p:ph sz="quarter" idx="11" hasCustomPrompt="1"/>
          </p:nvPr>
        </p:nvSpPr>
        <p:spPr>
          <a:xfrm>
            <a:off x="633984" y="1572769"/>
            <a:ext cx="6705600"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7"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exmo_tag_tm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67449" y="442686"/>
            <a:ext cx="2514951" cy="647790"/>
          </a:xfrm>
          <a:prstGeom prst="rect">
            <a:avLst/>
          </a:prstGeom>
          <a:noFill/>
          <a:ln>
            <a:noFill/>
          </a:ln>
        </p:spPr>
      </p:pic>
    </p:spTree>
    <p:extLst>
      <p:ext uri="{BB962C8B-B14F-4D97-AF65-F5344CB8AC3E}">
        <p14:creationId xmlns:p14="http://schemas.microsoft.com/office/powerpoint/2010/main" val="4143670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1" y="0"/>
            <a:ext cx="12192001"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1663701"/>
            <a:ext cx="3479799"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6DF78E5-1153-834D-9AD9-9A00D185578D}"/>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804379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CC9775-CAB4-894D-B4EF-B28647965C17}"/>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064272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3CC287-AAD9-B94D-8180-389870D260F2}"/>
              </a:ext>
            </a:extLst>
          </p:cNvPr>
          <p:cNvSpPr/>
          <p:nvPr userDrawn="1"/>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9B304-F39D-6E48-A380-21A71002838B}"/>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48343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1" y="519643"/>
            <a:ext cx="7442200" cy="369357"/>
          </a:xfrm>
        </p:spPr>
        <p:txBody>
          <a:bodyPr/>
          <a:lstStyle>
            <a:lvl1pPr>
              <a:defRPr sz="2133" b="1">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901701"/>
            <a:ext cx="3479800" cy="4864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901701"/>
            <a:ext cx="3479800" cy="4864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63BB4DF-2F78-5845-ABD8-A17C5BC836E7}"/>
              </a:ext>
            </a:extLst>
          </p:cNvPr>
          <p:cNvSpPr>
            <a:spLocks noGrp="1"/>
          </p:cNvSpPr>
          <p:nvPr>
            <p:ph type="pic" sz="quarter" idx="14"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BA1B90-2758-EE4E-A0C6-0F3F1127DEC2}"/>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497685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B2B40B-2C3E-6147-B2CE-12E6A9FEA3D6}"/>
              </a:ext>
            </a:extLst>
          </p:cNvPr>
          <p:cNvSpPr/>
          <p:nvPr userDrawn="1"/>
        </p:nvSpPr>
        <p:spPr>
          <a:xfrm>
            <a:off x="6096000" y="1"/>
            <a:ext cx="60960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7" name="Rectangle 6">
            <a:extLst>
              <a:ext uri="{FF2B5EF4-FFF2-40B4-BE49-F238E27FC236}">
                <a16:creationId xmlns:a16="http://schemas.microsoft.com/office/drawing/2014/main" id="{61B8E052-63F9-F945-AD73-5CCAC9612CF3}"/>
              </a:ext>
            </a:extLst>
          </p:cNvPr>
          <p:cNvSpPr/>
          <p:nvPr userDrawn="1"/>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62FADE6-3888-BD45-9203-BA72A3BFFBB3}"/>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944858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8ED43C-C1DD-F74B-9F6F-EAE138E6A4AF}"/>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021123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A9486-7598-4F48-B98B-C5A8FE7DDE3E}"/>
              </a:ext>
            </a:extLst>
          </p:cNvPr>
          <p:cNvSpPr/>
          <p:nvPr userDrawn="1"/>
        </p:nvSpPr>
        <p:spPr>
          <a:xfrm>
            <a:off x="0" y="1"/>
            <a:ext cx="12192000" cy="1663700"/>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16E50D8-7E95-F241-8172-DD43AA276D71}"/>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354104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lumn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60BC1-F6CE-7341-A5C0-9FAE184014F4}"/>
              </a:ext>
            </a:extLst>
          </p:cNvPr>
          <p:cNvSpPr/>
          <p:nvPr userDrawn="1"/>
        </p:nvSpPr>
        <p:spPr>
          <a:xfrm>
            <a:off x="4203700" y="1"/>
            <a:ext cx="37846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8" name="Rectangle 7">
            <a:extLst>
              <a:ext uri="{FF2B5EF4-FFF2-40B4-BE49-F238E27FC236}">
                <a16:creationId xmlns:a16="http://schemas.microsoft.com/office/drawing/2014/main" id="{9B8A9486-7598-4F48-B98B-C5A8FE7DDE3E}"/>
              </a:ext>
            </a:extLst>
          </p:cNvPr>
          <p:cNvSpPr/>
          <p:nvPr userDrawn="1"/>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2" fontAlgn="base">
              <a:spcBef>
                <a:spcPct val="0"/>
              </a:spcBef>
              <a:spcAft>
                <a:spcPct val="0"/>
              </a:spcAft>
            </a:pP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FF9BA-3963-3145-AF02-363446F13FC2}"/>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86625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 and photo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3429001"/>
            <a:ext cx="3479800" cy="229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3441701"/>
            <a:ext cx="3479800" cy="229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3429001"/>
            <a:ext cx="3479800" cy="229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1"/>
            <a:ext cx="12192000" cy="2806700"/>
          </a:xfrm>
          <a:pattFill prst="wdUpDiag">
            <a:fgClr>
              <a:schemeClr val="bg1">
                <a:lumMod val="85000"/>
              </a:schemeClr>
            </a:fgClr>
            <a:bgClr>
              <a:schemeClr val="bg1"/>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C4F4112B-E244-3A44-A191-0463D3FC3D9D}"/>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117501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and photo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4064001"/>
            <a:ext cx="12192000" cy="2794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smtClean="0">
                <a:solidFill>
                  <a:srgbClr val="FFFFFF"/>
                </a:solidFill>
              </a:rPr>
              <a:pPr/>
              <a:t>‹#›</a:t>
            </a:fld>
            <a:endParaRPr dirty="0">
              <a:solidFill>
                <a:srgbClr val="FFFFFF"/>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a:solidFill>
                  <a:srgbClr val="FFFFFF"/>
                </a:solidFill>
              </a:rPr>
              <a:t>Footer</a:t>
            </a:r>
            <a:endParaRPr dirty="0">
              <a:solidFill>
                <a:srgbClr val="FFFFFF"/>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901700"/>
            <a:ext cx="3479800" cy="2527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916309"/>
            <a:ext cx="3479800" cy="25126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903609"/>
            <a:ext cx="3479800" cy="25126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62C33D8-443D-854F-9B68-37E5FAE65EB8}"/>
              </a:ext>
            </a:extLst>
          </p:cNvPr>
          <p:cNvSpPr>
            <a:spLocks noGrp="1"/>
          </p:cNvSpPr>
          <p:nvPr>
            <p:ph type="title"/>
          </p:nvPr>
        </p:nvSpPr>
        <p:spPr>
          <a:xfrm>
            <a:off x="546101" y="519643"/>
            <a:ext cx="7442200" cy="369357"/>
          </a:xfrm>
        </p:spPr>
        <p:txBody>
          <a:bodyPr/>
          <a:lstStyle>
            <a:lvl1pPr>
              <a:defRPr sz="2133" b="1">
                <a:solidFill>
                  <a:schemeClr val="bg2"/>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3951F923-4886-7A4B-B032-1B850E99A5EB}"/>
              </a:ext>
            </a:extLst>
          </p:cNvPr>
          <p:cNvPicPr>
            <a:picLocks noChangeAspect="1"/>
          </p:cNvPicPr>
          <p:nvPr userDrawn="1"/>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04875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p:spTree>
      <p:nvGrpSpPr>
        <p:cNvPr id="1" name=""/>
        <p:cNvGrpSpPr/>
        <p:nvPr/>
      </p:nvGrpSpPr>
      <p:grpSpPr>
        <a:xfrm>
          <a:off x="0" y="0"/>
          <a:ext cx="0" cy="0"/>
          <a:chOff x="0" y="0"/>
          <a:chExt cx="0" cy="0"/>
        </a:xfrm>
      </p:grpSpPr>
      <p:pic>
        <p:nvPicPr>
          <p:cNvPr id="9" name="Picture 8" descr="EM_pattern_PowerPoint_Blue_rgb_sol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21946"/>
            <a:ext cx="12192000" cy="3084576"/>
          </a:xfrm>
          <a:prstGeom prst="rect">
            <a:avLst/>
          </a:prstGeom>
        </p:spPr>
      </p:pic>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11" name="Title 1"/>
          <p:cNvSpPr>
            <a:spLocks noGrp="1"/>
          </p:cNvSpPr>
          <p:nvPr>
            <p:ph type="ctrTitle"/>
          </p:nvPr>
        </p:nvSpPr>
        <p:spPr>
          <a:xfrm>
            <a:off x="633984" y="1901952"/>
            <a:ext cx="10942067" cy="2286000"/>
          </a:xfrm>
        </p:spPr>
        <p:txBody>
          <a:bodyPr>
            <a:noAutofit/>
          </a:bodyPr>
          <a:lstStyle>
            <a:lvl1pPr>
              <a:lnSpc>
                <a:spcPct val="90000"/>
              </a:lnSpc>
              <a:defRPr sz="5400" b="0" i="0" baseline="0">
                <a:solidFill>
                  <a:srgbClr val="000000"/>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a:xfrm>
            <a:off x="633984" y="1572769"/>
            <a:ext cx="6704896"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8" name="Picture 7"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7"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0"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
        <p:nvSpPr>
          <p:cNvPr id="13"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143605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pic>
        <p:nvPicPr>
          <p:cNvPr id="6" name="Picture 5">
            <a:extLst>
              <a:ext uri="{FF2B5EF4-FFF2-40B4-BE49-F238E27FC236}">
                <a16:creationId xmlns:a16="http://schemas.microsoft.com/office/drawing/2014/main" id="{1A69D98E-895A-BB4A-8E84-BEE838C78A82}"/>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265836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F2CAA1-6A02-3747-B1F8-7DB1A14B6B16}"/>
              </a:ext>
            </a:extLst>
          </p:cNvPr>
          <p:cNvSpPr>
            <a:spLocks noGrp="1"/>
          </p:cNvSpPr>
          <p:nvPr>
            <p:ph type="sldNum" sz="quarter" idx="10"/>
          </p:nvPr>
        </p:nvSpPr>
        <p:spPr/>
        <p:txBody>
          <a:bodyPr/>
          <a:lstStyle/>
          <a:p>
            <a:fld id="{6BCEAF00-35EE-2349-AC37-D94588E1CC52}" type="slidenum">
              <a:rPr>
                <a:solidFill>
                  <a:srgbClr val="5A5A5A"/>
                </a:solidFill>
              </a:rPr>
              <a:pPr/>
              <a:t>‹#›</a:t>
            </a:fld>
            <a:endParaRPr dirty="0">
              <a:solidFill>
                <a:srgbClr val="5A5A5A"/>
              </a:solidFill>
            </a:endParaRPr>
          </a:p>
        </p:txBody>
      </p:sp>
      <p:sp>
        <p:nvSpPr>
          <p:cNvPr id="4" name="Footer Placeholder 3">
            <a:extLst>
              <a:ext uri="{FF2B5EF4-FFF2-40B4-BE49-F238E27FC236}">
                <a16:creationId xmlns:a16="http://schemas.microsoft.com/office/drawing/2014/main" id="{F8063D87-89E7-4047-BFDC-AAC9FD653DE0}"/>
              </a:ext>
            </a:extLst>
          </p:cNvPr>
          <p:cNvSpPr>
            <a:spLocks noGrp="1"/>
          </p:cNvSpPr>
          <p:nvPr>
            <p:ph type="ftr" sz="quarter" idx="11"/>
          </p:nvPr>
        </p:nvSpPr>
        <p:spPr/>
        <p:txBody>
          <a:bodyPr/>
          <a:lstStyle/>
          <a:p>
            <a:r>
              <a:rPr>
                <a:solidFill>
                  <a:srgbClr val="5A5A5A"/>
                </a:solidFill>
              </a:rPr>
              <a:t>Footer</a:t>
            </a:r>
            <a:endParaRPr dirty="0">
              <a:solidFill>
                <a:srgbClr val="5A5A5A"/>
              </a:solidFill>
            </a:endParaRPr>
          </a:p>
        </p:txBody>
      </p:sp>
      <p:pic>
        <p:nvPicPr>
          <p:cNvPr id="6" name="Picture 5">
            <a:extLst>
              <a:ext uri="{FF2B5EF4-FFF2-40B4-BE49-F238E27FC236}">
                <a16:creationId xmlns:a16="http://schemas.microsoft.com/office/drawing/2014/main" id="{E5970505-7B4D-1845-B078-0CD008CD7357}"/>
              </a:ext>
            </a:extLst>
          </p:cNvPr>
          <p:cNvPicPr>
            <a:picLocks noChangeAspect="1"/>
          </p:cNvPicPr>
          <p:nvPr userDrawn="1"/>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4112029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88110989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p:nvSpPr>
        <p:spPr>
          <a:xfrm>
            <a:off x="0" y="1"/>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bg1"/>
                </a:solidFill>
              </a:defRPr>
            </a:lvl1pPr>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pic>
        <p:nvPicPr>
          <p:cNvPr id="7" name="Picture 6">
            <a:extLst>
              <a:ext uri="{FF2B5EF4-FFF2-40B4-BE49-F238E27FC236}">
                <a16:creationId xmlns:a16="http://schemas.microsoft.com/office/drawing/2014/main" id="{687B1029-387B-D042-8ED9-ABBFBF3CFB4A}"/>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78076031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divider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accent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8F3C040-8A97-454E-8A2A-756511036BF3}"/>
              </a:ext>
            </a:extLst>
          </p:cNvPr>
          <p:cNvSpPr>
            <a:spLocks noGrp="1"/>
          </p:cNvSpPr>
          <p:nvPr>
            <p:ph type="ftr" sz="quarter" idx="10"/>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4" name="Slide Number Placeholder 3">
            <a:extLst>
              <a:ext uri="{FF2B5EF4-FFF2-40B4-BE49-F238E27FC236}">
                <a16:creationId xmlns:a16="http://schemas.microsoft.com/office/drawing/2014/main" id="{C6375C9C-DA34-3846-A534-488DE0B30284}"/>
              </a:ext>
            </a:extLst>
          </p:cNvPr>
          <p:cNvSpPr>
            <a:spLocks noGrp="1"/>
          </p:cNvSpPr>
          <p:nvPr>
            <p:ph type="sldNum" sz="quarter" idx="11"/>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pic>
        <p:nvPicPr>
          <p:cNvPr id="6" name="Picture 5">
            <a:extLst>
              <a:ext uri="{FF2B5EF4-FFF2-40B4-BE49-F238E27FC236}">
                <a16:creationId xmlns:a16="http://schemas.microsoft.com/office/drawing/2014/main" id="{CE6A5B62-F111-574D-8DD2-77823AB80885}"/>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5102297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divider with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3E193BCA-0BBD-DD4E-B9F4-0A28B2C16734}"/>
              </a:ext>
            </a:extLst>
          </p:cNvPr>
          <p:cNvSpPr>
            <a:spLocks noGrp="1"/>
          </p:cNvSpPr>
          <p:nvPr>
            <p:ph type="pic" sz="quarter" idx="12" hasCustomPrompt="1"/>
          </p:nvPr>
        </p:nvSpPr>
        <p:spPr>
          <a:xfrm>
            <a:off x="0" y="0"/>
            <a:ext cx="121920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0" y="2159000"/>
            <a:ext cx="10134600" cy="2565400"/>
          </a:xfrm>
        </p:spPr>
        <p:txBody>
          <a:bodyPr anchor="ctr"/>
          <a:lstStyle>
            <a:lvl1pPr>
              <a:defRPr sz="6400">
                <a:solidFill>
                  <a:schemeClr val="bg1"/>
                </a:solidFill>
              </a:defRPr>
            </a:lvl1pPr>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pic>
        <p:nvPicPr>
          <p:cNvPr id="8" name="Picture 7">
            <a:extLst>
              <a:ext uri="{FF2B5EF4-FFF2-40B4-BE49-F238E27FC236}">
                <a16:creationId xmlns:a16="http://schemas.microsoft.com/office/drawing/2014/main" id="{06F293E3-7713-1D47-BF9F-EF58C35D34D6}"/>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09720454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p:nvSpPr>
        <p:spPr>
          <a:xfrm>
            <a:off x="0" y="0"/>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099" y="507999"/>
            <a:ext cx="5549900" cy="469901"/>
          </a:xfrm>
        </p:spPr>
        <p:txBody>
          <a:bodyPr anchor="t" anchorCtr="0"/>
          <a:lstStyle>
            <a:lvl1pPr>
              <a:defRPr sz="2133">
                <a:solidFill>
                  <a:schemeClr val="bg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546100" y="1054101"/>
            <a:ext cx="7442200" cy="4140200"/>
          </a:xfrm>
        </p:spPr>
        <p:txBody>
          <a:bodyPr/>
          <a:lstStyle>
            <a:lvl1pPr>
              <a:defRPr sz="3733">
                <a:solidFill>
                  <a:schemeClr val="bg1"/>
                </a:solidFill>
              </a:defRPr>
            </a:lvl1pPr>
            <a:lvl2pPr>
              <a:defRPr sz="3733">
                <a:solidFill>
                  <a:schemeClr val="bg1"/>
                </a:solidFill>
              </a:defRPr>
            </a:lvl2pPr>
            <a:lvl3pPr>
              <a:defRPr sz="3733">
                <a:solidFill>
                  <a:schemeClr val="bg1"/>
                </a:solidFill>
              </a:defRPr>
            </a:lvl3pPr>
            <a:lvl4pPr>
              <a:defRPr sz="3733">
                <a:solidFill>
                  <a:schemeClr val="bg1"/>
                </a:solidFill>
              </a:defRPr>
            </a:lvl4pPr>
            <a:lvl5pPr>
              <a:defRPr sz="3733">
                <a:solidFill>
                  <a:schemeClr val="bg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BD368DE1-872F-9346-8F48-31EF198521C4}"/>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8" name="Slide Number Placeholder 7">
            <a:extLst>
              <a:ext uri="{FF2B5EF4-FFF2-40B4-BE49-F238E27FC236}">
                <a16:creationId xmlns:a16="http://schemas.microsoft.com/office/drawing/2014/main" id="{8E36489F-967F-7348-8D92-15618C463BFD}"/>
              </a:ext>
            </a:extLst>
          </p:cNvPr>
          <p:cNvSpPr>
            <a:spLocks noGrp="1"/>
          </p:cNvSpPr>
          <p:nvPr>
            <p:ph type="sldNum" sz="quarter" idx="12"/>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pic>
        <p:nvPicPr>
          <p:cNvPr id="12" name="Picture 11">
            <a:extLst>
              <a:ext uri="{FF2B5EF4-FFF2-40B4-BE49-F238E27FC236}">
                <a16:creationId xmlns:a16="http://schemas.microsoft.com/office/drawing/2014/main" id="{5A321F7E-5055-6549-BF3C-02E611DA662C}"/>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010417098"/>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099" y="507999"/>
            <a:ext cx="5549900" cy="469901"/>
          </a:xfrm>
        </p:spPr>
        <p:txBody>
          <a:bodyPr anchor="t" anchorCtr="0"/>
          <a:lstStyle>
            <a:lvl1pPr>
              <a:defRPr sz="2133">
                <a:solidFill>
                  <a:schemeClr val="accent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546100" y="1054101"/>
            <a:ext cx="7442200" cy="4140200"/>
          </a:xfrm>
        </p:spPr>
        <p:txBody>
          <a:bodyPr/>
          <a:lstStyle>
            <a:lvl1pPr>
              <a:defRPr sz="3733">
                <a:solidFill>
                  <a:schemeClr val="accent2"/>
                </a:solidFill>
              </a:defRPr>
            </a:lvl1pPr>
            <a:lvl2pPr>
              <a:defRPr sz="3733">
                <a:solidFill>
                  <a:schemeClr val="accent1"/>
                </a:solidFill>
              </a:defRPr>
            </a:lvl2pPr>
            <a:lvl3pPr>
              <a:defRPr sz="3733">
                <a:solidFill>
                  <a:schemeClr val="accent1"/>
                </a:solidFill>
              </a:defRPr>
            </a:lvl3pPr>
            <a:lvl4pPr>
              <a:defRPr sz="3733">
                <a:solidFill>
                  <a:schemeClr val="accent1"/>
                </a:solidFill>
              </a:defRPr>
            </a:lvl4pPr>
            <a:lvl5pPr>
              <a:defRPr sz="3733">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A56AA49C-73D9-D64D-AC78-F035BE4AC4F8}"/>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4" name="Slide Number Placeholder 3">
            <a:extLst>
              <a:ext uri="{FF2B5EF4-FFF2-40B4-BE49-F238E27FC236}">
                <a16:creationId xmlns:a16="http://schemas.microsoft.com/office/drawing/2014/main" id="{B5AC5C7A-C85A-4A4C-A0AF-77E89E76A70A}"/>
              </a:ext>
            </a:extLst>
          </p:cNvPr>
          <p:cNvSpPr>
            <a:spLocks noGrp="1"/>
          </p:cNvSpPr>
          <p:nvPr>
            <p:ph type="sldNum" sz="quarter" idx="12"/>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pic>
        <p:nvPicPr>
          <p:cNvPr id="7" name="Picture 6">
            <a:extLst>
              <a:ext uri="{FF2B5EF4-FFF2-40B4-BE49-F238E27FC236}">
                <a16:creationId xmlns:a16="http://schemas.microsoft.com/office/drawing/2014/main" id="{16F75CBE-302F-D142-AE79-D92001E43E9F}"/>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384442680"/>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marL="0" marR="0" indent="0" algn="l" defTabSz="544232" rtl="0" eaLnBrk="1" fontAlgn="base" latinLnBrk="0" hangingPunct="1">
              <a:lnSpc>
                <a:spcPct val="100000"/>
              </a:lnSpc>
              <a:spcBef>
                <a:spcPct val="0"/>
              </a:spcBef>
              <a:spcAft>
                <a:spcPct val="0"/>
              </a:spcAft>
              <a:buClrTx/>
              <a:buSzTx/>
              <a:buFont typeface="Arial" charset="0"/>
              <a:buNone/>
              <a:tabLst/>
              <a:defRPr/>
            </a:lvl1pPr>
            <a:lvl2pPr marL="239178" marR="0" indent="-230712" algn="l" defTabSz="544232" rtl="0" eaLnBrk="1" fontAlgn="base" latinLnBrk="0" hangingPunct="1">
              <a:lnSpc>
                <a:spcPct val="100000"/>
              </a:lnSpc>
              <a:spcBef>
                <a:spcPts val="0"/>
              </a:spcBef>
              <a:spcAft>
                <a:spcPct val="0"/>
              </a:spcAft>
              <a:buClrTx/>
              <a:buSzTx/>
              <a:buFont typeface="Arial" charset="0"/>
              <a:buChar char="•"/>
              <a:tabLst/>
              <a:defRPr/>
            </a:lvl2pPr>
            <a:lvl3pPr marL="533387" marR="0" indent="-304792" algn="l" defTabSz="544232" rtl="0" eaLnBrk="1" fontAlgn="base" latinLnBrk="0" hangingPunct="1">
              <a:lnSpc>
                <a:spcPct val="100000"/>
              </a:lnSpc>
              <a:spcBef>
                <a:spcPct val="0"/>
              </a:spcBef>
              <a:spcAft>
                <a:spcPct val="0"/>
              </a:spcAft>
              <a:buClrTx/>
              <a:buSzTx/>
              <a:buFont typeface="System Font Regular"/>
              <a:buChar char="—"/>
              <a:tabLst/>
              <a:defRPr/>
            </a:lvl3pPr>
            <a:lvl4pPr marL="761981" marR="0" indent="-228594" algn="l" defTabSz="678402" rtl="0" eaLnBrk="1" fontAlgn="base" latinLnBrk="0" hangingPunct="1">
              <a:lnSpc>
                <a:spcPct val="100000"/>
              </a:lnSpc>
              <a:spcBef>
                <a:spcPct val="0"/>
              </a:spcBef>
              <a:spcAft>
                <a:spcPct val="0"/>
              </a:spcAft>
              <a:buClrTx/>
              <a:buSzPct val="80000"/>
              <a:buFont typeface="Wingdings" pitchFamily="2" charset="2"/>
              <a:buChar char="§"/>
              <a:tabLst/>
              <a:defRPr/>
            </a:lvl4pPr>
            <a:lvl5pPr marL="996926" marR="0" indent="-234945" algn="l" defTabSz="544232" rtl="0" eaLnBrk="1" fontAlgn="base" latinLnBrk="0" hangingPunct="1">
              <a:lnSpc>
                <a:spcPct val="100000"/>
              </a:lnSpc>
              <a:spcBef>
                <a:spcPct val="0"/>
              </a:spcBef>
              <a:spcAft>
                <a:spcPct val="0"/>
              </a:spcAft>
              <a:buClrTx/>
              <a:buSzTx/>
              <a:buFont typeface="System Font Regular"/>
              <a:buChar char="–"/>
              <a:tabLst/>
              <a:defRPr/>
            </a:lvl5pPr>
          </a:lstStyle>
          <a:p>
            <a:pPr marL="0" marR="0" lvl="0"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a:ln>
                  <a:noFill/>
                </a:ln>
                <a:solidFill>
                  <a:srgbClr val="5A5A5A"/>
                </a:solidFill>
                <a:effectLst/>
                <a:uLnTx/>
                <a:uFillTx/>
                <a:latin typeface="+mn-lt"/>
                <a:ea typeface="EMprint" panose="020B0503020204020204" pitchFamily="34" charset="0"/>
              </a:rPr>
              <a:t>Click to edit Master text styles</a:t>
            </a:r>
          </a:p>
          <a:p>
            <a:pPr marL="0" marR="0" lvl="1"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a:ln>
                  <a:noFill/>
                </a:ln>
                <a:solidFill>
                  <a:srgbClr val="5A5A5A"/>
                </a:solidFill>
                <a:effectLst/>
                <a:uLnTx/>
                <a:uFillTx/>
                <a:latin typeface="+mn-lt"/>
                <a:ea typeface="EMprint" panose="020B0503020204020204" pitchFamily="34" charset="0"/>
              </a:rPr>
              <a:t>Second level</a:t>
            </a:r>
          </a:p>
          <a:p>
            <a:pPr marL="0" marR="0" lvl="2"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a:ln>
                  <a:noFill/>
                </a:ln>
                <a:solidFill>
                  <a:srgbClr val="5A5A5A"/>
                </a:solidFill>
                <a:effectLst/>
                <a:uLnTx/>
                <a:uFillTx/>
                <a:latin typeface="+mn-lt"/>
                <a:ea typeface="EMprint" panose="020B0503020204020204" pitchFamily="34" charset="0"/>
              </a:rPr>
              <a:t>Third level</a:t>
            </a:r>
          </a:p>
          <a:p>
            <a:pPr marL="0" marR="0" lvl="3"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a:ln>
                  <a:noFill/>
                </a:ln>
                <a:solidFill>
                  <a:srgbClr val="5A5A5A"/>
                </a:solidFill>
                <a:effectLst/>
                <a:uLnTx/>
                <a:uFillTx/>
                <a:latin typeface="+mn-lt"/>
                <a:ea typeface="EMprint" panose="020B0503020204020204" pitchFamily="34" charset="0"/>
              </a:rPr>
              <a:t>Fourth level</a:t>
            </a:r>
          </a:p>
          <a:p>
            <a:pPr marL="0" marR="0" lvl="4" indent="0" algn="l" defTabSz="544232" rtl="0" eaLnBrk="1" fontAlgn="base" latinLnBrk="0" hangingPunct="1">
              <a:lnSpc>
                <a:spcPct val="100000"/>
              </a:lnSpc>
              <a:spcBef>
                <a:spcPct val="0"/>
              </a:spcBef>
              <a:spcAft>
                <a:spcPct val="0"/>
              </a:spcAft>
              <a:buClrTx/>
              <a:buSzTx/>
              <a:buFont typeface="Arial" charset="0"/>
              <a:buNone/>
              <a:tabLst/>
              <a:defRPr/>
            </a:pPr>
            <a:r>
              <a:rPr kumimoji="0" lang="en-US" sz="2133" b="0" i="0" u="none" strike="noStrike" kern="1200" cap="none" spc="0" normalizeH="0" baseline="0" noProof="0">
                <a:ln>
                  <a:noFill/>
                </a:ln>
                <a:solidFill>
                  <a:srgbClr val="5A5A5A"/>
                </a:solidFill>
                <a:effectLst/>
                <a:uLnTx/>
                <a:uFillTx/>
                <a:latin typeface="+mn-lt"/>
                <a:ea typeface="EMprint" panose="020B0503020204020204" pitchFamily="34" charset="0"/>
              </a:rPr>
              <a:t>Fifth level</a:t>
            </a:r>
            <a:endParaRPr kumimoji="0" lang="en-US" sz="2133"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endParaRPr>
          </a:p>
        </p:txBody>
      </p:sp>
      <p:pic>
        <p:nvPicPr>
          <p:cNvPr id="7" name="Picture 6">
            <a:extLst>
              <a:ext uri="{FF2B5EF4-FFF2-40B4-BE49-F238E27FC236}">
                <a16:creationId xmlns:a16="http://schemas.microsoft.com/office/drawing/2014/main" id="{767EF5D3-8C56-C241-886B-FEB0893DF9BE}"/>
              </a:ext>
            </a:extLst>
          </p:cNvPr>
          <p:cNvPicPr>
            <a:picLocks noChangeAspect="1"/>
          </p:cNvPicPr>
          <p:nvPr/>
        </p:nvPicPr>
        <p:blipFill>
          <a:blip r:embed="rId2"/>
          <a:stretch>
            <a:fillRect/>
          </a:stretch>
        </p:blipFill>
        <p:spPr>
          <a:xfrm>
            <a:off x="10408040" y="6004560"/>
            <a:ext cx="1521177" cy="853440"/>
          </a:xfrm>
          <a:prstGeom prst="rect">
            <a:avLst/>
          </a:prstGeom>
        </p:spPr>
      </p:pic>
      <p:sp>
        <p:nvSpPr>
          <p:cNvPr id="5" name="Footer Placeholder 4">
            <a:extLst>
              <a:ext uri="{FF2B5EF4-FFF2-40B4-BE49-F238E27FC236}">
                <a16:creationId xmlns:a16="http://schemas.microsoft.com/office/drawing/2014/main" id="{EDEBABFA-C02F-4841-B1AE-0EFD0F70B9ED}"/>
              </a:ext>
            </a:extLst>
          </p:cNvPr>
          <p:cNvSpPr>
            <a:spLocks noGrp="1"/>
          </p:cNvSpPr>
          <p:nvPr>
            <p:ph type="ftr" sz="quarter" idx="13"/>
          </p:nvPr>
        </p:nvSpPr>
        <p:spPr/>
        <p:txBody>
          <a:bodyPr/>
          <a:lstStyle/>
          <a:p>
            <a:pPr algn="r"/>
            <a:r>
              <a:rPr>
                <a:solidFill>
                  <a:srgbClr val="000000"/>
                </a:solidFill>
              </a:rPr>
              <a:t>Proprietary</a:t>
            </a:r>
            <a:endParaRPr dirty="0">
              <a:solidFill>
                <a:srgbClr val="000000"/>
              </a:solidFill>
            </a:endParaRPr>
          </a:p>
        </p:txBody>
      </p:sp>
      <p:sp>
        <p:nvSpPr>
          <p:cNvPr id="9" name="Slide Number Placeholder 8">
            <a:extLst>
              <a:ext uri="{FF2B5EF4-FFF2-40B4-BE49-F238E27FC236}">
                <a16:creationId xmlns:a16="http://schemas.microsoft.com/office/drawing/2014/main" id="{0A8D603B-A1EB-3D4F-A444-ADC658BC9689}"/>
              </a:ext>
            </a:extLst>
          </p:cNvPr>
          <p:cNvSpPr>
            <a:spLocks noGrp="1"/>
          </p:cNvSpPr>
          <p:nvPr>
            <p:ph type="sldNum" sz="quarter" idx="14"/>
          </p:nvPr>
        </p:nvSpPr>
        <p:spPr/>
        <p:txBody>
          <a:bodyPr/>
          <a:lstStyle/>
          <a:p>
            <a:pPr algn="r"/>
            <a:fld id="{6A1832FB-D067-F14F-8F63-A059BBF7F3FB}" type="slidenum">
              <a:rPr>
                <a:solidFill>
                  <a:srgbClr val="000000"/>
                </a:solidFill>
              </a:rPr>
              <a:pPr algn="r"/>
              <a:t>‹#›</a:t>
            </a:fld>
            <a:endParaRPr dirty="0">
              <a:solidFill>
                <a:srgbClr val="000000"/>
              </a:solidFill>
            </a:endParaRPr>
          </a:p>
        </p:txBody>
      </p:sp>
    </p:spTree>
    <p:extLst>
      <p:ext uri="{BB962C8B-B14F-4D97-AF65-F5344CB8AC3E}">
        <p14:creationId xmlns:p14="http://schemas.microsoft.com/office/powerpoint/2010/main" val="3061816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78D09-19F0-1344-8D8E-63852A1C9EC9}"/>
              </a:ext>
            </a:extLst>
          </p:cNvPr>
          <p:cNvSpPr/>
          <p:nvPr/>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25A3F05-5953-F04B-A4D8-2C39185F9C57}"/>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42637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Tagline">
    <p:spTree>
      <p:nvGrpSpPr>
        <p:cNvPr id="1" name=""/>
        <p:cNvGrpSpPr/>
        <p:nvPr/>
      </p:nvGrpSpPr>
      <p:grpSpPr>
        <a:xfrm>
          <a:off x="0" y="0"/>
          <a:ext cx="0" cy="0"/>
          <a:chOff x="0" y="0"/>
          <a:chExt cx="0" cy="0"/>
        </a:xfrm>
      </p:grpSpPr>
      <p:pic>
        <p:nvPicPr>
          <p:cNvPr id="9" name="Picture 8" descr="EM_pattern_PowerPoint_Blue_rgb_sol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21946"/>
            <a:ext cx="12192000" cy="3084576"/>
          </a:xfrm>
          <a:prstGeom prst="rect">
            <a:avLst/>
          </a:prstGeom>
        </p:spPr>
      </p:pic>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sp>
        <p:nvSpPr>
          <p:cNvPr id="11" name="Title 1"/>
          <p:cNvSpPr>
            <a:spLocks noGrp="1"/>
          </p:cNvSpPr>
          <p:nvPr>
            <p:ph type="ctrTitle"/>
          </p:nvPr>
        </p:nvSpPr>
        <p:spPr>
          <a:xfrm>
            <a:off x="633984" y="1901952"/>
            <a:ext cx="10942067" cy="2286000"/>
          </a:xfrm>
        </p:spPr>
        <p:txBody>
          <a:bodyPr>
            <a:noAutofit/>
          </a:bodyPr>
          <a:lstStyle>
            <a:lvl1pPr>
              <a:lnSpc>
                <a:spcPct val="90000"/>
              </a:lnSpc>
              <a:defRPr sz="5400" b="0" i="0" baseline="0">
                <a:solidFill>
                  <a:srgbClr val="000000"/>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a:xfrm>
            <a:off x="633984" y="1572769"/>
            <a:ext cx="6704896" cy="314325"/>
          </a:xfrm>
        </p:spPr>
        <p:txBody>
          <a:bodyPr/>
          <a:lstStyle>
            <a:lvl1pPr marL="0" indent="0">
              <a:buNone/>
              <a:defRPr lang="en-US" sz="1600" kern="1200" dirty="0" smtClean="0">
                <a:solidFill>
                  <a:srgbClr val="000000"/>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7"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0"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13" name="Picture 12" descr="exmo_elh_tm_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4"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5"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042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p:nvSpPr>
        <p:spPr>
          <a:xfrm>
            <a:off x="0" y="1663701"/>
            <a:ext cx="12192000" cy="51943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0AB9A15-0C29-7A40-BEDD-0F015DC14BC1}"/>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96294661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p:nvSpPr>
        <p:spPr>
          <a:xfrm>
            <a:off x="0" y="1"/>
            <a:ext cx="121920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3A16C184-D6F7-C646-86F9-2BE885BAD574}"/>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87658433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B8C90D13-BDE9-314D-9441-EA34B075B5BC}"/>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428826259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and photo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5565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260B25CB-617E-C44F-A419-5A27A2AA5523}"/>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14387973"/>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and phot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accent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2" y="2146301"/>
            <a:ext cx="3479799"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4203700" y="0"/>
            <a:ext cx="7988301"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FCE39A-6646-6C45-A031-D2ADF2672A98}"/>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3022576936"/>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BFE38-FAC4-744A-B297-A3C689B4EE13}"/>
              </a:ext>
            </a:extLst>
          </p:cNvPr>
          <p:cNvSpPr/>
          <p:nvPr/>
        </p:nvSpPr>
        <p:spPr>
          <a:xfrm>
            <a:off x="1" y="0"/>
            <a:ext cx="4203700" cy="68580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145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0" y="2146301"/>
            <a:ext cx="3479800"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908100A4-DE11-5845-B611-98EE2B42F408}"/>
              </a:ext>
            </a:extLst>
          </p:cNvPr>
          <p:cNvSpPr>
            <a:spLocks noGrp="1"/>
          </p:cNvSpPr>
          <p:nvPr>
            <p:ph type="chart" sz="quarter" idx="13"/>
          </p:nvPr>
        </p:nvSpPr>
        <p:spPr>
          <a:xfrm>
            <a:off x="4203701" y="0"/>
            <a:ext cx="7988300" cy="6858000"/>
          </a:xfrm>
        </p:spPr>
        <p:txBody>
          <a:bodyPr anchor="ctr"/>
          <a:lstStyle>
            <a:lvl1pPr algn="ctr">
              <a:defRPr/>
            </a:lvl1pPr>
          </a:lstStyle>
          <a:p>
            <a:r>
              <a:rPr lang="en-US"/>
              <a:t>Click icon to add chart</a:t>
            </a:r>
            <a:endParaRPr lang="en-US" dirty="0"/>
          </a:p>
        </p:txBody>
      </p:sp>
      <p:pic>
        <p:nvPicPr>
          <p:cNvPr id="12" name="Picture 11">
            <a:extLst>
              <a:ext uri="{FF2B5EF4-FFF2-40B4-BE49-F238E27FC236}">
                <a16:creationId xmlns:a16="http://schemas.microsoft.com/office/drawing/2014/main" id="{88ADBE54-C06F-AC41-BF76-BA7FDCFFA903}"/>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99305046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 and chart_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FF8952-F23C-F54E-ABF4-C357ED58FB15}"/>
              </a:ext>
            </a:extLst>
          </p:cNvPr>
          <p:cNvSpPr/>
          <p:nvPr/>
        </p:nvSpPr>
        <p:spPr>
          <a:xfrm>
            <a:off x="1" y="0"/>
            <a:ext cx="79883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2146301"/>
            <a:ext cx="7442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176F1AE0-CC08-D046-A78B-18172433BD90}"/>
              </a:ext>
            </a:extLst>
          </p:cNvPr>
          <p:cNvSpPr>
            <a:spLocks noGrp="1"/>
          </p:cNvSpPr>
          <p:nvPr>
            <p:ph type="chart" sz="quarter" idx="13"/>
          </p:nvPr>
        </p:nvSpPr>
        <p:spPr>
          <a:xfrm>
            <a:off x="7988301" y="0"/>
            <a:ext cx="4203700" cy="6858000"/>
          </a:xfrm>
        </p:spPr>
        <p:txBody>
          <a:bodyPr anchor="ctr"/>
          <a:lstStyle>
            <a:lvl1pPr algn="ctr">
              <a:defRPr/>
            </a:lvl1pPr>
          </a:lstStyle>
          <a:p>
            <a:r>
              <a:rPr lang="en-US"/>
              <a:t>Click icon to add chart</a:t>
            </a:r>
            <a:endParaRPr lang="en-US" dirty="0"/>
          </a:p>
        </p:txBody>
      </p:sp>
      <p:pic>
        <p:nvPicPr>
          <p:cNvPr id="11" name="Picture 10">
            <a:extLst>
              <a:ext uri="{FF2B5EF4-FFF2-40B4-BE49-F238E27FC236}">
                <a16:creationId xmlns:a16="http://schemas.microsoft.com/office/drawing/2014/main" id="{90A3A8BF-ED2E-0D45-9692-C66CC1839D5F}"/>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107266853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1" y="0"/>
            <a:ext cx="12192001"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2" y="519643"/>
            <a:ext cx="3479799" cy="1144059"/>
          </a:xfrm>
        </p:spPr>
        <p:txBody>
          <a:bodyPr/>
          <a:lstStyle>
            <a:lvl1pPr>
              <a:defRPr>
                <a:solidFill>
                  <a:schemeClr val="accent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546101" y="1663701"/>
            <a:ext cx="3479799" cy="359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76DF78E5-1153-834D-9AD9-9A00D185578D}"/>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75362509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ACC9775-CAB4-894D-B4EF-B28647965C17}"/>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433274674"/>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3CC287-AAD9-B94D-8180-389870D260F2}"/>
              </a:ext>
            </a:extLst>
          </p:cNvPr>
          <p:cNvSpPr/>
          <p:nvPr/>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9B304-F39D-6E48-A380-21A71002838B}"/>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11883160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Graphic Blu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sz="1800">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a:t>
            </a:r>
            <a:r>
              <a:rPr lang="en-US" sz="600" dirty="0" err="1">
                <a:solidFill>
                  <a:srgbClr val="000000"/>
                </a:solidFill>
                <a:ea typeface="Arial"/>
                <a:cs typeface="Arial"/>
              </a:rPr>
              <a:t>www.exxonmobil.com</a:t>
            </a:r>
            <a:r>
              <a:rPr lang="en-US" sz="600" dirty="0">
                <a:solidFill>
                  <a:srgbClr val="000000"/>
                </a:solidFill>
                <a:ea typeface="Arial"/>
                <a:cs typeface="Arial"/>
              </a:rPr>
              <a:t>). 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pic>
        <p:nvPicPr>
          <p:cNvPr id="15" name="Picture 14" descr="exmo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white">
          <a:xfrm>
            <a:off x="9334186" y="432873"/>
            <a:ext cx="2248214" cy="447737"/>
          </a:xfrm>
          <a:prstGeom prst="rect">
            <a:avLst/>
          </a:prstGeom>
          <a:noFill/>
          <a:ln>
            <a:noFill/>
          </a:ln>
        </p:spPr>
      </p:pic>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3" name="Content Placeholder 4"/>
          <p:cNvSpPr>
            <a:spLocks noGrp="1"/>
          </p:cNvSpPr>
          <p:nvPr>
            <p:ph sz="quarter" idx="12"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r>
              <a:rPr lang="en-US" sz="1200" dirty="0">
                <a:solidFill>
                  <a:schemeClr val="tx1">
                    <a:lumMod val="50000"/>
                    <a:lumOff val="50000"/>
                  </a:schemeClr>
                </a:solidFill>
              </a:rPr>
              <a:t>Extra copy line separated by two spaces, no comma (optional)</a:t>
            </a:r>
          </a:p>
        </p:txBody>
      </p:sp>
      <p:sp>
        <p:nvSpPr>
          <p:cNvPr id="14"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34387425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lumn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546101" y="519643"/>
            <a:ext cx="7442200" cy="369357"/>
          </a:xfrm>
        </p:spPr>
        <p:txBody>
          <a:bodyPr/>
          <a:lstStyle>
            <a:lvl1pPr>
              <a:defRPr sz="2133" b="1">
                <a:solidFill>
                  <a:schemeClr val="bg2"/>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901701"/>
            <a:ext cx="3479800" cy="486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901701"/>
            <a:ext cx="3479800" cy="486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A63BB4DF-2F78-5845-ABD8-A17C5BC836E7}"/>
              </a:ext>
            </a:extLst>
          </p:cNvPr>
          <p:cNvSpPr>
            <a:spLocks noGrp="1"/>
          </p:cNvSpPr>
          <p:nvPr>
            <p:ph type="pic" sz="quarter" idx="14" hasCustomPrompt="1"/>
          </p:nvPr>
        </p:nvSpPr>
        <p:spPr>
          <a:xfrm>
            <a:off x="7988301" y="0"/>
            <a:ext cx="4203700" cy="6858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BA1B90-2758-EE4E-A0C6-0F3F1127DEC2}"/>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2600894038"/>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ntent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B2B40B-2C3E-6147-B2CE-12E6A9FEA3D6}"/>
              </a:ext>
            </a:extLst>
          </p:cNvPr>
          <p:cNvSpPr/>
          <p:nvPr/>
        </p:nvSpPr>
        <p:spPr>
          <a:xfrm>
            <a:off x="6096000" y="1"/>
            <a:ext cx="60960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7" name="Rectangle 6">
            <a:extLst>
              <a:ext uri="{FF2B5EF4-FFF2-40B4-BE49-F238E27FC236}">
                <a16:creationId xmlns:a16="http://schemas.microsoft.com/office/drawing/2014/main" id="{61B8E052-63F9-F945-AD73-5CCAC9612CF3}"/>
              </a:ext>
            </a:extLst>
          </p:cNvPr>
          <p:cNvSpPr/>
          <p:nvPr/>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5461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6337300" y="2146299"/>
            <a:ext cx="53086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62FADE6-3888-BD45-9203-BA72A3BFFBB3}"/>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93298957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8ED43C-C1DD-F74B-9F6F-EAE138E6A4AF}"/>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1022856117"/>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A9486-7598-4F48-B98B-C5A8FE7DDE3E}"/>
              </a:ext>
            </a:extLst>
          </p:cNvPr>
          <p:cNvSpPr/>
          <p:nvPr/>
        </p:nvSpPr>
        <p:spPr>
          <a:xfrm>
            <a:off x="0" y="1"/>
            <a:ext cx="12192000" cy="1663700"/>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16E50D8-7E95-F241-8172-DD43AA276D71}"/>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51115426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ree column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60BC1-F6CE-7341-A5C0-9FAE184014F4}"/>
              </a:ext>
            </a:extLst>
          </p:cNvPr>
          <p:cNvSpPr/>
          <p:nvPr/>
        </p:nvSpPr>
        <p:spPr>
          <a:xfrm>
            <a:off x="4203700" y="1"/>
            <a:ext cx="3784600" cy="68580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8" name="Rectangle 7">
            <a:extLst>
              <a:ext uri="{FF2B5EF4-FFF2-40B4-BE49-F238E27FC236}">
                <a16:creationId xmlns:a16="http://schemas.microsoft.com/office/drawing/2014/main" id="{9B8A9486-7598-4F48-B98B-C5A8FE7DDE3E}"/>
              </a:ext>
            </a:extLst>
          </p:cNvPr>
          <p:cNvSpPr/>
          <p:nvPr/>
        </p:nvSpPr>
        <p:spPr>
          <a:xfrm>
            <a:off x="0" y="1"/>
            <a:ext cx="12192000" cy="16637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000000"/>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21589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2146299"/>
            <a:ext cx="34798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FF9BA-3963-3145-AF02-363446F13FC2}"/>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07738631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ree column and photo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3429001"/>
            <a:ext cx="3479800"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3441701"/>
            <a:ext cx="3479800"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3429001"/>
            <a:ext cx="3479800"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1"/>
            <a:ext cx="12192000" cy="2806700"/>
          </a:xfrm>
          <a:pattFill prst="wdUpDiag">
            <a:fgClr>
              <a:schemeClr val="bg1">
                <a:lumMod val="85000"/>
              </a:schemeClr>
            </a:fgClr>
            <a:bgClr>
              <a:schemeClr val="bg1"/>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C4F4112B-E244-3A44-A191-0463D3FC3D9D}"/>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54468976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hree column and photo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4064001"/>
            <a:ext cx="12192000" cy="27940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pPr defTabSz="457200" fontAlgn="base">
              <a:spcBef>
                <a:spcPct val="0"/>
              </a:spcBef>
              <a:spcAft>
                <a:spcPct val="0"/>
              </a:spcAft>
            </a:pPr>
            <a:fld id="{6A1832FB-D067-F14F-8F63-A059BBF7F3FB}" type="slidenum">
              <a:rPr smtClean="0">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546100" y="901700"/>
            <a:ext cx="3479800" cy="2527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4356100" y="916309"/>
            <a:ext cx="3479800" cy="2512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8166100" y="903609"/>
            <a:ext cx="3479800" cy="2512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62C33D8-443D-854F-9B68-37E5FAE65EB8}"/>
              </a:ext>
            </a:extLst>
          </p:cNvPr>
          <p:cNvSpPr>
            <a:spLocks noGrp="1"/>
          </p:cNvSpPr>
          <p:nvPr>
            <p:ph type="title"/>
          </p:nvPr>
        </p:nvSpPr>
        <p:spPr>
          <a:xfrm>
            <a:off x="546101" y="519643"/>
            <a:ext cx="7442200" cy="369357"/>
          </a:xfrm>
        </p:spPr>
        <p:txBody>
          <a:bodyPr/>
          <a:lstStyle>
            <a:lvl1pPr>
              <a:defRPr sz="2133" b="1">
                <a:solidFill>
                  <a:schemeClr val="bg2"/>
                </a:solidFill>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3951F923-4886-7A4B-B032-1B850E99A5EB}"/>
              </a:ext>
            </a:extLst>
          </p:cNvPr>
          <p:cNvPicPr>
            <a:picLocks noChangeAspect="1"/>
          </p:cNvPicPr>
          <p:nvPr/>
        </p:nvPicPr>
        <p:blipFill>
          <a:blip r:embed="rId2"/>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958137906"/>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pPr algn="r"/>
            <a:fld id="{6A1832FB-D067-F14F-8F63-A059BBF7F3FB}" type="slidenum">
              <a:rPr>
                <a:solidFill>
                  <a:srgbClr val="000000"/>
                </a:solidFill>
              </a:rPr>
              <a:pPr algn="r"/>
              <a:t>‹#›</a:t>
            </a:fld>
            <a:endParaRPr dirty="0">
              <a:solidFill>
                <a:srgbClr val="000000"/>
              </a:solidFill>
            </a:endParaRPr>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pic>
        <p:nvPicPr>
          <p:cNvPr id="6" name="Picture 5">
            <a:extLst>
              <a:ext uri="{FF2B5EF4-FFF2-40B4-BE49-F238E27FC236}">
                <a16:creationId xmlns:a16="http://schemas.microsoft.com/office/drawing/2014/main" id="{1A69D98E-895A-BB4A-8E84-BEE838C78A82}"/>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42678763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F2CAA1-6A02-3747-B1F8-7DB1A14B6B16}"/>
              </a:ext>
            </a:extLst>
          </p:cNvPr>
          <p:cNvSpPr>
            <a:spLocks noGrp="1"/>
          </p:cNvSpPr>
          <p:nvPr>
            <p:ph type="sldNum" sz="quarter" idx="10"/>
          </p:nvPr>
        </p:nvSpPr>
        <p:spPr/>
        <p:txBody>
          <a:body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4" name="Footer Placeholder 3">
            <a:extLst>
              <a:ext uri="{FF2B5EF4-FFF2-40B4-BE49-F238E27FC236}">
                <a16:creationId xmlns:a16="http://schemas.microsoft.com/office/drawing/2014/main" id="{F8063D87-89E7-4047-BFDC-AAC9FD653DE0}"/>
              </a:ext>
            </a:extLst>
          </p:cNvPr>
          <p:cNvSpPr>
            <a:spLocks noGrp="1"/>
          </p:cNvSpPr>
          <p:nvPr>
            <p:ph type="ftr" sz="quarter" idx="11"/>
          </p:nvPr>
        </p:nvSpPr>
        <p:spPr/>
        <p:txBody>
          <a:bodyPr/>
          <a:lstStyle/>
          <a:p>
            <a:pPr algn="r" defTabSz="457200" fontAlgn="base">
              <a:spcBef>
                <a:spcPct val="0"/>
              </a:spcBef>
              <a:spcAft>
                <a:spcPct val="0"/>
              </a:spcAft>
            </a:pPr>
            <a:r>
              <a:rPr>
                <a:solidFill>
                  <a:srgbClr val="000000"/>
                </a:solidFill>
              </a:rPr>
              <a:t>Proprietary</a:t>
            </a:r>
            <a:endParaRPr dirty="0">
              <a:solidFill>
                <a:srgbClr val="000000"/>
              </a:solidFill>
            </a:endParaRPr>
          </a:p>
        </p:txBody>
      </p:sp>
      <p:pic>
        <p:nvPicPr>
          <p:cNvPr id="6" name="Picture 5">
            <a:extLst>
              <a:ext uri="{FF2B5EF4-FFF2-40B4-BE49-F238E27FC236}">
                <a16:creationId xmlns:a16="http://schemas.microsoft.com/office/drawing/2014/main" id="{E5970505-7B4D-1845-B078-0CD008CD7357}"/>
              </a:ext>
            </a:extLst>
          </p:cNvPr>
          <p:cNvPicPr>
            <a:picLocks noChangeAspect="1"/>
          </p:cNvPicPr>
          <p:nvPr/>
        </p:nvPicPr>
        <p:blipFill>
          <a:blip r:embed="rId2"/>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3246411501"/>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Slide Imag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white">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FFFFFF"/>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FFFFFF"/>
                </a:solidFill>
                <a:ea typeface="Arial"/>
                <a:cs typeface="Arial"/>
              </a:rPr>
              <a:t>’</a:t>
            </a:r>
            <a:r>
              <a:rPr lang="en-US" sz="600" dirty="0">
                <a:solidFill>
                  <a:srgbClr val="FFFFFF"/>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sp>
        <p:nvSpPr>
          <p:cNvPr id="5" name="Title 1"/>
          <p:cNvSpPr>
            <a:spLocks noGrp="1"/>
          </p:cNvSpPr>
          <p:nvPr>
            <p:ph type="ctrTitle"/>
          </p:nvPr>
        </p:nvSpPr>
        <p:spPr bwMode="white">
          <a:xfrm>
            <a:off x="633984" y="1901953"/>
            <a:ext cx="10942067" cy="2738459"/>
          </a:xfrm>
        </p:spPr>
        <p:txBody>
          <a:bodyPr>
            <a:noAutofit/>
          </a:bodyPr>
          <a:lstStyle>
            <a:lvl1pPr>
              <a:lnSpc>
                <a:spcPct val="90000"/>
              </a:lnSpc>
              <a:defRPr sz="6600" b="0" i="0">
                <a:solidFill>
                  <a:schemeClr val="bg1"/>
                </a:solidFill>
                <a:latin typeface="EMprint Semibold" panose="020B0703020204020204" pitchFamily="34" charset="0"/>
                <a:ea typeface="EMprint Semibold" panose="020B0703020204020204" pitchFamily="34" charset="0"/>
                <a:cs typeface="Arial"/>
              </a:defRPr>
            </a:lvl1pPr>
          </a:lstStyle>
          <a:p>
            <a:r>
              <a:rPr lang="en-US" dirty="0"/>
              <a:t>Click to edit Master title style</a:t>
            </a:r>
          </a:p>
        </p:txBody>
      </p:sp>
      <p:sp>
        <p:nvSpPr>
          <p:cNvPr id="6" name="Content Placeholder 4"/>
          <p:cNvSpPr>
            <a:spLocks noGrp="1"/>
          </p:cNvSpPr>
          <p:nvPr>
            <p:ph sz="quarter" idx="11" hasCustomPrompt="1"/>
          </p:nvPr>
        </p:nvSpPr>
        <p:spPr bwMode="white">
          <a:xfrm>
            <a:off x="633984" y="1572769"/>
            <a:ext cx="6704896" cy="314325"/>
          </a:xfrm>
        </p:spPr>
        <p:txBody>
          <a:bodyPr/>
          <a:lstStyle>
            <a:lvl1pPr marL="0" indent="0">
              <a:buNone/>
              <a:defRPr lang="en-US" sz="1600" kern="1200" dirty="0" smtClean="0">
                <a:solidFill>
                  <a:schemeClr val="bg1"/>
                </a:solidFill>
                <a:latin typeface="EMprint" panose="020B0503020204020204" pitchFamily="34" charset="0"/>
                <a:ea typeface="EMprint" panose="020B0503020204020204" pitchFamily="34" charset="0"/>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09537"/>
            <a:ext cx="6704896"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rgbClr val="FFFFFF"/>
                </a:solidFill>
                <a:ea typeface="+mn-ea"/>
                <a:cs typeface="+mn-cs"/>
              </a:defRPr>
            </a:lvl1pPr>
          </a:lstStyle>
          <a:p>
            <a:r>
              <a:rPr lang="en-US" sz="1200" dirty="0">
                <a:solidFill>
                  <a:schemeClr val="tx1">
                    <a:lumMod val="50000"/>
                    <a:lumOff val="50000"/>
                  </a:schemeClr>
                </a:solidFill>
              </a:rPr>
              <a:t>Extra copy line separated by two spaces, no comma (optional)</a:t>
            </a:r>
          </a:p>
        </p:txBody>
      </p:sp>
      <p:pic>
        <p:nvPicPr>
          <p:cNvPr id="9" name="Picture 8" descr="Mobil_BLL_Performance_RGB_R-TM.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0" y="428092"/>
            <a:ext cx="2598065" cy="943508"/>
          </a:xfrm>
          <a:prstGeom prst="rect">
            <a:avLst/>
          </a:prstGeom>
        </p:spPr>
      </p:pic>
    </p:spTree>
    <p:extLst>
      <p:ext uri="{BB962C8B-B14F-4D97-AF65-F5344CB8AC3E}">
        <p14:creationId xmlns:p14="http://schemas.microsoft.com/office/powerpoint/2010/main" val="256665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Taglin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sz="1800">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a:defRPr/>
            </a:pPr>
            <a:r>
              <a:rPr lang="en-US" sz="600" dirty="0">
                <a:solidFill>
                  <a:srgbClr val="000000"/>
                </a:solidFill>
                <a:ea typeface="Arial"/>
                <a:cs typeface="Arial"/>
              </a:rPr>
              <a:t>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mn-lt"/>
                <a:cs typeface="Arial"/>
              </a:defRPr>
            </a:lvl1pPr>
          </a:lstStyle>
          <a:p>
            <a:r>
              <a:rPr lang="en-US"/>
              <a:t>Click to edit Master title style</a:t>
            </a:r>
            <a:endParaRPr lang="en-US" dirty="0"/>
          </a:p>
        </p:txBody>
      </p:sp>
      <p:sp>
        <p:nvSpPr>
          <p:cNvPr id="12" name="Content Placeholder 4"/>
          <p:cNvSpPr>
            <a:spLocks noGrp="1"/>
          </p:cNvSpPr>
          <p:nvPr>
            <p:ph sz="quarter" idx="11" hasCustomPrompt="1"/>
          </p:nvPr>
        </p:nvSpPr>
        <p:spPr bwMode="white">
          <a:xfrm>
            <a:off x="633984" y="1576846"/>
            <a:ext cx="6704896"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dirty="0"/>
              <a:t>Month Date, Year or sub-headline</a:t>
            </a:r>
          </a:p>
        </p:txBody>
      </p:sp>
      <p:sp>
        <p:nvSpPr>
          <p:cNvPr id="8" name="Content Placeholder 4"/>
          <p:cNvSpPr>
            <a:spLocks noGrp="1"/>
          </p:cNvSpPr>
          <p:nvPr>
            <p:ph sz="quarter" idx="13" hasCustomPrompt="1"/>
          </p:nvPr>
        </p:nvSpPr>
        <p:spPr bwMode="white">
          <a:xfrm>
            <a:off x="633984" y="4648201"/>
            <a:ext cx="6704896"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pic>
        <p:nvPicPr>
          <p:cNvPr id="14" name="Picture 13" descr="exmo_elh_tm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896" y="3875313"/>
            <a:ext cx="1790950" cy="323895"/>
          </a:xfrm>
          <a:prstGeom prst="rect">
            <a:avLst/>
          </a:prstGeom>
          <a:noFill/>
          <a:ln>
            <a:noFill/>
          </a:ln>
        </p:spPr>
      </p:pic>
      <p:sp>
        <p:nvSpPr>
          <p:cNvPr id="16"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9305607" y="304800"/>
            <a:ext cx="2276793" cy="8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9643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19982248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5793443" y="6402006"/>
            <a:ext cx="605116" cy="227880"/>
          </a:xfrm>
          <a:prstGeom prst="rect">
            <a:avLst/>
          </a:prstGeom>
          <a:noFill/>
          <a:ln>
            <a:noFill/>
          </a:ln>
        </p:spPr>
        <p:txBody>
          <a:bodyPr lIns="0" tIns="0" rIns="0" bIns="0"/>
          <a:lstStyle>
            <a:lvl1pPr algn="ctr">
              <a:defRPr lang="en-US" sz="800" smtClean="0">
                <a:latin typeface="+mn-lt"/>
                <a:ea typeface="Arial"/>
                <a:cs typeface="Arial" charset="0"/>
              </a:defRPr>
            </a:lvl1pPr>
          </a:lstStyle>
          <a:p>
            <a:pPr defTabSz="457200" fontAlgn="base">
              <a:spcBef>
                <a:spcPct val="0"/>
              </a:spcBef>
              <a:spcAft>
                <a:spcPct val="0"/>
              </a:spcAft>
            </a:pPr>
            <a:fld id="{6A1832FB-D067-F14F-8F63-A059BBF7F3FB}" type="slidenum">
              <a:rPr lang="en-US" smtClean="0">
                <a:solidFill>
                  <a:srgbClr val="000000"/>
                </a:solidFill>
              </a:rPr>
              <a:pPr defTabSz="457200" fontAlgn="base">
                <a:spcBef>
                  <a:spcPct val="0"/>
                </a:spcBef>
                <a:spcAft>
                  <a:spcPct val="0"/>
                </a:spcAft>
              </a:pPr>
              <a:t>‹#›</a:t>
            </a:fld>
            <a:endParaRPr lang="en-US" dirty="0">
              <a:solidFill>
                <a:srgbClr val="000000"/>
              </a:solidFill>
            </a:endParaRPr>
          </a:p>
        </p:txBody>
      </p:sp>
      <p:sp>
        <p:nvSpPr>
          <p:cNvPr id="8" name="Footer Placeholder 2"/>
          <p:cNvSpPr>
            <a:spLocks noGrp="1"/>
          </p:cNvSpPr>
          <p:nvPr>
            <p:ph type="ftr" sz="quarter" idx="3"/>
          </p:nvPr>
        </p:nvSpPr>
        <p:spPr>
          <a:xfrm>
            <a:off x="7092872" y="6461595"/>
            <a:ext cx="2762329" cy="228600"/>
          </a:xfrm>
          <a:prstGeom prst="rect">
            <a:avLst/>
          </a:prstGeom>
          <a:noFill/>
          <a:ln>
            <a:noFill/>
          </a:ln>
        </p:spPr>
        <p:txBody>
          <a:bodyPr lIns="0" tIns="0" rIns="0" bIns="0"/>
          <a:lstStyle>
            <a:lvl1pPr>
              <a:defRPr lang="en-US" sz="800">
                <a:latin typeface="+mn-lt"/>
                <a:ea typeface="Arial"/>
                <a:cs typeface="Arial" charset="0"/>
              </a:defRPr>
            </a:lvl1pPr>
          </a:lstStyle>
          <a:p>
            <a:pPr algn="r" defTabSz="457200" fontAlgn="base">
              <a:spcBef>
                <a:spcPct val="0"/>
              </a:spcBef>
              <a:spcAft>
                <a:spcPct val="0"/>
              </a:spcAft>
            </a:pPr>
            <a:r>
              <a:rPr lang="en-US">
                <a:solidFill>
                  <a:srgbClr val="000000"/>
                </a:solidFill>
              </a:rPr>
              <a:t>Proprietary</a:t>
            </a:r>
            <a:endParaRPr lang="en-US" dirty="0">
              <a:solidFill>
                <a:srgbClr val="000000"/>
              </a:solidFill>
            </a:endParaRPr>
          </a:p>
        </p:txBody>
      </p:sp>
      <p:pic>
        <p:nvPicPr>
          <p:cNvPr id="7"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304800" y="6240756"/>
            <a:ext cx="1097277" cy="3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28592"/>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 id="2147483670" r:id="rId11"/>
    <p:sldLayoutId id="2147483671" r:id="rId12"/>
    <p:sldLayoutId id="2147483673" r:id="rId13"/>
    <p:sldLayoutId id="2147483674" r:id="rId14"/>
    <p:sldLayoutId id="2147483676" r:id="rId15"/>
  </p:sldLayoutIdLst>
  <p:hf hdr="0" ftr="0" dt="0"/>
  <p:txStyles>
    <p:titleStyle>
      <a:lvl1pPr algn="l" defTabSz="457200" rtl="0" eaLnBrk="1" fontAlgn="base" hangingPunct="1">
        <a:spcBef>
          <a:spcPct val="0"/>
        </a:spcBef>
        <a:spcAft>
          <a:spcPct val="0"/>
        </a:spcAft>
        <a:defRPr sz="3200" kern="1200">
          <a:solidFill>
            <a:schemeClr val="tx2"/>
          </a:solidFill>
          <a:latin typeface="EMprint Semibold" panose="020B0703020204020204" pitchFamily="34" charset="0"/>
          <a:ea typeface="EMprint Semibold" panose="020B0703020204020204" pitchFamily="34" charset="0"/>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227013" indent="-227013" algn="l" defTabSz="457200" rtl="0" eaLnBrk="1" fontAlgn="base" hangingPunct="1">
        <a:spcBef>
          <a:spcPct val="0"/>
        </a:spcBef>
        <a:spcAft>
          <a:spcPct val="0"/>
        </a:spcAft>
        <a:buFont typeface="Arial" charset="0"/>
        <a:buChar char="•"/>
        <a:defRPr sz="2000" kern="1200">
          <a:solidFill>
            <a:srgbClr val="000000"/>
          </a:solidFill>
          <a:latin typeface="EMprint" panose="020B0503020204020204" pitchFamily="34" charset="0"/>
          <a:ea typeface="EMprint" panose="020B0503020204020204" pitchFamily="34" charset="0"/>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2pPr>
      <a:lvl3pPr marL="688975" indent="-234950" algn="l" defTabSz="457200"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3pPr>
      <a:lvl4pPr marL="915988" indent="-227013" algn="l" defTabSz="569913"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4pPr>
      <a:lvl5pPr marL="1143000" indent="-227013" algn="l" defTabSz="457200"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5793443" y="6402006"/>
            <a:ext cx="605116" cy="227880"/>
          </a:xfrm>
          <a:prstGeom prst="rect">
            <a:avLst/>
          </a:prstGeom>
          <a:noFill/>
          <a:ln>
            <a:noFill/>
          </a:ln>
        </p:spPr>
        <p:txBody>
          <a:bodyPr lIns="0" tIns="0" rIns="0" bIns="0"/>
          <a:lstStyle>
            <a:lvl1pPr algn="ctr">
              <a:defRPr lang="en-US" sz="800" smtClean="0">
                <a:latin typeface="+mn-lt"/>
                <a:ea typeface="Arial"/>
                <a:cs typeface="Arial" charset="0"/>
              </a:defRPr>
            </a:lvl1p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8" name="Footer Placeholder 2"/>
          <p:cNvSpPr>
            <a:spLocks noGrp="1"/>
          </p:cNvSpPr>
          <p:nvPr>
            <p:ph type="ftr" sz="quarter" idx="3"/>
          </p:nvPr>
        </p:nvSpPr>
        <p:spPr>
          <a:xfrm>
            <a:off x="7092872" y="6461595"/>
            <a:ext cx="2762329" cy="228600"/>
          </a:xfrm>
          <a:prstGeom prst="rect">
            <a:avLst/>
          </a:prstGeom>
          <a:noFill/>
          <a:ln>
            <a:noFill/>
          </a:ln>
        </p:spPr>
        <p:txBody>
          <a:bodyPr lIns="0" tIns="0" rIns="0" bIns="0"/>
          <a:lstStyle>
            <a:lvl1pPr>
              <a:defRPr lang="en-US" sz="800">
                <a:latin typeface="+mn-lt"/>
                <a:ea typeface="Arial"/>
                <a:cs typeface="Arial" charset="0"/>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pic>
        <p:nvPicPr>
          <p:cNvPr id="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304800" y="6240756"/>
            <a:ext cx="1097277" cy="3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907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457200" rtl="0" eaLnBrk="1" fontAlgn="base" hangingPunct="1">
        <a:spcBef>
          <a:spcPct val="0"/>
        </a:spcBef>
        <a:spcAft>
          <a:spcPct val="0"/>
        </a:spcAft>
        <a:defRPr sz="3200" kern="1200">
          <a:solidFill>
            <a:schemeClr val="tx2"/>
          </a:solidFill>
          <a:latin typeface="EMprint Semibold" panose="020B0703020204020204" pitchFamily="34" charset="0"/>
          <a:ea typeface="EMprint Semibold" panose="020B0703020204020204" pitchFamily="34" charset="0"/>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227013" indent="-227013" algn="l" defTabSz="457200" rtl="0" eaLnBrk="1" fontAlgn="base" hangingPunct="1">
        <a:spcBef>
          <a:spcPct val="0"/>
        </a:spcBef>
        <a:spcAft>
          <a:spcPct val="0"/>
        </a:spcAft>
        <a:buFont typeface="Arial" charset="0"/>
        <a:buChar char="•"/>
        <a:defRPr sz="2000" kern="1200">
          <a:solidFill>
            <a:srgbClr val="000000"/>
          </a:solidFill>
          <a:latin typeface="EMprint" panose="020B0503020204020204" pitchFamily="34" charset="0"/>
          <a:ea typeface="EMprint" panose="020B0503020204020204" pitchFamily="34" charset="0"/>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2pPr>
      <a:lvl3pPr marL="688975" indent="-234950" algn="l" defTabSz="457200"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3pPr>
      <a:lvl4pPr marL="915988" indent="-227013" algn="l" defTabSz="569913"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4pPr>
      <a:lvl5pPr marL="1143000" indent="-227013" algn="l" defTabSz="457200" rtl="0" eaLnBrk="1" fontAlgn="base" hangingPunct="1">
        <a:spcBef>
          <a:spcPct val="0"/>
        </a:spcBef>
        <a:spcAft>
          <a:spcPct val="0"/>
        </a:spcAft>
        <a:buFont typeface="Arial" charset="0"/>
        <a:buChar char="•"/>
        <a:defRPr sz="1800" kern="1200">
          <a:solidFill>
            <a:srgbClr val="000000"/>
          </a:solidFill>
          <a:latin typeface="EMprint" panose="020B0503020204020204" pitchFamily="34" charset="0"/>
          <a:ea typeface="EMprint" panose="020B0503020204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7997199E-7ABF-0443-8C79-2BD48A073B88}"/>
              </a:ext>
            </a:extLst>
          </p:cNvPr>
          <p:cNvSpPr>
            <a:spLocks noGrp="1"/>
          </p:cNvSpPr>
          <p:nvPr>
            <p:ph type="dt" sz="half" idx="2"/>
          </p:nvPr>
        </p:nvSpPr>
        <p:spPr>
          <a:xfrm>
            <a:off x="546099" y="508001"/>
            <a:ext cx="3543300" cy="366183"/>
          </a:xfrm>
          <a:prstGeom prst="rect">
            <a:avLst/>
          </a:prstGeom>
        </p:spPr>
        <p:txBody>
          <a:bodyPr vert="horz" lIns="0" tIns="0" rIns="0" bIns="0" rtlCol="0" anchor="t" anchorCtr="0"/>
          <a:lstStyle>
            <a:lvl1pPr algn="l">
              <a:defRPr sz="1867">
                <a:solidFill>
                  <a:schemeClr val="bg1"/>
                </a:solidFill>
                <a:latin typeface="+mj-lt"/>
              </a:defRPr>
            </a:lvl1pPr>
          </a:lstStyle>
          <a:p>
            <a:pPr defTabSz="544232" fontAlgn="base">
              <a:spcBef>
                <a:spcPct val="0"/>
              </a:spcBef>
              <a:spcAft>
                <a:spcPct val="0"/>
              </a:spcAft>
            </a:pPr>
            <a:endParaRPr lang="en-US" dirty="0">
              <a:solidFill>
                <a:srgbClr val="FFFFFF"/>
              </a:solidFill>
              <a:cs typeface="Arial" charset="0"/>
            </a:endParaRPr>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546101" y="1140885"/>
            <a:ext cx="7442200" cy="2288116"/>
          </a:xfrm>
          <a:prstGeom prst="rect">
            <a:avLst/>
          </a:prstGeom>
        </p:spPr>
        <p:txBody>
          <a:bodyPr vert="horz" lIns="0" tIns="0" rIns="0" bIns="0" rtlCol="0" anchor="t" anchorCtr="0">
            <a:noAutofit/>
          </a:bodyPr>
          <a:lstStyle/>
          <a:p>
            <a:r>
              <a:rPr lang="en-US"/>
              <a:t>Click to edit Master title style</a:t>
            </a:r>
            <a:endParaRPr lang="en-US" dirty="0"/>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546101" y="3429001"/>
            <a:ext cx="5549900" cy="1765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93699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dt="0"/>
  <p:txStyles>
    <p:titleStyle>
      <a:lvl1pPr algn="l" defTabSz="544232" rtl="0" eaLnBrk="1" fontAlgn="base" hangingPunct="1">
        <a:lnSpc>
          <a:spcPct val="90000"/>
        </a:lnSpc>
        <a:spcBef>
          <a:spcPct val="0"/>
        </a:spcBef>
        <a:spcAft>
          <a:spcPct val="0"/>
        </a:spcAft>
        <a:defRPr sz="5867" kern="1200">
          <a:solidFill>
            <a:schemeClr val="bg1"/>
          </a:solidFill>
          <a:latin typeface="EMprint" panose="020B0503020204020204" pitchFamily="34" charset="0"/>
          <a:ea typeface="EMprint" panose="020B0503020204020204" pitchFamily="34" charset="0"/>
          <a:cs typeface="EMprint"/>
        </a:defRPr>
      </a:lvl1pPr>
      <a:lvl2pPr algn="l" defTabSz="544232" rtl="0" eaLnBrk="1" fontAlgn="base" hangingPunct="1">
        <a:spcBef>
          <a:spcPct val="0"/>
        </a:spcBef>
        <a:spcAft>
          <a:spcPct val="0"/>
        </a:spcAft>
        <a:defRPr sz="3333">
          <a:solidFill>
            <a:schemeClr val="tx1"/>
          </a:solidFill>
          <a:latin typeface="Arial" charset="0"/>
          <a:ea typeface="Arial" charset="0"/>
          <a:cs typeface="Arial" charset="0"/>
        </a:defRPr>
      </a:lvl2pPr>
      <a:lvl3pPr algn="l" defTabSz="544232" rtl="0" eaLnBrk="1" fontAlgn="base" hangingPunct="1">
        <a:spcBef>
          <a:spcPct val="0"/>
        </a:spcBef>
        <a:spcAft>
          <a:spcPct val="0"/>
        </a:spcAft>
        <a:defRPr sz="3333">
          <a:solidFill>
            <a:schemeClr val="tx1"/>
          </a:solidFill>
          <a:latin typeface="Arial" charset="0"/>
          <a:ea typeface="Arial" charset="0"/>
          <a:cs typeface="Arial" charset="0"/>
        </a:defRPr>
      </a:lvl3pPr>
      <a:lvl4pPr algn="l" defTabSz="544232" rtl="0" eaLnBrk="1" fontAlgn="base" hangingPunct="1">
        <a:spcBef>
          <a:spcPct val="0"/>
        </a:spcBef>
        <a:spcAft>
          <a:spcPct val="0"/>
        </a:spcAft>
        <a:defRPr sz="3333">
          <a:solidFill>
            <a:schemeClr val="tx1"/>
          </a:solidFill>
          <a:latin typeface="Arial" charset="0"/>
          <a:ea typeface="Arial" charset="0"/>
          <a:cs typeface="Arial" charset="0"/>
        </a:defRPr>
      </a:lvl4pPr>
      <a:lvl5pPr algn="l" defTabSz="544232" rtl="0" eaLnBrk="1" fontAlgn="base" hangingPunct="1">
        <a:spcBef>
          <a:spcPct val="0"/>
        </a:spcBef>
        <a:spcAft>
          <a:spcPct val="0"/>
        </a:spcAft>
        <a:defRPr sz="3333">
          <a:solidFill>
            <a:schemeClr val="tx1"/>
          </a:solidFill>
          <a:latin typeface="Arial" charset="0"/>
          <a:ea typeface="Arial" charset="0"/>
          <a:cs typeface="Arial" charset="0"/>
        </a:defRPr>
      </a:lvl5pPr>
      <a:lvl6pPr marL="544232" algn="l" defTabSz="544232" rtl="0" eaLnBrk="1" fontAlgn="base" hangingPunct="1">
        <a:spcBef>
          <a:spcPct val="0"/>
        </a:spcBef>
        <a:spcAft>
          <a:spcPct val="0"/>
        </a:spcAft>
        <a:defRPr sz="3333">
          <a:solidFill>
            <a:schemeClr val="tx1"/>
          </a:solidFill>
          <a:latin typeface="Arial" charset="0"/>
          <a:ea typeface="Arial" charset="0"/>
        </a:defRPr>
      </a:lvl6pPr>
      <a:lvl7pPr marL="1088463" algn="l" defTabSz="544232" rtl="0" eaLnBrk="1" fontAlgn="base" hangingPunct="1">
        <a:spcBef>
          <a:spcPct val="0"/>
        </a:spcBef>
        <a:spcAft>
          <a:spcPct val="0"/>
        </a:spcAft>
        <a:defRPr sz="3333">
          <a:solidFill>
            <a:schemeClr val="tx1"/>
          </a:solidFill>
          <a:latin typeface="Arial" charset="0"/>
          <a:ea typeface="Arial" charset="0"/>
        </a:defRPr>
      </a:lvl7pPr>
      <a:lvl8pPr marL="1632694" algn="l" defTabSz="544232" rtl="0" eaLnBrk="1" fontAlgn="base" hangingPunct="1">
        <a:spcBef>
          <a:spcPct val="0"/>
        </a:spcBef>
        <a:spcAft>
          <a:spcPct val="0"/>
        </a:spcAft>
        <a:defRPr sz="3333">
          <a:solidFill>
            <a:schemeClr val="tx1"/>
          </a:solidFill>
          <a:latin typeface="Arial" charset="0"/>
          <a:ea typeface="Arial" charset="0"/>
        </a:defRPr>
      </a:lvl8pPr>
      <a:lvl9pPr marL="2176926" algn="l" defTabSz="544232" rtl="0" eaLnBrk="1" fontAlgn="base" hangingPunct="1">
        <a:spcBef>
          <a:spcPct val="0"/>
        </a:spcBef>
        <a:spcAft>
          <a:spcPct val="0"/>
        </a:spcAft>
        <a:defRPr sz="3333">
          <a:solidFill>
            <a:schemeClr val="tx1"/>
          </a:solidFill>
          <a:latin typeface="Arial" charset="0"/>
          <a:ea typeface="Arial" charset="0"/>
        </a:defRPr>
      </a:lvl9pPr>
    </p:titleStyle>
    <p:bodyStyle>
      <a:lvl1pPr marL="0" indent="0" algn="l" defTabSz="544232" rtl="0" eaLnBrk="1" fontAlgn="base" hangingPunct="1">
        <a:lnSpc>
          <a:spcPct val="100000"/>
        </a:lnSpc>
        <a:spcBef>
          <a:spcPct val="0"/>
        </a:spcBef>
        <a:spcAft>
          <a:spcPct val="0"/>
        </a:spcAft>
        <a:buFont typeface="Arial" charset="0"/>
        <a:buNone/>
        <a:defRPr sz="2133" kern="1200">
          <a:solidFill>
            <a:schemeClr val="bg1"/>
          </a:solidFill>
          <a:latin typeface="+mn-lt"/>
          <a:ea typeface="EMprint" panose="020B0503020204020204" pitchFamily="34" charset="0"/>
          <a:cs typeface="EMprint"/>
        </a:defRPr>
      </a:lvl1pPr>
      <a:lvl2pPr marL="228594" indent="-220128" algn="l" defTabSz="544232" rtl="0" eaLnBrk="1" fontAlgn="base" hangingPunct="1">
        <a:lnSpc>
          <a:spcPct val="100000"/>
        </a:lnSpc>
        <a:spcBef>
          <a:spcPts val="715"/>
        </a:spcBef>
        <a:spcAft>
          <a:spcPct val="0"/>
        </a:spcAft>
        <a:buFont typeface="Arial" charset="0"/>
        <a:buChar char="•"/>
        <a:tabLst/>
        <a:defRPr sz="1867" kern="1200">
          <a:solidFill>
            <a:schemeClr val="bg1"/>
          </a:solidFill>
          <a:latin typeface="+mn-lt"/>
          <a:ea typeface="EMprint" panose="020B0503020204020204" pitchFamily="34" charset="0"/>
          <a:cs typeface="+mn-cs"/>
        </a:defRPr>
      </a:lvl2pPr>
      <a:lvl3pPr marL="533387" indent="-304792" algn="l" defTabSz="544232" rtl="0" eaLnBrk="1" fontAlgn="base" hangingPunct="1">
        <a:lnSpc>
          <a:spcPct val="100000"/>
        </a:lnSpc>
        <a:spcBef>
          <a:spcPct val="0"/>
        </a:spcBef>
        <a:spcAft>
          <a:spcPct val="0"/>
        </a:spcAft>
        <a:buFont typeface="System Font Regular"/>
        <a:buChar char="—"/>
        <a:tabLst/>
        <a:defRPr sz="1867" kern="1200">
          <a:solidFill>
            <a:schemeClr val="bg1"/>
          </a:solidFill>
          <a:latin typeface="+mn-lt"/>
          <a:ea typeface="EMprint" panose="020B0503020204020204" pitchFamily="34" charset="0"/>
          <a:cs typeface="+mn-cs"/>
        </a:defRPr>
      </a:lvl3pPr>
      <a:lvl4pPr marL="761981" indent="-228594" algn="l" defTabSz="678402" rtl="0" eaLnBrk="1" fontAlgn="base" hangingPunct="1">
        <a:lnSpc>
          <a:spcPct val="100000"/>
        </a:lnSpc>
        <a:spcBef>
          <a:spcPct val="0"/>
        </a:spcBef>
        <a:spcAft>
          <a:spcPct val="0"/>
        </a:spcAft>
        <a:buSzPct val="80000"/>
        <a:buFont typeface="Wingdings" pitchFamily="2" charset="2"/>
        <a:buChar char="§"/>
        <a:tabLst/>
        <a:defRPr sz="1867" kern="1200">
          <a:solidFill>
            <a:schemeClr val="bg1"/>
          </a:solidFill>
          <a:latin typeface="+mn-lt"/>
          <a:ea typeface="EMprint" panose="020B0503020204020204" pitchFamily="34" charset="0"/>
          <a:cs typeface="+mn-cs"/>
        </a:defRPr>
      </a:lvl4pPr>
      <a:lvl5pPr marL="1066773" indent="-304792" algn="l" defTabSz="544232" rtl="0" eaLnBrk="1" fontAlgn="base" hangingPunct="1">
        <a:lnSpc>
          <a:spcPct val="100000"/>
        </a:lnSpc>
        <a:spcBef>
          <a:spcPct val="0"/>
        </a:spcBef>
        <a:spcAft>
          <a:spcPct val="0"/>
        </a:spcAft>
        <a:buFont typeface="System Font Regular"/>
        <a:buChar char="–"/>
        <a:tabLst/>
        <a:defRPr sz="1867" kern="1200">
          <a:solidFill>
            <a:schemeClr val="bg1"/>
          </a:solidFill>
          <a:latin typeface="+mn-lt"/>
          <a:ea typeface="EMprint" panose="020B0503020204020204" pitchFamily="34" charset="0"/>
          <a:cs typeface="+mn-cs"/>
        </a:defRPr>
      </a:lvl5pPr>
      <a:lvl6pPr marL="2993272" indent="-272116" algn="l" defTabSz="544232" rtl="0" eaLnBrk="1" latinLnBrk="0" hangingPunct="1">
        <a:spcBef>
          <a:spcPct val="20000"/>
        </a:spcBef>
        <a:buFont typeface="Arial"/>
        <a:buChar char="•"/>
        <a:defRPr sz="2400" kern="1200">
          <a:solidFill>
            <a:schemeClr val="tx1"/>
          </a:solidFill>
          <a:latin typeface="+mn-lt"/>
          <a:ea typeface="+mn-ea"/>
          <a:cs typeface="+mn-cs"/>
        </a:defRPr>
      </a:lvl6pPr>
      <a:lvl7pPr marL="3537504" indent="-272116" algn="l" defTabSz="544232" rtl="0" eaLnBrk="1" latinLnBrk="0" hangingPunct="1">
        <a:spcBef>
          <a:spcPct val="20000"/>
        </a:spcBef>
        <a:buFont typeface="Arial"/>
        <a:buChar char="•"/>
        <a:defRPr sz="2400" kern="1200">
          <a:solidFill>
            <a:schemeClr val="tx1"/>
          </a:solidFill>
          <a:latin typeface="+mn-lt"/>
          <a:ea typeface="+mn-ea"/>
          <a:cs typeface="+mn-cs"/>
        </a:defRPr>
      </a:lvl7pPr>
      <a:lvl8pPr marL="4081735" indent="-272116" algn="l" defTabSz="544232" rtl="0" eaLnBrk="1" latinLnBrk="0" hangingPunct="1">
        <a:spcBef>
          <a:spcPct val="20000"/>
        </a:spcBef>
        <a:buFont typeface="Arial"/>
        <a:buChar char="•"/>
        <a:defRPr sz="2400" kern="1200">
          <a:solidFill>
            <a:schemeClr val="tx1"/>
          </a:solidFill>
          <a:latin typeface="+mn-lt"/>
          <a:ea typeface="+mn-ea"/>
          <a:cs typeface="+mn-cs"/>
        </a:defRPr>
      </a:lvl8pPr>
      <a:lvl9pPr marL="4625967" indent="-272116" algn="l" defTabSz="5442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32" rtl="0" eaLnBrk="1" latinLnBrk="0" hangingPunct="1">
        <a:defRPr sz="2133" kern="1200">
          <a:solidFill>
            <a:schemeClr val="tx1"/>
          </a:solidFill>
          <a:latin typeface="+mn-lt"/>
          <a:ea typeface="+mn-ea"/>
          <a:cs typeface="+mn-cs"/>
        </a:defRPr>
      </a:lvl1pPr>
      <a:lvl2pPr marL="544232" algn="l" defTabSz="544232" rtl="0" eaLnBrk="1" latinLnBrk="0" hangingPunct="1">
        <a:defRPr sz="2133" kern="1200">
          <a:solidFill>
            <a:schemeClr val="tx1"/>
          </a:solidFill>
          <a:latin typeface="+mn-lt"/>
          <a:ea typeface="+mn-ea"/>
          <a:cs typeface="+mn-cs"/>
        </a:defRPr>
      </a:lvl2pPr>
      <a:lvl3pPr marL="1088463" algn="l" defTabSz="544232" rtl="0" eaLnBrk="1" latinLnBrk="0" hangingPunct="1">
        <a:defRPr sz="2133" kern="1200">
          <a:solidFill>
            <a:schemeClr val="tx1"/>
          </a:solidFill>
          <a:latin typeface="+mn-lt"/>
          <a:ea typeface="+mn-ea"/>
          <a:cs typeface="+mn-cs"/>
        </a:defRPr>
      </a:lvl3pPr>
      <a:lvl4pPr marL="1632694" algn="l" defTabSz="544232" rtl="0" eaLnBrk="1" latinLnBrk="0" hangingPunct="1">
        <a:defRPr sz="2133" kern="1200">
          <a:solidFill>
            <a:schemeClr val="tx1"/>
          </a:solidFill>
          <a:latin typeface="+mn-lt"/>
          <a:ea typeface="+mn-ea"/>
          <a:cs typeface="+mn-cs"/>
        </a:defRPr>
      </a:lvl4pPr>
      <a:lvl5pPr marL="2176926" algn="l" defTabSz="544232" rtl="0" eaLnBrk="1" latinLnBrk="0" hangingPunct="1">
        <a:defRPr sz="2133" kern="1200">
          <a:solidFill>
            <a:schemeClr val="tx1"/>
          </a:solidFill>
          <a:latin typeface="+mn-lt"/>
          <a:ea typeface="+mn-ea"/>
          <a:cs typeface="+mn-cs"/>
        </a:defRPr>
      </a:lvl5pPr>
      <a:lvl6pPr marL="2721156" algn="l" defTabSz="544232" rtl="0" eaLnBrk="1" latinLnBrk="0" hangingPunct="1">
        <a:defRPr sz="2133" kern="1200">
          <a:solidFill>
            <a:schemeClr val="tx1"/>
          </a:solidFill>
          <a:latin typeface="+mn-lt"/>
          <a:ea typeface="+mn-ea"/>
          <a:cs typeface="+mn-cs"/>
        </a:defRPr>
      </a:lvl6pPr>
      <a:lvl7pPr marL="3265388" algn="l" defTabSz="544232" rtl="0" eaLnBrk="1" latinLnBrk="0" hangingPunct="1">
        <a:defRPr sz="2133" kern="1200">
          <a:solidFill>
            <a:schemeClr val="tx1"/>
          </a:solidFill>
          <a:latin typeface="+mn-lt"/>
          <a:ea typeface="+mn-ea"/>
          <a:cs typeface="+mn-cs"/>
        </a:defRPr>
      </a:lvl7pPr>
      <a:lvl8pPr marL="3809619" algn="l" defTabSz="544232" rtl="0" eaLnBrk="1" latinLnBrk="0" hangingPunct="1">
        <a:defRPr sz="2133" kern="1200">
          <a:solidFill>
            <a:schemeClr val="tx1"/>
          </a:solidFill>
          <a:latin typeface="+mn-lt"/>
          <a:ea typeface="+mn-ea"/>
          <a:cs typeface="+mn-cs"/>
        </a:defRPr>
      </a:lvl8pPr>
      <a:lvl9pPr marL="4353850" algn="l" defTabSz="544232"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786">
          <p15:clr>
            <a:srgbClr val="F26B43"/>
          </p15:clr>
        </p15:guide>
        <p15:guide id="4" orient="horz" pos="240">
          <p15:clr>
            <a:srgbClr val="F26B43"/>
          </p15:clr>
        </p15:guide>
        <p15:guide id="5" pos="258">
          <p15:clr>
            <a:srgbClr val="F26B43"/>
          </p15:clr>
        </p15:guide>
        <p15:guide id="6" pos="5502">
          <p15:clr>
            <a:srgbClr val="F26B43"/>
          </p15:clr>
        </p15:guide>
        <p15:guide id="7" orient="horz" pos="2976">
          <p15:clr>
            <a:srgbClr val="F26B43"/>
          </p15:clr>
        </p15:guide>
        <p15:guide id="8" orient="horz" pos="1014">
          <p15:clr>
            <a:srgbClr val="F26B43"/>
          </p15:clr>
        </p15:guide>
        <p15:guide id="9" orient="horz" pos="2712">
          <p15:clr>
            <a:srgbClr val="F26B43"/>
          </p15:clr>
        </p15:guide>
        <p15:guide id="10" pos="1986">
          <p15:clr>
            <a:srgbClr val="F26B43"/>
          </p15:clr>
        </p15:guide>
        <p15:guide id="11" pos="3774">
          <p15:clr>
            <a:srgbClr val="F26B43"/>
          </p15:clr>
        </p15:guide>
        <p15:guide id="12" orient="horz" pos="245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546101" y="6389205"/>
            <a:ext cx="482599" cy="186267"/>
          </a:xfrm>
          <a:prstGeom prst="rect">
            <a:avLst/>
          </a:prstGeom>
          <a:noFill/>
          <a:ln>
            <a:noFill/>
          </a:ln>
        </p:spPr>
        <p:txBody>
          <a:bodyPr lIns="0" tIns="0" rIns="0" bIns="0" anchor="b" anchorCtr="0"/>
          <a:lstStyle>
            <a:lvl1pPr algn="l">
              <a:defRPr lang="en-US" sz="1200" smtClean="0">
                <a:solidFill>
                  <a:schemeClr val="bg2"/>
                </a:solidFill>
                <a:latin typeface="+mn-lt"/>
                <a:ea typeface="Arial"/>
                <a:cs typeface="Arial" charset="0"/>
              </a:defRPr>
            </a:lvl1pPr>
          </a:lstStyle>
          <a:p>
            <a:pPr defTabSz="544232" fontAlgn="base">
              <a:spcBef>
                <a:spcPct val="0"/>
              </a:spcBef>
              <a:spcAft>
                <a:spcPct val="0"/>
              </a:spcAft>
            </a:pPr>
            <a:fld id="{6BCEAF00-35EE-2349-AC37-D94588E1CC52}" type="slidenum">
              <a:rPr lang="en-US" smtClean="0">
                <a:solidFill>
                  <a:srgbClr val="5A5A5A"/>
                </a:solidFill>
              </a:rPr>
              <a:pPr defTabSz="544232" fontAlgn="base">
                <a:spcBef>
                  <a:spcPct val="0"/>
                </a:spcBef>
                <a:spcAft>
                  <a:spcPct val="0"/>
                </a:spcAft>
              </a:pPr>
              <a:t>‹#›</a:t>
            </a:fld>
            <a:endParaRPr lang="en-US" dirty="0">
              <a:solidFill>
                <a:srgbClr val="5A5A5A"/>
              </a:solidFill>
            </a:endParaRPr>
          </a:p>
        </p:txBody>
      </p:sp>
      <p:sp>
        <p:nvSpPr>
          <p:cNvPr id="8" name="Footer Placeholder 2"/>
          <p:cNvSpPr>
            <a:spLocks noGrp="1"/>
          </p:cNvSpPr>
          <p:nvPr>
            <p:ph type="ftr" sz="quarter" idx="3"/>
          </p:nvPr>
        </p:nvSpPr>
        <p:spPr>
          <a:xfrm>
            <a:off x="1030665" y="6390582"/>
            <a:ext cx="5065335" cy="184889"/>
          </a:xfrm>
          <a:prstGeom prst="rect">
            <a:avLst/>
          </a:prstGeom>
          <a:noFill/>
          <a:ln>
            <a:noFill/>
          </a:ln>
        </p:spPr>
        <p:txBody>
          <a:bodyPr lIns="0" tIns="0" rIns="0" bIns="0" anchor="b" anchorCtr="0"/>
          <a:lstStyle>
            <a:lvl1pPr algn="l">
              <a:defRPr lang="en-US" sz="1200">
                <a:solidFill>
                  <a:schemeClr val="bg2"/>
                </a:solidFill>
                <a:latin typeface="+mn-lt"/>
                <a:ea typeface="Arial"/>
                <a:cs typeface="Arial" charset="0"/>
              </a:defRPr>
            </a:lvl1pPr>
          </a:lstStyle>
          <a:p>
            <a:pPr defTabSz="544232" fontAlgn="base">
              <a:spcBef>
                <a:spcPct val="0"/>
              </a:spcBef>
              <a:spcAft>
                <a:spcPct val="0"/>
              </a:spcAft>
            </a:pPr>
            <a:r>
              <a:rPr lang="en-US">
                <a:solidFill>
                  <a:srgbClr val="5A5A5A"/>
                </a:solidFill>
              </a:rPr>
              <a:t>Footer</a:t>
            </a:r>
            <a:endParaRPr lang="en-US" dirty="0">
              <a:solidFill>
                <a:srgbClr val="5A5A5A"/>
              </a:solidFill>
            </a:endParaRPr>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546101" y="519643"/>
            <a:ext cx="7442200" cy="1144059"/>
          </a:xfrm>
          <a:prstGeom prst="rect">
            <a:avLst/>
          </a:prstGeom>
        </p:spPr>
        <p:txBody>
          <a:bodyPr vert="horz" lIns="0" tIns="0" rIns="0" bIns="0" rtlCol="0" anchor="t" anchorCtr="0">
            <a:noAutofit/>
          </a:bodyPr>
          <a:lstStyle/>
          <a:p>
            <a:r>
              <a:rPr lang="en-US" dirty="0"/>
              <a:t>Click to edit Master title style</a:t>
            </a:r>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546101" y="2146299"/>
            <a:ext cx="7442200" cy="3594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3896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63" r:id="rId27"/>
  </p:sldLayoutIdLst>
  <p:hf hdr="0" dt="0"/>
  <p:txStyles>
    <p:titleStyle>
      <a:lvl1pPr algn="l" defTabSz="544232" rtl="0" eaLnBrk="1" fontAlgn="base" hangingPunct="1">
        <a:lnSpc>
          <a:spcPct val="90000"/>
        </a:lnSpc>
        <a:spcBef>
          <a:spcPct val="0"/>
        </a:spcBef>
        <a:spcAft>
          <a:spcPct val="0"/>
        </a:spcAft>
        <a:defRPr sz="3733" kern="1200">
          <a:solidFill>
            <a:schemeClr val="accent1"/>
          </a:solidFill>
          <a:latin typeface="EMprint" panose="020B0503020204020204" pitchFamily="34" charset="0"/>
          <a:ea typeface="EMprint" panose="020B0503020204020204" pitchFamily="34" charset="0"/>
          <a:cs typeface="EMprint"/>
        </a:defRPr>
      </a:lvl1pPr>
      <a:lvl2pPr algn="l" defTabSz="544232" rtl="0" eaLnBrk="1" fontAlgn="base" hangingPunct="1">
        <a:spcBef>
          <a:spcPct val="0"/>
        </a:spcBef>
        <a:spcAft>
          <a:spcPct val="0"/>
        </a:spcAft>
        <a:defRPr sz="3333">
          <a:solidFill>
            <a:schemeClr val="tx1"/>
          </a:solidFill>
          <a:latin typeface="Arial" charset="0"/>
          <a:ea typeface="Arial" charset="0"/>
          <a:cs typeface="Arial" charset="0"/>
        </a:defRPr>
      </a:lvl2pPr>
      <a:lvl3pPr algn="l" defTabSz="544232" rtl="0" eaLnBrk="1" fontAlgn="base" hangingPunct="1">
        <a:spcBef>
          <a:spcPct val="0"/>
        </a:spcBef>
        <a:spcAft>
          <a:spcPct val="0"/>
        </a:spcAft>
        <a:defRPr sz="3333">
          <a:solidFill>
            <a:schemeClr val="tx1"/>
          </a:solidFill>
          <a:latin typeface="Arial" charset="0"/>
          <a:ea typeface="Arial" charset="0"/>
          <a:cs typeface="Arial" charset="0"/>
        </a:defRPr>
      </a:lvl3pPr>
      <a:lvl4pPr algn="l" defTabSz="544232" rtl="0" eaLnBrk="1" fontAlgn="base" hangingPunct="1">
        <a:spcBef>
          <a:spcPct val="0"/>
        </a:spcBef>
        <a:spcAft>
          <a:spcPct val="0"/>
        </a:spcAft>
        <a:defRPr sz="3333">
          <a:solidFill>
            <a:schemeClr val="tx1"/>
          </a:solidFill>
          <a:latin typeface="Arial" charset="0"/>
          <a:ea typeface="Arial" charset="0"/>
          <a:cs typeface="Arial" charset="0"/>
        </a:defRPr>
      </a:lvl4pPr>
      <a:lvl5pPr algn="l" defTabSz="544232" rtl="0" eaLnBrk="1" fontAlgn="base" hangingPunct="1">
        <a:spcBef>
          <a:spcPct val="0"/>
        </a:spcBef>
        <a:spcAft>
          <a:spcPct val="0"/>
        </a:spcAft>
        <a:defRPr sz="3333">
          <a:solidFill>
            <a:schemeClr val="tx1"/>
          </a:solidFill>
          <a:latin typeface="Arial" charset="0"/>
          <a:ea typeface="Arial" charset="0"/>
          <a:cs typeface="Arial" charset="0"/>
        </a:defRPr>
      </a:lvl5pPr>
      <a:lvl6pPr marL="544232" algn="l" defTabSz="544232" rtl="0" eaLnBrk="1" fontAlgn="base" hangingPunct="1">
        <a:spcBef>
          <a:spcPct val="0"/>
        </a:spcBef>
        <a:spcAft>
          <a:spcPct val="0"/>
        </a:spcAft>
        <a:defRPr sz="3333">
          <a:solidFill>
            <a:schemeClr val="tx1"/>
          </a:solidFill>
          <a:latin typeface="Arial" charset="0"/>
          <a:ea typeface="Arial" charset="0"/>
        </a:defRPr>
      </a:lvl6pPr>
      <a:lvl7pPr marL="1088463" algn="l" defTabSz="544232" rtl="0" eaLnBrk="1" fontAlgn="base" hangingPunct="1">
        <a:spcBef>
          <a:spcPct val="0"/>
        </a:spcBef>
        <a:spcAft>
          <a:spcPct val="0"/>
        </a:spcAft>
        <a:defRPr sz="3333">
          <a:solidFill>
            <a:schemeClr val="tx1"/>
          </a:solidFill>
          <a:latin typeface="Arial" charset="0"/>
          <a:ea typeface="Arial" charset="0"/>
        </a:defRPr>
      </a:lvl7pPr>
      <a:lvl8pPr marL="1632694" algn="l" defTabSz="544232" rtl="0" eaLnBrk="1" fontAlgn="base" hangingPunct="1">
        <a:spcBef>
          <a:spcPct val="0"/>
        </a:spcBef>
        <a:spcAft>
          <a:spcPct val="0"/>
        </a:spcAft>
        <a:defRPr sz="3333">
          <a:solidFill>
            <a:schemeClr val="tx1"/>
          </a:solidFill>
          <a:latin typeface="Arial" charset="0"/>
          <a:ea typeface="Arial" charset="0"/>
        </a:defRPr>
      </a:lvl8pPr>
      <a:lvl9pPr marL="2176926" algn="l" defTabSz="544232" rtl="0" eaLnBrk="1" fontAlgn="base" hangingPunct="1">
        <a:spcBef>
          <a:spcPct val="0"/>
        </a:spcBef>
        <a:spcAft>
          <a:spcPct val="0"/>
        </a:spcAft>
        <a:defRPr sz="3333">
          <a:solidFill>
            <a:schemeClr val="tx1"/>
          </a:solidFill>
          <a:latin typeface="Arial" charset="0"/>
          <a:ea typeface="Arial" charset="0"/>
        </a:defRPr>
      </a:lvl9pPr>
    </p:titleStyle>
    <p:bodyStyle>
      <a:lvl1pPr marL="0" indent="0" algn="l" defTabSz="544232" rtl="0" eaLnBrk="1" fontAlgn="base" hangingPunct="1">
        <a:lnSpc>
          <a:spcPct val="100000"/>
        </a:lnSpc>
        <a:spcBef>
          <a:spcPct val="0"/>
        </a:spcBef>
        <a:spcAft>
          <a:spcPct val="0"/>
        </a:spcAft>
        <a:buFont typeface="Arial" charset="0"/>
        <a:buNone/>
        <a:defRPr sz="2133" kern="1200">
          <a:solidFill>
            <a:schemeClr val="bg2"/>
          </a:solidFill>
          <a:latin typeface="+mn-lt"/>
          <a:ea typeface="EMprint" panose="020B0503020204020204" pitchFamily="34" charset="0"/>
          <a:cs typeface="EMprint"/>
        </a:defRPr>
      </a:lvl1pPr>
      <a:lvl2pPr marL="239178" indent="-230712" algn="l" defTabSz="544232" rtl="0" eaLnBrk="1" fontAlgn="base" hangingPunct="1">
        <a:lnSpc>
          <a:spcPct val="100000"/>
        </a:lnSpc>
        <a:spcBef>
          <a:spcPts val="0"/>
        </a:spcBef>
        <a:spcAft>
          <a:spcPct val="0"/>
        </a:spcAft>
        <a:buFont typeface="Arial" charset="0"/>
        <a:buChar char="•"/>
        <a:tabLst/>
        <a:defRPr sz="2133" kern="1200">
          <a:solidFill>
            <a:schemeClr val="bg2"/>
          </a:solidFill>
          <a:latin typeface="+mn-lt"/>
          <a:ea typeface="EMprint" panose="020B0503020204020204" pitchFamily="34" charset="0"/>
          <a:cs typeface="+mn-cs"/>
        </a:defRPr>
      </a:lvl2pPr>
      <a:lvl3pPr marL="533387" indent="-304792" algn="l" defTabSz="544232" rtl="0" eaLnBrk="1" fontAlgn="base" hangingPunct="1">
        <a:lnSpc>
          <a:spcPct val="100000"/>
        </a:lnSpc>
        <a:spcBef>
          <a:spcPct val="0"/>
        </a:spcBef>
        <a:spcAft>
          <a:spcPct val="0"/>
        </a:spcAft>
        <a:buFont typeface="System Font Regular"/>
        <a:buChar char="—"/>
        <a:tabLst/>
        <a:defRPr sz="2133" kern="1200">
          <a:solidFill>
            <a:schemeClr val="bg2"/>
          </a:solidFill>
          <a:latin typeface="+mn-lt"/>
          <a:ea typeface="EMprint" panose="020B0503020204020204" pitchFamily="34" charset="0"/>
          <a:cs typeface="+mn-cs"/>
        </a:defRPr>
      </a:lvl3pPr>
      <a:lvl4pPr marL="761981" indent="-228594" algn="l" defTabSz="678402" rtl="0" eaLnBrk="1" fontAlgn="base" hangingPunct="1">
        <a:lnSpc>
          <a:spcPct val="100000"/>
        </a:lnSpc>
        <a:spcBef>
          <a:spcPct val="0"/>
        </a:spcBef>
        <a:spcAft>
          <a:spcPct val="0"/>
        </a:spcAft>
        <a:buSzPct val="80000"/>
        <a:buFont typeface="Wingdings" pitchFamily="2" charset="2"/>
        <a:buChar char="§"/>
        <a:tabLst/>
        <a:defRPr sz="2133" kern="1200">
          <a:solidFill>
            <a:schemeClr val="bg2"/>
          </a:solidFill>
          <a:latin typeface="+mn-lt"/>
          <a:ea typeface="EMprint" panose="020B0503020204020204" pitchFamily="34" charset="0"/>
          <a:cs typeface="+mn-cs"/>
        </a:defRPr>
      </a:lvl4pPr>
      <a:lvl5pPr marL="996926" indent="-234945" algn="l" defTabSz="544232" rtl="0" eaLnBrk="1" fontAlgn="base" hangingPunct="1">
        <a:lnSpc>
          <a:spcPct val="100000"/>
        </a:lnSpc>
        <a:spcBef>
          <a:spcPct val="0"/>
        </a:spcBef>
        <a:spcAft>
          <a:spcPct val="0"/>
        </a:spcAft>
        <a:buFont typeface="System Font Regular"/>
        <a:buChar char="–"/>
        <a:tabLst/>
        <a:defRPr sz="2133" kern="1200">
          <a:solidFill>
            <a:schemeClr val="bg2"/>
          </a:solidFill>
          <a:latin typeface="+mn-lt"/>
          <a:ea typeface="EMprint" panose="020B0503020204020204" pitchFamily="34" charset="0"/>
          <a:cs typeface="+mn-cs"/>
        </a:defRPr>
      </a:lvl5pPr>
      <a:lvl6pPr marL="2993272" indent="-272116" algn="l" defTabSz="544232" rtl="0" eaLnBrk="1" latinLnBrk="0" hangingPunct="1">
        <a:spcBef>
          <a:spcPct val="20000"/>
        </a:spcBef>
        <a:buFont typeface="Arial"/>
        <a:buChar char="•"/>
        <a:defRPr sz="2400" kern="1200">
          <a:solidFill>
            <a:schemeClr val="tx1"/>
          </a:solidFill>
          <a:latin typeface="+mn-lt"/>
          <a:ea typeface="+mn-ea"/>
          <a:cs typeface="+mn-cs"/>
        </a:defRPr>
      </a:lvl6pPr>
      <a:lvl7pPr marL="3537504" indent="-272116" algn="l" defTabSz="544232" rtl="0" eaLnBrk="1" latinLnBrk="0" hangingPunct="1">
        <a:spcBef>
          <a:spcPct val="20000"/>
        </a:spcBef>
        <a:buFont typeface="Arial"/>
        <a:buChar char="•"/>
        <a:defRPr sz="2400" kern="1200">
          <a:solidFill>
            <a:schemeClr val="tx1"/>
          </a:solidFill>
          <a:latin typeface="+mn-lt"/>
          <a:ea typeface="+mn-ea"/>
          <a:cs typeface="+mn-cs"/>
        </a:defRPr>
      </a:lvl7pPr>
      <a:lvl8pPr marL="4081735" indent="-272116" algn="l" defTabSz="544232" rtl="0" eaLnBrk="1" latinLnBrk="0" hangingPunct="1">
        <a:spcBef>
          <a:spcPct val="20000"/>
        </a:spcBef>
        <a:buFont typeface="Arial"/>
        <a:buChar char="•"/>
        <a:defRPr sz="2400" kern="1200">
          <a:solidFill>
            <a:schemeClr val="tx1"/>
          </a:solidFill>
          <a:latin typeface="+mn-lt"/>
          <a:ea typeface="+mn-ea"/>
          <a:cs typeface="+mn-cs"/>
        </a:defRPr>
      </a:lvl8pPr>
      <a:lvl9pPr marL="4625967" indent="-272116" algn="l" defTabSz="5442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32" rtl="0" eaLnBrk="1" latinLnBrk="0" hangingPunct="1">
        <a:defRPr sz="2133" kern="1200">
          <a:solidFill>
            <a:schemeClr val="tx1"/>
          </a:solidFill>
          <a:latin typeface="+mn-lt"/>
          <a:ea typeface="+mn-ea"/>
          <a:cs typeface="+mn-cs"/>
        </a:defRPr>
      </a:lvl1pPr>
      <a:lvl2pPr marL="544232" algn="l" defTabSz="544232" rtl="0" eaLnBrk="1" latinLnBrk="0" hangingPunct="1">
        <a:defRPr sz="2133" kern="1200">
          <a:solidFill>
            <a:schemeClr val="tx1"/>
          </a:solidFill>
          <a:latin typeface="+mn-lt"/>
          <a:ea typeface="+mn-ea"/>
          <a:cs typeface="+mn-cs"/>
        </a:defRPr>
      </a:lvl2pPr>
      <a:lvl3pPr marL="1088463" algn="l" defTabSz="544232" rtl="0" eaLnBrk="1" latinLnBrk="0" hangingPunct="1">
        <a:defRPr sz="2133" kern="1200">
          <a:solidFill>
            <a:schemeClr val="tx1"/>
          </a:solidFill>
          <a:latin typeface="+mn-lt"/>
          <a:ea typeface="+mn-ea"/>
          <a:cs typeface="+mn-cs"/>
        </a:defRPr>
      </a:lvl3pPr>
      <a:lvl4pPr marL="1632694" algn="l" defTabSz="544232" rtl="0" eaLnBrk="1" latinLnBrk="0" hangingPunct="1">
        <a:defRPr sz="2133" kern="1200">
          <a:solidFill>
            <a:schemeClr val="tx1"/>
          </a:solidFill>
          <a:latin typeface="+mn-lt"/>
          <a:ea typeface="+mn-ea"/>
          <a:cs typeface="+mn-cs"/>
        </a:defRPr>
      </a:lvl4pPr>
      <a:lvl5pPr marL="2176926" algn="l" defTabSz="544232" rtl="0" eaLnBrk="1" latinLnBrk="0" hangingPunct="1">
        <a:defRPr sz="2133" kern="1200">
          <a:solidFill>
            <a:schemeClr val="tx1"/>
          </a:solidFill>
          <a:latin typeface="+mn-lt"/>
          <a:ea typeface="+mn-ea"/>
          <a:cs typeface="+mn-cs"/>
        </a:defRPr>
      </a:lvl5pPr>
      <a:lvl6pPr marL="2721156" algn="l" defTabSz="544232" rtl="0" eaLnBrk="1" latinLnBrk="0" hangingPunct="1">
        <a:defRPr sz="2133" kern="1200">
          <a:solidFill>
            <a:schemeClr val="tx1"/>
          </a:solidFill>
          <a:latin typeface="+mn-lt"/>
          <a:ea typeface="+mn-ea"/>
          <a:cs typeface="+mn-cs"/>
        </a:defRPr>
      </a:lvl6pPr>
      <a:lvl7pPr marL="3265388" algn="l" defTabSz="544232" rtl="0" eaLnBrk="1" latinLnBrk="0" hangingPunct="1">
        <a:defRPr sz="2133" kern="1200">
          <a:solidFill>
            <a:schemeClr val="tx1"/>
          </a:solidFill>
          <a:latin typeface="+mn-lt"/>
          <a:ea typeface="+mn-ea"/>
          <a:cs typeface="+mn-cs"/>
        </a:defRPr>
      </a:lvl7pPr>
      <a:lvl8pPr marL="3809619" algn="l" defTabSz="544232" rtl="0" eaLnBrk="1" latinLnBrk="0" hangingPunct="1">
        <a:defRPr sz="2133" kern="1200">
          <a:solidFill>
            <a:schemeClr val="tx1"/>
          </a:solidFill>
          <a:latin typeface="+mn-lt"/>
          <a:ea typeface="+mn-ea"/>
          <a:cs typeface="+mn-cs"/>
        </a:defRPr>
      </a:lvl8pPr>
      <a:lvl9pPr marL="4353850" algn="l" defTabSz="544232"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786">
          <p15:clr>
            <a:srgbClr val="F26B43"/>
          </p15:clr>
        </p15:guide>
        <p15:guide id="4" orient="horz" pos="240">
          <p15:clr>
            <a:srgbClr val="F26B43"/>
          </p15:clr>
        </p15:guide>
        <p15:guide id="5" pos="258">
          <p15:clr>
            <a:srgbClr val="F26B43"/>
          </p15:clr>
        </p15:guide>
        <p15:guide id="6" pos="5502">
          <p15:clr>
            <a:srgbClr val="F26B43"/>
          </p15:clr>
        </p15:guide>
        <p15:guide id="7" orient="horz" pos="3103">
          <p15:clr>
            <a:srgbClr val="F26B43"/>
          </p15:clr>
        </p15:guide>
        <p15:guide id="8" orient="horz" pos="1014">
          <p15:clr>
            <a:srgbClr val="F26B43"/>
          </p15:clr>
        </p15:guide>
        <p15:guide id="9" orient="horz" pos="2712">
          <p15:clr>
            <a:srgbClr val="F26B43"/>
          </p15:clr>
        </p15:guide>
        <p15:guide id="10" pos="1986">
          <p15:clr>
            <a:srgbClr val="F26B43"/>
          </p15:clr>
        </p15:guide>
        <p15:guide id="11" pos="3774">
          <p15:clr>
            <a:srgbClr val="F26B43"/>
          </p15:clr>
        </p15:guide>
        <p15:guide id="12" orient="horz" pos="245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546101" y="6389205"/>
            <a:ext cx="482599" cy="186267"/>
          </a:xfrm>
          <a:prstGeom prst="rect">
            <a:avLst/>
          </a:prstGeom>
          <a:noFill/>
          <a:ln>
            <a:noFill/>
          </a:ln>
        </p:spPr>
        <p:txBody>
          <a:bodyPr lIns="0" tIns="0" rIns="0" bIns="0" anchor="b" anchorCtr="0"/>
          <a:lstStyle>
            <a:lvl1pPr algn="l">
              <a:defRPr lang="en-US" sz="1200" smtClean="0">
                <a:solidFill>
                  <a:schemeClr val="bg2"/>
                </a:solidFill>
                <a:latin typeface="+mn-lt"/>
                <a:ea typeface="Arial"/>
                <a:cs typeface="Arial" charset="0"/>
              </a:defRPr>
            </a:lvl1pPr>
          </a:lstStyle>
          <a:p>
            <a:pPr defTabSz="457200" fontAlgn="base">
              <a:spcBef>
                <a:spcPct val="0"/>
              </a:spcBef>
              <a:spcAft>
                <a:spcPct val="0"/>
              </a:spcAft>
            </a:pPr>
            <a:fld id="{6A1832FB-D067-F14F-8F63-A059BBF7F3FB}" type="slidenum">
              <a:rPr>
                <a:solidFill>
                  <a:srgbClr val="000000"/>
                </a:solidFill>
              </a:rPr>
              <a:pPr defTabSz="457200" fontAlgn="base">
                <a:spcBef>
                  <a:spcPct val="0"/>
                </a:spcBef>
                <a:spcAft>
                  <a:spcPct val="0"/>
                </a:spcAft>
              </a:pPr>
              <a:t>‹#›</a:t>
            </a:fld>
            <a:endParaRPr dirty="0">
              <a:solidFill>
                <a:srgbClr val="000000"/>
              </a:solidFill>
            </a:endParaRPr>
          </a:p>
        </p:txBody>
      </p:sp>
      <p:sp>
        <p:nvSpPr>
          <p:cNvPr id="8" name="Footer Placeholder 2"/>
          <p:cNvSpPr>
            <a:spLocks noGrp="1"/>
          </p:cNvSpPr>
          <p:nvPr>
            <p:ph type="ftr" sz="quarter" idx="3"/>
          </p:nvPr>
        </p:nvSpPr>
        <p:spPr>
          <a:xfrm>
            <a:off x="1030665" y="6390582"/>
            <a:ext cx="5065335" cy="184889"/>
          </a:xfrm>
          <a:prstGeom prst="rect">
            <a:avLst/>
          </a:prstGeom>
          <a:noFill/>
          <a:ln>
            <a:noFill/>
          </a:ln>
        </p:spPr>
        <p:txBody>
          <a:bodyPr lIns="0" tIns="0" rIns="0" bIns="0" anchor="b" anchorCtr="0"/>
          <a:lstStyle>
            <a:lvl1pPr algn="l">
              <a:defRPr lang="en-US" sz="1200">
                <a:solidFill>
                  <a:schemeClr val="bg2"/>
                </a:solidFill>
                <a:latin typeface="+mn-lt"/>
                <a:ea typeface="Arial"/>
                <a:cs typeface="Arial" charset="0"/>
              </a:defRPr>
            </a:lvl1pPr>
          </a:lstStyle>
          <a:p>
            <a:pPr algn="r" defTabSz="457200" fontAlgn="base">
              <a:spcBef>
                <a:spcPct val="0"/>
              </a:spcBef>
              <a:spcAft>
                <a:spcPct val="0"/>
              </a:spcAft>
            </a:pPr>
            <a:r>
              <a:rPr>
                <a:solidFill>
                  <a:srgbClr val="000000"/>
                </a:solidFill>
              </a:rPr>
              <a:t>Proprietary</a:t>
            </a:r>
            <a:endParaRPr dirty="0">
              <a:solidFill>
                <a:srgbClr val="000000"/>
              </a:solidFill>
            </a:endParaRPr>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546101" y="519643"/>
            <a:ext cx="7442200" cy="1144059"/>
          </a:xfrm>
          <a:prstGeom prst="rect">
            <a:avLst/>
          </a:prstGeom>
        </p:spPr>
        <p:txBody>
          <a:bodyPr vert="horz" lIns="0" tIns="0" rIns="0" bIns="0" rtlCol="0" anchor="t" anchorCtr="0">
            <a:noAutofit/>
          </a:bodyPr>
          <a:lstStyle/>
          <a:p>
            <a:r>
              <a:rPr lang="en-US"/>
              <a:t>Click to edit Master title style</a:t>
            </a:r>
            <a:endParaRPr lang="en-US" dirty="0"/>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546101" y="2146299"/>
            <a:ext cx="7442200" cy="3594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94626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Lst>
  <p:hf hdr="0" ftr="0" dt="0"/>
  <p:txStyles>
    <p:titleStyle>
      <a:lvl1pPr algn="l" defTabSz="544232" rtl="0" eaLnBrk="1" fontAlgn="base" hangingPunct="1">
        <a:lnSpc>
          <a:spcPct val="90000"/>
        </a:lnSpc>
        <a:spcBef>
          <a:spcPct val="0"/>
        </a:spcBef>
        <a:spcAft>
          <a:spcPct val="0"/>
        </a:spcAft>
        <a:defRPr sz="3733" kern="1200">
          <a:solidFill>
            <a:schemeClr val="accent1"/>
          </a:solidFill>
          <a:latin typeface="EMprint Semibold" panose="020B0703020204020204" pitchFamily="34" charset="0"/>
          <a:ea typeface="EMprint Semibold" panose="020B0703020204020204" pitchFamily="34" charset="0"/>
          <a:cs typeface="EMprint Semibold" panose="020B0703020204020204" pitchFamily="34" charset="0"/>
        </a:defRPr>
      </a:lvl1pPr>
      <a:lvl2pPr algn="l" defTabSz="544232" rtl="0" eaLnBrk="1" fontAlgn="base" hangingPunct="1">
        <a:spcBef>
          <a:spcPct val="0"/>
        </a:spcBef>
        <a:spcAft>
          <a:spcPct val="0"/>
        </a:spcAft>
        <a:defRPr sz="3333">
          <a:solidFill>
            <a:schemeClr val="tx1"/>
          </a:solidFill>
          <a:latin typeface="Arial" charset="0"/>
          <a:ea typeface="Arial" charset="0"/>
          <a:cs typeface="Arial" charset="0"/>
        </a:defRPr>
      </a:lvl2pPr>
      <a:lvl3pPr algn="l" defTabSz="544232" rtl="0" eaLnBrk="1" fontAlgn="base" hangingPunct="1">
        <a:spcBef>
          <a:spcPct val="0"/>
        </a:spcBef>
        <a:spcAft>
          <a:spcPct val="0"/>
        </a:spcAft>
        <a:defRPr sz="3333">
          <a:solidFill>
            <a:schemeClr val="tx1"/>
          </a:solidFill>
          <a:latin typeface="Arial" charset="0"/>
          <a:ea typeface="Arial" charset="0"/>
          <a:cs typeface="Arial" charset="0"/>
        </a:defRPr>
      </a:lvl3pPr>
      <a:lvl4pPr algn="l" defTabSz="544232" rtl="0" eaLnBrk="1" fontAlgn="base" hangingPunct="1">
        <a:spcBef>
          <a:spcPct val="0"/>
        </a:spcBef>
        <a:spcAft>
          <a:spcPct val="0"/>
        </a:spcAft>
        <a:defRPr sz="3333">
          <a:solidFill>
            <a:schemeClr val="tx1"/>
          </a:solidFill>
          <a:latin typeface="Arial" charset="0"/>
          <a:ea typeface="Arial" charset="0"/>
          <a:cs typeface="Arial" charset="0"/>
        </a:defRPr>
      </a:lvl4pPr>
      <a:lvl5pPr algn="l" defTabSz="544232" rtl="0" eaLnBrk="1" fontAlgn="base" hangingPunct="1">
        <a:spcBef>
          <a:spcPct val="0"/>
        </a:spcBef>
        <a:spcAft>
          <a:spcPct val="0"/>
        </a:spcAft>
        <a:defRPr sz="3333">
          <a:solidFill>
            <a:schemeClr val="tx1"/>
          </a:solidFill>
          <a:latin typeface="Arial" charset="0"/>
          <a:ea typeface="Arial" charset="0"/>
          <a:cs typeface="Arial" charset="0"/>
        </a:defRPr>
      </a:lvl5pPr>
      <a:lvl6pPr marL="544232" algn="l" defTabSz="544232" rtl="0" eaLnBrk="1" fontAlgn="base" hangingPunct="1">
        <a:spcBef>
          <a:spcPct val="0"/>
        </a:spcBef>
        <a:spcAft>
          <a:spcPct val="0"/>
        </a:spcAft>
        <a:defRPr sz="3333">
          <a:solidFill>
            <a:schemeClr val="tx1"/>
          </a:solidFill>
          <a:latin typeface="Arial" charset="0"/>
          <a:ea typeface="Arial" charset="0"/>
        </a:defRPr>
      </a:lvl6pPr>
      <a:lvl7pPr marL="1088463" algn="l" defTabSz="544232" rtl="0" eaLnBrk="1" fontAlgn="base" hangingPunct="1">
        <a:spcBef>
          <a:spcPct val="0"/>
        </a:spcBef>
        <a:spcAft>
          <a:spcPct val="0"/>
        </a:spcAft>
        <a:defRPr sz="3333">
          <a:solidFill>
            <a:schemeClr val="tx1"/>
          </a:solidFill>
          <a:latin typeface="Arial" charset="0"/>
          <a:ea typeface="Arial" charset="0"/>
        </a:defRPr>
      </a:lvl7pPr>
      <a:lvl8pPr marL="1632694" algn="l" defTabSz="544232" rtl="0" eaLnBrk="1" fontAlgn="base" hangingPunct="1">
        <a:spcBef>
          <a:spcPct val="0"/>
        </a:spcBef>
        <a:spcAft>
          <a:spcPct val="0"/>
        </a:spcAft>
        <a:defRPr sz="3333">
          <a:solidFill>
            <a:schemeClr val="tx1"/>
          </a:solidFill>
          <a:latin typeface="Arial" charset="0"/>
          <a:ea typeface="Arial" charset="0"/>
        </a:defRPr>
      </a:lvl8pPr>
      <a:lvl9pPr marL="2176926" algn="l" defTabSz="544232" rtl="0" eaLnBrk="1" fontAlgn="base" hangingPunct="1">
        <a:spcBef>
          <a:spcPct val="0"/>
        </a:spcBef>
        <a:spcAft>
          <a:spcPct val="0"/>
        </a:spcAft>
        <a:defRPr sz="3333">
          <a:solidFill>
            <a:schemeClr val="tx1"/>
          </a:solidFill>
          <a:latin typeface="Arial" charset="0"/>
          <a:ea typeface="Arial" charset="0"/>
        </a:defRPr>
      </a:lvl9pPr>
    </p:titleStyle>
    <p:bodyStyle>
      <a:lvl1pPr marL="0" indent="0" algn="l" defTabSz="544232" rtl="0" eaLnBrk="1" fontAlgn="base" hangingPunct="1">
        <a:lnSpc>
          <a:spcPct val="100000"/>
        </a:lnSpc>
        <a:spcBef>
          <a:spcPct val="0"/>
        </a:spcBef>
        <a:spcAft>
          <a:spcPct val="0"/>
        </a:spcAft>
        <a:buFont typeface="Arial" charset="0"/>
        <a:buNone/>
        <a:defRPr sz="2133" kern="1200">
          <a:solidFill>
            <a:schemeClr val="bg2"/>
          </a:solidFill>
          <a:latin typeface="+mn-lt"/>
          <a:ea typeface="EMprint" panose="020B0503020204020204" pitchFamily="34" charset="0"/>
          <a:cs typeface="EMprint"/>
        </a:defRPr>
      </a:lvl1pPr>
      <a:lvl2pPr marL="239178" indent="-230712" algn="l" defTabSz="544232" rtl="0" eaLnBrk="1" fontAlgn="base" hangingPunct="1">
        <a:lnSpc>
          <a:spcPct val="100000"/>
        </a:lnSpc>
        <a:spcBef>
          <a:spcPts val="0"/>
        </a:spcBef>
        <a:spcAft>
          <a:spcPct val="0"/>
        </a:spcAft>
        <a:buFont typeface="Arial" charset="0"/>
        <a:buChar char="•"/>
        <a:tabLst/>
        <a:defRPr sz="2133" kern="1200">
          <a:solidFill>
            <a:schemeClr val="bg2"/>
          </a:solidFill>
          <a:latin typeface="+mn-lt"/>
          <a:ea typeface="EMprint" panose="020B0503020204020204" pitchFamily="34" charset="0"/>
          <a:cs typeface="+mn-cs"/>
        </a:defRPr>
      </a:lvl2pPr>
      <a:lvl3pPr marL="533387" indent="-304792" algn="l" defTabSz="544232" rtl="0" eaLnBrk="1" fontAlgn="base" hangingPunct="1">
        <a:lnSpc>
          <a:spcPct val="100000"/>
        </a:lnSpc>
        <a:spcBef>
          <a:spcPct val="0"/>
        </a:spcBef>
        <a:spcAft>
          <a:spcPct val="0"/>
        </a:spcAft>
        <a:buFont typeface="System Font Regular"/>
        <a:buChar char="—"/>
        <a:tabLst/>
        <a:defRPr sz="2133" kern="1200">
          <a:solidFill>
            <a:schemeClr val="bg2"/>
          </a:solidFill>
          <a:latin typeface="+mn-lt"/>
          <a:ea typeface="EMprint" panose="020B0503020204020204" pitchFamily="34" charset="0"/>
          <a:cs typeface="+mn-cs"/>
        </a:defRPr>
      </a:lvl3pPr>
      <a:lvl4pPr marL="761981" indent="-228594" algn="l" defTabSz="678402" rtl="0" eaLnBrk="1" fontAlgn="base" hangingPunct="1">
        <a:lnSpc>
          <a:spcPct val="100000"/>
        </a:lnSpc>
        <a:spcBef>
          <a:spcPct val="0"/>
        </a:spcBef>
        <a:spcAft>
          <a:spcPct val="0"/>
        </a:spcAft>
        <a:buSzPct val="80000"/>
        <a:buFont typeface="Wingdings" pitchFamily="2" charset="2"/>
        <a:buChar char="§"/>
        <a:tabLst/>
        <a:defRPr sz="2133" kern="1200">
          <a:solidFill>
            <a:schemeClr val="bg2"/>
          </a:solidFill>
          <a:latin typeface="+mn-lt"/>
          <a:ea typeface="EMprint" panose="020B0503020204020204" pitchFamily="34" charset="0"/>
          <a:cs typeface="+mn-cs"/>
        </a:defRPr>
      </a:lvl4pPr>
      <a:lvl5pPr marL="996926" indent="-234945" algn="l" defTabSz="544232" rtl="0" eaLnBrk="1" fontAlgn="base" hangingPunct="1">
        <a:lnSpc>
          <a:spcPct val="100000"/>
        </a:lnSpc>
        <a:spcBef>
          <a:spcPct val="0"/>
        </a:spcBef>
        <a:spcAft>
          <a:spcPct val="0"/>
        </a:spcAft>
        <a:buFont typeface="System Font Regular"/>
        <a:buChar char="–"/>
        <a:tabLst/>
        <a:defRPr sz="2133" kern="1200">
          <a:solidFill>
            <a:schemeClr val="bg2"/>
          </a:solidFill>
          <a:latin typeface="+mn-lt"/>
          <a:ea typeface="EMprint" panose="020B0503020204020204" pitchFamily="34" charset="0"/>
          <a:cs typeface="+mn-cs"/>
        </a:defRPr>
      </a:lvl5pPr>
      <a:lvl6pPr marL="2993272" indent="-272116" algn="l" defTabSz="544232" rtl="0" eaLnBrk="1" latinLnBrk="0" hangingPunct="1">
        <a:spcBef>
          <a:spcPct val="20000"/>
        </a:spcBef>
        <a:buFont typeface="Arial"/>
        <a:buChar char="•"/>
        <a:defRPr sz="2400" kern="1200">
          <a:solidFill>
            <a:schemeClr val="tx1"/>
          </a:solidFill>
          <a:latin typeface="+mn-lt"/>
          <a:ea typeface="+mn-ea"/>
          <a:cs typeface="+mn-cs"/>
        </a:defRPr>
      </a:lvl6pPr>
      <a:lvl7pPr marL="3537504" indent="-272116" algn="l" defTabSz="544232" rtl="0" eaLnBrk="1" latinLnBrk="0" hangingPunct="1">
        <a:spcBef>
          <a:spcPct val="20000"/>
        </a:spcBef>
        <a:buFont typeface="Arial"/>
        <a:buChar char="•"/>
        <a:defRPr sz="2400" kern="1200">
          <a:solidFill>
            <a:schemeClr val="tx1"/>
          </a:solidFill>
          <a:latin typeface="+mn-lt"/>
          <a:ea typeface="+mn-ea"/>
          <a:cs typeface="+mn-cs"/>
        </a:defRPr>
      </a:lvl7pPr>
      <a:lvl8pPr marL="4081735" indent="-272116" algn="l" defTabSz="544232" rtl="0" eaLnBrk="1" latinLnBrk="0" hangingPunct="1">
        <a:spcBef>
          <a:spcPct val="20000"/>
        </a:spcBef>
        <a:buFont typeface="Arial"/>
        <a:buChar char="•"/>
        <a:defRPr sz="2400" kern="1200">
          <a:solidFill>
            <a:schemeClr val="tx1"/>
          </a:solidFill>
          <a:latin typeface="+mn-lt"/>
          <a:ea typeface="+mn-ea"/>
          <a:cs typeface="+mn-cs"/>
        </a:defRPr>
      </a:lvl8pPr>
      <a:lvl9pPr marL="4625967" indent="-272116" algn="l" defTabSz="5442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32" rtl="0" eaLnBrk="1" latinLnBrk="0" hangingPunct="1">
        <a:defRPr sz="2133" kern="1200">
          <a:solidFill>
            <a:schemeClr val="tx1"/>
          </a:solidFill>
          <a:latin typeface="+mn-lt"/>
          <a:ea typeface="+mn-ea"/>
          <a:cs typeface="+mn-cs"/>
        </a:defRPr>
      </a:lvl1pPr>
      <a:lvl2pPr marL="544232" algn="l" defTabSz="544232" rtl="0" eaLnBrk="1" latinLnBrk="0" hangingPunct="1">
        <a:defRPr sz="2133" kern="1200">
          <a:solidFill>
            <a:schemeClr val="tx1"/>
          </a:solidFill>
          <a:latin typeface="+mn-lt"/>
          <a:ea typeface="+mn-ea"/>
          <a:cs typeface="+mn-cs"/>
        </a:defRPr>
      </a:lvl2pPr>
      <a:lvl3pPr marL="1088463" algn="l" defTabSz="544232" rtl="0" eaLnBrk="1" latinLnBrk="0" hangingPunct="1">
        <a:defRPr sz="2133" kern="1200">
          <a:solidFill>
            <a:schemeClr val="tx1"/>
          </a:solidFill>
          <a:latin typeface="+mn-lt"/>
          <a:ea typeface="+mn-ea"/>
          <a:cs typeface="+mn-cs"/>
        </a:defRPr>
      </a:lvl3pPr>
      <a:lvl4pPr marL="1632694" algn="l" defTabSz="544232" rtl="0" eaLnBrk="1" latinLnBrk="0" hangingPunct="1">
        <a:defRPr sz="2133" kern="1200">
          <a:solidFill>
            <a:schemeClr val="tx1"/>
          </a:solidFill>
          <a:latin typeface="+mn-lt"/>
          <a:ea typeface="+mn-ea"/>
          <a:cs typeface="+mn-cs"/>
        </a:defRPr>
      </a:lvl4pPr>
      <a:lvl5pPr marL="2176926" algn="l" defTabSz="544232" rtl="0" eaLnBrk="1" latinLnBrk="0" hangingPunct="1">
        <a:defRPr sz="2133" kern="1200">
          <a:solidFill>
            <a:schemeClr val="tx1"/>
          </a:solidFill>
          <a:latin typeface="+mn-lt"/>
          <a:ea typeface="+mn-ea"/>
          <a:cs typeface="+mn-cs"/>
        </a:defRPr>
      </a:lvl5pPr>
      <a:lvl6pPr marL="2721156" algn="l" defTabSz="544232" rtl="0" eaLnBrk="1" latinLnBrk="0" hangingPunct="1">
        <a:defRPr sz="2133" kern="1200">
          <a:solidFill>
            <a:schemeClr val="tx1"/>
          </a:solidFill>
          <a:latin typeface="+mn-lt"/>
          <a:ea typeface="+mn-ea"/>
          <a:cs typeface="+mn-cs"/>
        </a:defRPr>
      </a:lvl6pPr>
      <a:lvl7pPr marL="3265388" algn="l" defTabSz="544232" rtl="0" eaLnBrk="1" latinLnBrk="0" hangingPunct="1">
        <a:defRPr sz="2133" kern="1200">
          <a:solidFill>
            <a:schemeClr val="tx1"/>
          </a:solidFill>
          <a:latin typeface="+mn-lt"/>
          <a:ea typeface="+mn-ea"/>
          <a:cs typeface="+mn-cs"/>
        </a:defRPr>
      </a:lvl7pPr>
      <a:lvl8pPr marL="3809619" algn="l" defTabSz="544232" rtl="0" eaLnBrk="1" latinLnBrk="0" hangingPunct="1">
        <a:defRPr sz="2133" kern="1200">
          <a:solidFill>
            <a:schemeClr val="tx1"/>
          </a:solidFill>
          <a:latin typeface="+mn-lt"/>
          <a:ea typeface="+mn-ea"/>
          <a:cs typeface="+mn-cs"/>
        </a:defRPr>
      </a:lvl8pPr>
      <a:lvl9pPr marL="4353850" algn="l" defTabSz="544232"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786">
          <p15:clr>
            <a:srgbClr val="F26B43"/>
          </p15:clr>
        </p15:guide>
        <p15:guide id="4" orient="horz" pos="240">
          <p15:clr>
            <a:srgbClr val="F26B43"/>
          </p15:clr>
        </p15:guide>
        <p15:guide id="5" pos="258">
          <p15:clr>
            <a:srgbClr val="F26B43"/>
          </p15:clr>
        </p15:guide>
        <p15:guide id="6" pos="5502">
          <p15:clr>
            <a:srgbClr val="F26B43"/>
          </p15:clr>
        </p15:guide>
        <p15:guide id="7" orient="horz" pos="3103">
          <p15:clr>
            <a:srgbClr val="F26B43"/>
          </p15:clr>
        </p15:guide>
        <p15:guide id="8" orient="horz" pos="1014">
          <p15:clr>
            <a:srgbClr val="F26B43"/>
          </p15:clr>
        </p15:guide>
        <p15:guide id="9" orient="horz" pos="2712">
          <p15:clr>
            <a:srgbClr val="F26B43"/>
          </p15:clr>
        </p15:guide>
        <p15:guide id="10" pos="1986">
          <p15:clr>
            <a:srgbClr val="F26B43"/>
          </p15:clr>
        </p15:guide>
        <p15:guide id="11" pos="3774">
          <p15:clr>
            <a:srgbClr val="F26B43"/>
          </p15:clr>
        </p15:guide>
        <p15:guide id="12" orient="horz" pos="24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8087" b="18087"/>
          <a:stretch>
            <a:fillRect/>
          </a:stretch>
        </p:blipFill>
        <p:spPr/>
      </p:pic>
      <p:sp>
        <p:nvSpPr>
          <p:cNvPr id="3" name="Title 2">
            <a:extLst>
              <a:ext uri="{FF2B5EF4-FFF2-40B4-BE49-F238E27FC236}">
                <a16:creationId xmlns:a16="http://schemas.microsoft.com/office/drawing/2014/main" id="{5F4E3D81-BB0A-1F4B-88A7-123B66B76A4B}"/>
              </a:ext>
            </a:extLst>
          </p:cNvPr>
          <p:cNvSpPr>
            <a:spLocks noGrp="1"/>
          </p:cNvSpPr>
          <p:nvPr>
            <p:ph type="title"/>
          </p:nvPr>
        </p:nvSpPr>
        <p:spPr>
          <a:xfrm>
            <a:off x="546100" y="1140885"/>
            <a:ext cx="9055100" cy="1983315"/>
          </a:xfrm>
        </p:spPr>
        <p:txBody>
          <a:bodyPr/>
          <a:lstStyle/>
          <a:p>
            <a:r>
              <a:rPr lang="tr-TR" sz="6600" spc="50" dirty="0">
                <a:ln w="9525" cmpd="sng">
                  <a:noFill/>
                  <a:prstDash val="solid"/>
                </a:ln>
                <a:solidFill>
                  <a:srgbClr val="70AD47">
                    <a:tint val="1000"/>
                  </a:srgbClr>
                </a:solidFill>
                <a:effectLst>
                  <a:glow rad="50800">
                    <a:srgbClr val="000000">
                      <a:alpha val="40000"/>
                    </a:srgbClr>
                  </a:glow>
                  <a:outerShdw blurRad="50800" dist="38100" dir="8100000" algn="tr" rotWithShape="0">
                    <a:prstClr val="black">
                      <a:alpha val="40000"/>
                    </a:prstClr>
                  </a:outerShdw>
                </a:effectLst>
                <a:latin typeface="EMprint Semibold" panose="020B0703020204020204" pitchFamily="34" charset="0"/>
                <a:ea typeface="EMprint Semibold" panose="020B0703020204020204" pitchFamily="34" charset="0"/>
                <a:cs typeface="Arial"/>
              </a:rPr>
              <a:t>Önleyici Bakım ve Kullanılmış Yağ Analizi</a:t>
            </a:r>
            <a:endParaRPr lang="en-US" dirty="0">
              <a:effectLst>
                <a:glow rad="50800">
                  <a:srgbClr val="000000">
                    <a:alpha val="40000"/>
                  </a:srgbClr>
                </a:glow>
                <a:outerShdw blurRad="50800" dist="38100" dir="8100000" algn="tr" rotWithShape="0">
                  <a:prstClr val="black">
                    <a:alpha val="40000"/>
                  </a:prstClr>
                </a:outerShdw>
              </a:effectLst>
            </a:endParaRPr>
          </a:p>
        </p:txBody>
      </p:sp>
      <p:sp>
        <p:nvSpPr>
          <p:cNvPr id="4" name="Text Placeholder 3">
            <a:extLst>
              <a:ext uri="{FF2B5EF4-FFF2-40B4-BE49-F238E27FC236}">
                <a16:creationId xmlns:a16="http://schemas.microsoft.com/office/drawing/2014/main" id="{6AD38D48-8963-4848-BE32-B066FDFFAFD9}"/>
              </a:ext>
            </a:extLst>
          </p:cNvPr>
          <p:cNvSpPr>
            <a:spLocks noGrp="1"/>
          </p:cNvSpPr>
          <p:nvPr>
            <p:ph type="body" sz="quarter" idx="11"/>
          </p:nvPr>
        </p:nvSpPr>
        <p:spPr/>
        <p:txBody>
          <a:bodyPr/>
          <a:lstStyle/>
          <a:p>
            <a:r>
              <a:rPr lang="tr-TR"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rPr>
              <a:t>Hüseyin HACIKADİROĞLU</a:t>
            </a:r>
          </a:p>
          <a:p>
            <a:r>
              <a:rPr lang="tr-TR"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rPr>
              <a:t>Mobil Oil Türk A.Ş.</a:t>
            </a:r>
            <a:endParaRPr lang="en-US"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endParaRPr>
          </a:p>
          <a:p>
            <a:r>
              <a:rPr lang="tr-TR"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rPr>
              <a:t>Mühendislik Hizmetleri</a:t>
            </a:r>
            <a:r>
              <a:rPr lang="en-US"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rPr>
              <a:t> </a:t>
            </a:r>
            <a:endParaRPr lang="tr-TR"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endParaRPr>
          </a:p>
          <a:p>
            <a:r>
              <a:rPr lang="tr-TR"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rPr>
              <a:t>Bakım Sempozyumu, Mayıs 2023</a:t>
            </a:r>
            <a:endParaRPr lang="en-US" sz="2100" b="1" spc="50" dirty="0">
              <a:ln w="9525" cmpd="sng">
                <a:noFill/>
                <a:prstDash val="solid"/>
              </a:ln>
              <a:solidFill>
                <a:srgbClr val="70AD47">
                  <a:tint val="1000"/>
                </a:srgbClr>
              </a:solidFill>
              <a:effectLst>
                <a:glow rad="38100">
                  <a:srgbClr val="000000">
                    <a:alpha val="40000"/>
                  </a:srgbClr>
                </a:glow>
                <a:outerShdw blurRad="50800" dist="38100" dir="2700000" algn="tl" rotWithShape="0">
                  <a:prstClr val="black">
                    <a:alpha val="40000"/>
                  </a:prstClr>
                </a:outerShdw>
              </a:effectLst>
              <a:latin typeface="EMprint Semibold" panose="020B0703020204020204" pitchFamily="34" charset="0"/>
              <a:ea typeface="EMprint Semibold" panose="020B0703020204020204" pitchFamily="34" charset="0"/>
              <a:cs typeface="Arial"/>
            </a:endParaRPr>
          </a:p>
          <a:p>
            <a:endParaRPr lang="en-US" dirty="0"/>
          </a:p>
        </p:txBody>
      </p:sp>
    </p:spTree>
    <p:extLst>
      <p:ext uri="{BB962C8B-B14F-4D97-AF65-F5344CB8AC3E}">
        <p14:creationId xmlns:p14="http://schemas.microsoft.com/office/powerpoint/2010/main" val="177690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Numune Alma</a:t>
            </a:r>
            <a:endParaRPr lang="en-US"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10</a:t>
            </a:fld>
            <a:endParaRPr lang="en-US" dirty="0">
              <a:solidFill>
                <a:srgbClr val="000000"/>
              </a:solidFill>
            </a:endParaRPr>
          </a:p>
        </p:txBody>
      </p:sp>
      <p:sp>
        <p:nvSpPr>
          <p:cNvPr id="25" name="Content Placeholder 1"/>
          <p:cNvSpPr>
            <a:spLocks noGrp="1"/>
          </p:cNvSpPr>
          <p:nvPr>
            <p:ph type="body" sz="quarter" idx="12"/>
          </p:nvPr>
        </p:nvSpPr>
        <p:spPr>
          <a:xfrm>
            <a:off x="546101" y="1371601"/>
            <a:ext cx="10731500" cy="1143000"/>
          </a:xfrm>
        </p:spPr>
        <p:txBody>
          <a:bodyPr/>
          <a:lstStyle/>
          <a:p>
            <a:pPr>
              <a:spcAft>
                <a:spcPts val="1200"/>
              </a:spcAft>
            </a:pPr>
            <a:r>
              <a:rPr lang="tr-TR" sz="1600" dirty="0">
                <a:latin typeface="EMprint Semibold" panose="020B0703020204020204" pitchFamily="34" charset="0"/>
                <a:ea typeface="EMprint Semibold" panose="020B0703020204020204" pitchFamily="34" charset="0"/>
              </a:rPr>
              <a:t>Hangi Numunenin Alınacağını Belirleyin</a:t>
            </a:r>
          </a:p>
          <a:p>
            <a:pPr>
              <a:spcAft>
                <a:spcPts val="0"/>
              </a:spcAft>
            </a:pPr>
            <a:r>
              <a:rPr lang="tr-TR" sz="1600" dirty="0"/>
              <a:t>Program için ekipman seçerken aşağıda sıralanan beş genel faktörü dikkate alın ve tavsiye edilen numune alma aralığı konusunda yol göstermesi için OEM kılavuzunuza başvurun.</a:t>
            </a:r>
          </a:p>
        </p:txBody>
      </p:sp>
      <p:pic>
        <p:nvPicPr>
          <p:cNvPr id="27" name="Picture 26"/>
          <p:cNvPicPr>
            <a:picLocks noChangeAspect="1"/>
          </p:cNvPicPr>
          <p:nvPr/>
        </p:nvPicPr>
        <p:blipFill>
          <a:blip r:embed="rId2"/>
          <a:stretch>
            <a:fillRect/>
          </a:stretch>
        </p:blipFill>
        <p:spPr>
          <a:xfrm>
            <a:off x="1524000" y="2971800"/>
            <a:ext cx="9144000" cy="2622345"/>
          </a:xfrm>
          <a:prstGeom prst="rect">
            <a:avLst/>
          </a:prstGeom>
        </p:spPr>
      </p:pic>
    </p:spTree>
    <p:extLst>
      <p:ext uri="{BB962C8B-B14F-4D97-AF65-F5344CB8AC3E}">
        <p14:creationId xmlns:p14="http://schemas.microsoft.com/office/powerpoint/2010/main" val="155924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Numune Alma</a:t>
            </a:r>
            <a:endParaRPr lang="en-US"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11</a:t>
            </a:fld>
            <a:endParaRPr lang="en-US" dirty="0">
              <a:solidFill>
                <a:srgbClr val="000000"/>
              </a:solidFill>
            </a:endParaRPr>
          </a:p>
        </p:txBody>
      </p:sp>
      <p:sp>
        <p:nvSpPr>
          <p:cNvPr id="25" name="Content Placeholder 1"/>
          <p:cNvSpPr>
            <a:spLocks noGrp="1"/>
          </p:cNvSpPr>
          <p:nvPr>
            <p:ph type="body" sz="quarter" idx="12"/>
          </p:nvPr>
        </p:nvSpPr>
        <p:spPr>
          <a:xfrm>
            <a:off x="546101" y="1371601"/>
            <a:ext cx="10731500" cy="1143000"/>
          </a:xfrm>
        </p:spPr>
        <p:txBody>
          <a:bodyPr/>
          <a:lstStyle/>
          <a:p>
            <a:pPr>
              <a:spcAft>
                <a:spcPts val="1200"/>
              </a:spcAft>
            </a:pPr>
            <a:r>
              <a:rPr lang="tr-TR" sz="1600" dirty="0">
                <a:latin typeface="EMprint Semibold" panose="020B0703020204020204" pitchFamily="34" charset="0"/>
                <a:ea typeface="EMprint Semibold" panose="020B0703020204020204" pitchFamily="34" charset="0"/>
              </a:rPr>
              <a:t>Ne Zaman Numune Alınacağını Belirleyin</a:t>
            </a:r>
          </a:p>
          <a:p>
            <a:pPr>
              <a:spcAft>
                <a:spcPts val="0"/>
              </a:spcAft>
            </a:pPr>
            <a:r>
              <a:rPr lang="tr-TR" sz="1600" dirty="0"/>
              <a:t>Numune alma işleminin düzenli bir yol izlemesi, ekipman performansı konusunda güvenilir bir trend geçmişi tespit edilmesini sağlayacaktır. OEM tarafından tavsiye edilen numune alma aralığı bilgileri yoksa, ilk numune alma aralığını belirleme konusunda aşağıdaki tablo yol gösterici olarak kullanılabilir.</a:t>
            </a:r>
          </a:p>
        </p:txBody>
      </p:sp>
      <p:pic>
        <p:nvPicPr>
          <p:cNvPr id="2" name="Picture 1"/>
          <p:cNvPicPr>
            <a:picLocks noChangeAspect="1"/>
          </p:cNvPicPr>
          <p:nvPr/>
        </p:nvPicPr>
        <p:blipFill>
          <a:blip r:embed="rId2"/>
          <a:stretch>
            <a:fillRect/>
          </a:stretch>
        </p:blipFill>
        <p:spPr>
          <a:xfrm>
            <a:off x="2021261" y="2735959"/>
            <a:ext cx="8149479" cy="3657600"/>
          </a:xfrm>
          <a:prstGeom prst="rect">
            <a:avLst/>
          </a:prstGeom>
        </p:spPr>
      </p:pic>
    </p:spTree>
    <p:extLst>
      <p:ext uri="{BB962C8B-B14F-4D97-AF65-F5344CB8AC3E}">
        <p14:creationId xmlns:p14="http://schemas.microsoft.com/office/powerpoint/2010/main" val="270752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a:blip r:embed="rId2">
            <a:extLst>
              <a:ext uri="{28A0092B-C50C-407E-A947-70E740481C1C}">
                <a14:useLocalDpi xmlns:a14="http://schemas.microsoft.com/office/drawing/2010/main" val="0"/>
              </a:ext>
            </a:extLst>
          </a:blip>
          <a:stretch>
            <a:fillRect/>
          </a:stretch>
        </p:blipFill>
        <p:spPr>
          <a:xfrm>
            <a:off x="7330312" y="1371600"/>
            <a:ext cx="3851910" cy="2773045"/>
          </a:xfrm>
          <a:prstGeom prst="rect">
            <a:avLst/>
          </a:prstGeom>
        </p:spPr>
      </p:pic>
      <p:sp>
        <p:nvSpPr>
          <p:cNvPr id="3" name="Title 2"/>
          <p:cNvSpPr>
            <a:spLocks noGrp="1"/>
          </p:cNvSpPr>
          <p:nvPr>
            <p:ph type="title"/>
          </p:nvPr>
        </p:nvSpPr>
        <p:spPr/>
        <p:txBody>
          <a:bodyPr/>
          <a:lstStyle/>
          <a:p>
            <a:r>
              <a:rPr lang="tr-TR" dirty="0"/>
              <a:t>Numune Alma</a:t>
            </a:r>
            <a:endParaRPr lang="en-US" dirty="0"/>
          </a:p>
        </p:txBody>
      </p:sp>
      <p:sp>
        <p:nvSpPr>
          <p:cNvPr id="2" name="Content Placeholder 1"/>
          <p:cNvSpPr>
            <a:spLocks noGrp="1"/>
          </p:cNvSpPr>
          <p:nvPr>
            <p:ph type="body" sz="quarter" idx="12"/>
          </p:nvPr>
        </p:nvSpPr>
        <p:spPr>
          <a:xfrm>
            <a:off x="546101" y="1371600"/>
            <a:ext cx="5930899" cy="4368801"/>
          </a:xfrm>
        </p:spPr>
        <p:txBody>
          <a:bodyPr/>
          <a:lstStyle/>
          <a:p>
            <a:pPr marL="0" indent="0">
              <a:spcAft>
                <a:spcPts val="1200"/>
              </a:spcAft>
              <a:buNone/>
            </a:pPr>
            <a:r>
              <a:rPr lang="tr-TR" sz="1600" dirty="0"/>
              <a:t>Doğru alınmış kullanılmış yağ numunesi, yağ analizi vasıtasıyla ekipmanın ve sistem bileşenlerinin durumu hakkında kiritik bilgiler vermektedir. Bu nedenle;</a:t>
            </a:r>
          </a:p>
          <a:p>
            <a:pPr marL="285750" indent="-285750">
              <a:spcAft>
                <a:spcPts val="600"/>
              </a:spcAft>
              <a:buFont typeface="Arial" panose="020B0604020202020204" pitchFamily="34" charset="0"/>
              <a:buChar char="•"/>
            </a:pPr>
            <a:r>
              <a:rPr lang="tr-TR" sz="1600" dirty="0"/>
              <a:t>Sistemi doğru temsil eden kullanılmış yağ numunesi </a:t>
            </a:r>
            <a:r>
              <a:rPr lang="tr-TR" sz="1600" b="1" dirty="0"/>
              <a:t>mutlaka çalışan sistemden</a:t>
            </a:r>
            <a:r>
              <a:rPr lang="tr-TR" sz="1600" dirty="0"/>
              <a:t> alınmalıdır. </a:t>
            </a:r>
          </a:p>
          <a:p>
            <a:pPr marL="285750" indent="-285750">
              <a:spcAft>
                <a:spcPts val="600"/>
              </a:spcAft>
              <a:buFont typeface="Arial" panose="020B0604020202020204" pitchFamily="34" charset="0"/>
              <a:buChar char="•"/>
            </a:pPr>
            <a:r>
              <a:rPr lang="tr-TR" sz="1600" dirty="0"/>
              <a:t>Sistemi en iyi temsil eden numune noktasından bir numune alma vanası ile alınmalıdır. </a:t>
            </a:r>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12</a:t>
            </a:fld>
            <a:endParaRPr lang="en-US" dirty="0">
              <a:solidFill>
                <a:srgbClr val="000000"/>
              </a:solidFill>
            </a:endParaRPr>
          </a:p>
        </p:txBody>
      </p:sp>
      <p:sp>
        <p:nvSpPr>
          <p:cNvPr id="14" name="Rectangle 13"/>
          <p:cNvSpPr/>
          <p:nvPr/>
        </p:nvSpPr>
        <p:spPr>
          <a:xfrm>
            <a:off x="9469755" y="2758123"/>
            <a:ext cx="525780" cy="22098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spcAft>
                <a:spcPts val="0"/>
              </a:spcAft>
            </a:pPr>
            <a:r>
              <a:rPr lang="tr-TR" sz="10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Filtre</a:t>
            </a:r>
            <a:endParaRPr lang="en-US" sz="1200">
              <a:effectLst/>
              <a:latin typeface="Times New Roman" panose="02020603050405020304" pitchFamily="18" charset="0"/>
              <a:ea typeface="Times New Roman" panose="02020603050405020304" pitchFamily="18" charset="0"/>
            </a:endParaRPr>
          </a:p>
        </p:txBody>
      </p:sp>
      <p:cxnSp>
        <p:nvCxnSpPr>
          <p:cNvPr id="15" name="Straight Connector 14"/>
          <p:cNvCxnSpPr/>
          <p:nvPr/>
        </p:nvCxnSpPr>
        <p:spPr>
          <a:xfrm flipV="1">
            <a:off x="9355455" y="2841943"/>
            <a:ext cx="121920" cy="38100"/>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8806815" y="2575243"/>
            <a:ext cx="266700" cy="23622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en-US"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8822055" y="2902903"/>
            <a:ext cx="266700" cy="23622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8161020" y="2223453"/>
            <a:ext cx="266700" cy="23622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8936355" y="1752283"/>
            <a:ext cx="266700" cy="23622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11087100" y="1971993"/>
            <a:ext cx="266700" cy="23622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11064240" y="3588703"/>
            <a:ext cx="266700" cy="23622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10627995" y="4007803"/>
            <a:ext cx="266700" cy="236220"/>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spcAft>
                <a:spcPts val="0"/>
              </a:spcAft>
            </a:pPr>
            <a:r>
              <a:rPr lang="tr-TR" sz="1200" b="1" kern="1200">
                <a:solidFill>
                  <a:srgbClr val="000000"/>
                </a:solidFill>
                <a:effectLst/>
                <a:latin typeface="EMprint" panose="020B0503020204020204" pitchFamily="34"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AAE3724-B6B2-1397-6791-F43AFF4C8D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1" y="3820391"/>
            <a:ext cx="4849451" cy="2160000"/>
          </a:xfrm>
          <a:prstGeom prst="rect">
            <a:avLst/>
          </a:prstGeom>
          <a:noFill/>
        </p:spPr>
      </p:pic>
      <p:sp>
        <p:nvSpPr>
          <p:cNvPr id="6" name="Notched Right Arrow 46">
            <a:extLst>
              <a:ext uri="{FF2B5EF4-FFF2-40B4-BE49-F238E27FC236}">
                <a16:creationId xmlns:a16="http://schemas.microsoft.com/office/drawing/2014/main" id="{EB5E7B11-03AD-786B-EB4E-CA7E8037CCA1}"/>
              </a:ext>
            </a:extLst>
          </p:cNvPr>
          <p:cNvSpPr/>
          <p:nvPr/>
        </p:nvSpPr>
        <p:spPr>
          <a:xfrm>
            <a:off x="8763662" y="5215419"/>
            <a:ext cx="756000" cy="324000"/>
          </a:xfrm>
          <a:prstGeom prst="notchedRightArrow">
            <a:avLst>
              <a:gd name="adj1" fmla="val 50000"/>
              <a:gd name="adj2" fmla="val 8492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54AD313B-10A4-B8E0-DD9E-BE71D31C0FE7}"/>
              </a:ext>
            </a:extLst>
          </p:cNvPr>
          <p:cNvPicPr>
            <a:picLocks noChangeAspect="1"/>
          </p:cNvPicPr>
          <p:nvPr/>
        </p:nvPicPr>
        <p:blipFill>
          <a:blip r:embed="rId4"/>
          <a:stretch>
            <a:fillRect/>
          </a:stretch>
        </p:blipFill>
        <p:spPr>
          <a:xfrm>
            <a:off x="9757598" y="4837419"/>
            <a:ext cx="919996" cy="1080000"/>
          </a:xfrm>
          <a:prstGeom prst="rect">
            <a:avLst/>
          </a:prstGeom>
        </p:spPr>
      </p:pic>
      <p:pic>
        <p:nvPicPr>
          <p:cNvPr id="25" name="Picture 24">
            <a:extLst>
              <a:ext uri="{FF2B5EF4-FFF2-40B4-BE49-F238E27FC236}">
                <a16:creationId xmlns:a16="http://schemas.microsoft.com/office/drawing/2014/main" id="{65C4B2A3-131B-A141-603D-0D16A1207CB6}"/>
              </a:ext>
            </a:extLst>
          </p:cNvPr>
          <p:cNvPicPr>
            <a:picLocks noChangeAspect="1"/>
          </p:cNvPicPr>
          <p:nvPr/>
        </p:nvPicPr>
        <p:blipFill>
          <a:blip r:embed="rId5"/>
          <a:stretch>
            <a:fillRect/>
          </a:stretch>
        </p:blipFill>
        <p:spPr>
          <a:xfrm>
            <a:off x="7568248" y="4837419"/>
            <a:ext cx="957478" cy="1080000"/>
          </a:xfrm>
          <a:prstGeom prst="rect">
            <a:avLst/>
          </a:prstGeom>
        </p:spPr>
      </p:pic>
    </p:spTree>
    <p:extLst>
      <p:ext uri="{BB962C8B-B14F-4D97-AF65-F5344CB8AC3E}">
        <p14:creationId xmlns:p14="http://schemas.microsoft.com/office/powerpoint/2010/main" val="345738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20545" y="2483363"/>
            <a:ext cx="1323810" cy="2476190"/>
          </a:xfrm>
          <a:prstGeom prst="rect">
            <a:avLst/>
          </a:prstGeom>
        </p:spPr>
      </p:pic>
      <p:sp>
        <p:nvSpPr>
          <p:cNvPr id="3" name="Title 2"/>
          <p:cNvSpPr>
            <a:spLocks noGrp="1"/>
          </p:cNvSpPr>
          <p:nvPr>
            <p:ph type="title"/>
          </p:nvPr>
        </p:nvSpPr>
        <p:spPr/>
        <p:txBody>
          <a:bodyPr/>
          <a:lstStyle/>
          <a:p>
            <a:r>
              <a:rPr lang="tr-TR" dirty="0"/>
              <a:t>Numune Alma</a:t>
            </a:r>
            <a:endParaRPr lang="en-US" dirty="0"/>
          </a:p>
        </p:txBody>
      </p:sp>
      <p:sp>
        <p:nvSpPr>
          <p:cNvPr id="2" name="Content Placeholder 1"/>
          <p:cNvSpPr>
            <a:spLocks noGrp="1"/>
          </p:cNvSpPr>
          <p:nvPr>
            <p:ph type="body" sz="quarter" idx="12"/>
          </p:nvPr>
        </p:nvSpPr>
        <p:spPr>
          <a:xfrm>
            <a:off x="6489701" y="1548588"/>
            <a:ext cx="4940299" cy="990600"/>
          </a:xfrm>
        </p:spPr>
        <p:txBody>
          <a:bodyPr/>
          <a:lstStyle/>
          <a:p>
            <a:pPr algn="r">
              <a:spcAft>
                <a:spcPts val="600"/>
              </a:spcAft>
            </a:pPr>
            <a:r>
              <a:rPr lang="tr-TR" sz="1600" dirty="0"/>
              <a:t>Alınan numuneler bekletilmeden etiketlenip veya ilgili sisteme kaydedilip laboratuvara gönderilmeli.</a:t>
            </a:r>
            <a:endParaRPr lang="en-US" sz="1600" dirty="0"/>
          </a:p>
          <a:p>
            <a:pPr lvl="0" algn="r">
              <a:spcAft>
                <a:spcPts val="600"/>
              </a:spcAft>
            </a:pPr>
            <a:endParaRPr lang="tr-TR" sz="1600"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13</a:t>
            </a:fld>
            <a:endParaRPr lang="en-US" dirty="0">
              <a:solidFill>
                <a:srgbClr val="000000"/>
              </a:solidFill>
            </a:endParaRPr>
          </a:p>
        </p:txBody>
      </p:sp>
      <p:pic>
        <p:nvPicPr>
          <p:cNvPr id="6" name="Picture 5"/>
          <p:cNvPicPr/>
          <p:nvPr/>
        </p:nvPicPr>
        <p:blipFill>
          <a:blip r:embed="rId3"/>
          <a:stretch>
            <a:fillRect/>
          </a:stretch>
        </p:blipFill>
        <p:spPr>
          <a:xfrm>
            <a:off x="726079" y="2514600"/>
            <a:ext cx="2519680" cy="27901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23" y="3568133"/>
            <a:ext cx="4114800" cy="2388502"/>
          </a:xfrm>
          <a:prstGeom prst="rect">
            <a:avLst/>
          </a:prstGeom>
        </p:spPr>
      </p:pic>
      <p:sp>
        <p:nvSpPr>
          <p:cNvPr id="11" name="Content Placeholder 1"/>
          <p:cNvSpPr txBox="1">
            <a:spLocks/>
          </p:cNvSpPr>
          <p:nvPr/>
        </p:nvSpPr>
        <p:spPr>
          <a:xfrm>
            <a:off x="546101" y="1548588"/>
            <a:ext cx="3721099" cy="630315"/>
          </a:xfrm>
          <a:prstGeom prst="rect">
            <a:avLst/>
          </a:prstGeom>
        </p:spPr>
        <p:txBody>
          <a:bodyPr vert="horz" lIns="0" tIns="0" rIns="0" bIns="0" rtlCol="0">
            <a:noAutofit/>
          </a:bodyPr>
          <a:lstStyle>
            <a:lvl1pPr marL="0" marR="0" indent="0" algn="l" defTabSz="544232" rtl="0" eaLnBrk="1" fontAlgn="base" latinLnBrk="0" hangingPunct="1">
              <a:lnSpc>
                <a:spcPct val="100000"/>
              </a:lnSpc>
              <a:spcBef>
                <a:spcPct val="0"/>
              </a:spcBef>
              <a:spcAft>
                <a:spcPct val="0"/>
              </a:spcAft>
              <a:buClrTx/>
              <a:buSzTx/>
              <a:buFont typeface="Arial" charset="0"/>
              <a:buNone/>
              <a:tabLst/>
              <a:defRPr sz="2133" kern="1200">
                <a:solidFill>
                  <a:schemeClr val="bg2"/>
                </a:solidFill>
                <a:latin typeface="+mn-lt"/>
                <a:ea typeface="EMprint" panose="020B0503020204020204" pitchFamily="34" charset="0"/>
                <a:cs typeface="EMprint"/>
              </a:defRPr>
            </a:lvl1pPr>
            <a:lvl2pPr marL="239178" marR="0" indent="-230712" algn="l" defTabSz="544232" rtl="0" eaLnBrk="1" fontAlgn="base" latinLnBrk="0" hangingPunct="1">
              <a:lnSpc>
                <a:spcPct val="100000"/>
              </a:lnSpc>
              <a:spcBef>
                <a:spcPts val="0"/>
              </a:spcBef>
              <a:spcAft>
                <a:spcPct val="0"/>
              </a:spcAft>
              <a:buClrTx/>
              <a:buSzTx/>
              <a:buFont typeface="Arial" charset="0"/>
              <a:buChar char="•"/>
              <a:tabLst/>
              <a:defRPr sz="2133" kern="1200">
                <a:solidFill>
                  <a:schemeClr val="bg2"/>
                </a:solidFill>
                <a:latin typeface="+mn-lt"/>
                <a:ea typeface="EMprint" panose="020B0503020204020204" pitchFamily="34" charset="0"/>
                <a:cs typeface="+mn-cs"/>
              </a:defRPr>
            </a:lvl2pPr>
            <a:lvl3pPr marL="533387" marR="0" indent="-304792" algn="l" defTabSz="544232" rtl="0" eaLnBrk="1" fontAlgn="base" latinLnBrk="0" hangingPunct="1">
              <a:lnSpc>
                <a:spcPct val="100000"/>
              </a:lnSpc>
              <a:spcBef>
                <a:spcPct val="0"/>
              </a:spcBef>
              <a:spcAft>
                <a:spcPct val="0"/>
              </a:spcAft>
              <a:buClrTx/>
              <a:buSzTx/>
              <a:buFont typeface="System Font Regular"/>
              <a:buChar char="—"/>
              <a:tabLst/>
              <a:defRPr sz="2133" kern="1200">
                <a:solidFill>
                  <a:schemeClr val="bg2"/>
                </a:solidFill>
                <a:latin typeface="+mn-lt"/>
                <a:ea typeface="EMprint" panose="020B0503020204020204" pitchFamily="34" charset="0"/>
                <a:cs typeface="+mn-cs"/>
              </a:defRPr>
            </a:lvl3pPr>
            <a:lvl4pPr marL="761981" marR="0" indent="-228594" algn="l" defTabSz="678402" rtl="0" eaLnBrk="1" fontAlgn="base" latinLnBrk="0" hangingPunct="1">
              <a:lnSpc>
                <a:spcPct val="100000"/>
              </a:lnSpc>
              <a:spcBef>
                <a:spcPct val="0"/>
              </a:spcBef>
              <a:spcAft>
                <a:spcPct val="0"/>
              </a:spcAft>
              <a:buClrTx/>
              <a:buSzPct val="80000"/>
              <a:buFont typeface="Wingdings" pitchFamily="2" charset="2"/>
              <a:buChar char="§"/>
              <a:tabLst/>
              <a:defRPr sz="2133" kern="1200">
                <a:solidFill>
                  <a:schemeClr val="bg2"/>
                </a:solidFill>
                <a:latin typeface="+mn-lt"/>
                <a:ea typeface="EMprint" panose="020B0503020204020204" pitchFamily="34" charset="0"/>
                <a:cs typeface="+mn-cs"/>
              </a:defRPr>
            </a:lvl4pPr>
            <a:lvl5pPr marL="996926" marR="0" indent="-234945" algn="l" defTabSz="544232" rtl="0" eaLnBrk="1" fontAlgn="base" latinLnBrk="0" hangingPunct="1">
              <a:lnSpc>
                <a:spcPct val="100000"/>
              </a:lnSpc>
              <a:spcBef>
                <a:spcPct val="0"/>
              </a:spcBef>
              <a:spcAft>
                <a:spcPct val="0"/>
              </a:spcAft>
              <a:buClrTx/>
              <a:buSzTx/>
              <a:buFont typeface="System Font Regular"/>
              <a:buChar char="–"/>
              <a:tabLst/>
              <a:defRPr sz="2133" kern="1200">
                <a:solidFill>
                  <a:schemeClr val="bg2"/>
                </a:solidFill>
                <a:latin typeface="+mn-lt"/>
                <a:ea typeface="EMprint" panose="020B0503020204020204" pitchFamily="34" charset="0"/>
                <a:cs typeface="+mn-cs"/>
              </a:defRPr>
            </a:lvl5pPr>
            <a:lvl6pPr marL="2993272" indent="-272116" algn="l" defTabSz="544232" rtl="0" eaLnBrk="1" latinLnBrk="0" hangingPunct="1">
              <a:spcBef>
                <a:spcPct val="20000"/>
              </a:spcBef>
              <a:buFont typeface="Arial"/>
              <a:buChar char="•"/>
              <a:defRPr sz="2400" kern="1200">
                <a:solidFill>
                  <a:schemeClr val="tx1"/>
                </a:solidFill>
                <a:latin typeface="+mn-lt"/>
                <a:ea typeface="+mn-ea"/>
                <a:cs typeface="+mn-cs"/>
              </a:defRPr>
            </a:lvl6pPr>
            <a:lvl7pPr marL="3537504" indent="-272116" algn="l" defTabSz="544232" rtl="0" eaLnBrk="1" latinLnBrk="0" hangingPunct="1">
              <a:spcBef>
                <a:spcPct val="20000"/>
              </a:spcBef>
              <a:buFont typeface="Arial"/>
              <a:buChar char="•"/>
              <a:defRPr sz="2400" kern="1200">
                <a:solidFill>
                  <a:schemeClr val="tx1"/>
                </a:solidFill>
                <a:latin typeface="+mn-lt"/>
                <a:ea typeface="+mn-ea"/>
                <a:cs typeface="+mn-cs"/>
              </a:defRPr>
            </a:lvl7pPr>
            <a:lvl8pPr marL="4081735" indent="-272116" algn="l" defTabSz="544232" rtl="0" eaLnBrk="1" latinLnBrk="0" hangingPunct="1">
              <a:spcBef>
                <a:spcPct val="20000"/>
              </a:spcBef>
              <a:buFont typeface="Arial"/>
              <a:buChar char="•"/>
              <a:defRPr sz="2400" kern="1200">
                <a:solidFill>
                  <a:schemeClr val="tx1"/>
                </a:solidFill>
                <a:latin typeface="+mn-lt"/>
                <a:ea typeface="+mn-ea"/>
                <a:cs typeface="+mn-cs"/>
              </a:defRPr>
            </a:lvl8pPr>
            <a:lvl9pPr marL="4625967" indent="-272116" algn="l" defTabSz="544232" rtl="0" eaLnBrk="1" latinLnBrk="0" hangingPunct="1">
              <a:spcBef>
                <a:spcPct val="20000"/>
              </a:spcBef>
              <a:buFont typeface="Arial"/>
              <a:buChar char="•"/>
              <a:defRPr sz="2400" kern="1200">
                <a:solidFill>
                  <a:schemeClr val="tx1"/>
                </a:solidFill>
                <a:latin typeface="+mn-lt"/>
                <a:ea typeface="+mn-ea"/>
                <a:cs typeface="+mn-cs"/>
              </a:defRPr>
            </a:lvl9pPr>
          </a:lstStyle>
          <a:p>
            <a:pPr>
              <a:spcAft>
                <a:spcPts val="600"/>
              </a:spcAft>
            </a:pPr>
            <a:r>
              <a:rPr lang="tr-TR" sz="1600" dirty="0"/>
              <a:t>Numune kabı mutlaka laboratuvarın belirlediği seviyeye kadar doldurulmalıdır.</a:t>
            </a:r>
          </a:p>
        </p:txBody>
      </p:sp>
      <p:cxnSp>
        <p:nvCxnSpPr>
          <p:cNvPr id="15" name="Straight Connector 14"/>
          <p:cNvCxnSpPr/>
          <p:nvPr/>
        </p:nvCxnSpPr>
        <p:spPr>
          <a:xfrm>
            <a:off x="3261360" y="2895600"/>
            <a:ext cx="1463040" cy="0"/>
          </a:xfrm>
          <a:prstGeom prst="line">
            <a:avLst/>
          </a:prstGeom>
          <a:ln w="31750">
            <a:solidFill>
              <a:srgbClr val="DD4752"/>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Striped Right Arrow 15"/>
          <p:cNvSpPr/>
          <p:nvPr/>
        </p:nvSpPr>
        <p:spPr>
          <a:xfrm>
            <a:off x="5300982" y="3455211"/>
            <a:ext cx="1066800" cy="1447800"/>
          </a:xfrm>
          <a:prstGeom prst="stripedRightArrow">
            <a:avLst/>
          </a:prstGeom>
          <a:solidFill>
            <a:schemeClr val="bg2">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D3C40620-0EC1-28A8-11F1-D83CA521D90D}"/>
              </a:ext>
            </a:extLst>
          </p:cNvPr>
          <p:cNvPicPr>
            <a:picLocks noChangeAspect="1"/>
          </p:cNvPicPr>
          <p:nvPr/>
        </p:nvPicPr>
        <p:blipFill>
          <a:blip r:embed="rId5"/>
          <a:stretch>
            <a:fillRect/>
          </a:stretch>
        </p:blipFill>
        <p:spPr>
          <a:xfrm>
            <a:off x="7076794" y="2572182"/>
            <a:ext cx="2213584" cy="720000"/>
          </a:xfrm>
          <a:prstGeom prst="rect">
            <a:avLst/>
          </a:prstGeom>
        </p:spPr>
      </p:pic>
      <p:pic>
        <p:nvPicPr>
          <p:cNvPr id="12" name="Picture 11">
            <a:extLst>
              <a:ext uri="{FF2B5EF4-FFF2-40B4-BE49-F238E27FC236}">
                <a16:creationId xmlns:a16="http://schemas.microsoft.com/office/drawing/2014/main" id="{9063971C-E40E-DC5B-A1F7-7755B232C3C6}"/>
              </a:ext>
            </a:extLst>
          </p:cNvPr>
          <p:cNvPicPr>
            <a:picLocks noChangeAspect="1"/>
          </p:cNvPicPr>
          <p:nvPr/>
        </p:nvPicPr>
        <p:blipFill>
          <a:blip r:embed="rId6"/>
          <a:stretch>
            <a:fillRect/>
          </a:stretch>
        </p:blipFill>
        <p:spPr>
          <a:xfrm>
            <a:off x="9370423" y="2569867"/>
            <a:ext cx="2166370" cy="720000"/>
          </a:xfrm>
          <a:prstGeom prst="rect">
            <a:avLst/>
          </a:prstGeom>
        </p:spPr>
      </p:pic>
    </p:spTree>
    <p:extLst>
      <p:ext uri="{BB962C8B-B14F-4D97-AF65-F5344CB8AC3E}">
        <p14:creationId xmlns:p14="http://schemas.microsoft.com/office/powerpoint/2010/main" val="423014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buClr>
                <a:schemeClr val="bg1"/>
              </a:buClr>
            </a:pPr>
            <a:r>
              <a:rPr lang="tr-TR" sz="6600" dirty="0">
                <a:latin typeface="EMprint Semibold" panose="020B0703020204020204" pitchFamily="34" charset="0"/>
                <a:ea typeface="EMprint Semibold" panose="020B0703020204020204" pitchFamily="34" charset="0"/>
              </a:rPr>
              <a:t>Analizler ve Sonuçların Değerlendirilmesi</a:t>
            </a:r>
          </a:p>
        </p:txBody>
      </p:sp>
    </p:spTree>
    <p:extLst>
      <p:ext uri="{BB962C8B-B14F-4D97-AF65-F5344CB8AC3E}">
        <p14:creationId xmlns:p14="http://schemas.microsoft.com/office/powerpoint/2010/main" val="124368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Yağ Analizleri</a:t>
            </a:r>
            <a:endParaRPr lang="en-US"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15</a:t>
            </a:fld>
            <a:endParaRPr lang="en-US" dirty="0">
              <a:solidFill>
                <a:srgbClr val="000000"/>
              </a:solidFill>
            </a:endParaRPr>
          </a:p>
        </p:txBody>
      </p:sp>
      <p:graphicFrame>
        <p:nvGraphicFramePr>
          <p:cNvPr id="9" name="Content Placeholder 8"/>
          <p:cNvGraphicFramePr>
            <a:graphicFrameLocks/>
          </p:cNvGraphicFramePr>
          <p:nvPr>
            <p:extLst>
              <p:ext uri="{D42A27DB-BD31-4B8C-83A1-F6EECF244321}">
                <p14:modId xmlns:p14="http://schemas.microsoft.com/office/powerpoint/2010/main" val="330668319"/>
              </p:ext>
            </p:extLst>
          </p:nvPr>
        </p:nvGraphicFramePr>
        <p:xfrm>
          <a:off x="1639971" y="2064024"/>
          <a:ext cx="8382000" cy="3637172"/>
        </p:xfrm>
        <a:graphic>
          <a:graphicData uri="http://schemas.openxmlformats.org/drawingml/2006/table">
            <a:tbl>
              <a:tblPr firstRow="1" bandRow="1"/>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519596">
                <a:tc>
                  <a:txBody>
                    <a:bodyPr/>
                    <a:lstStyle>
                      <a:lvl1pPr marL="0" algn="l" defTabSz="544232" rtl="0" eaLnBrk="1" latinLnBrk="0" hangingPunct="1">
                        <a:defRPr sz="2133" b="1" kern="1200">
                          <a:solidFill>
                            <a:schemeClr val="lt1"/>
                          </a:solidFill>
                          <a:latin typeface="Calibri" panose="020F0502020204030204"/>
                        </a:defRPr>
                      </a:lvl1pPr>
                      <a:lvl2pPr marL="544232" algn="l" defTabSz="544232" rtl="0" eaLnBrk="1" latinLnBrk="0" hangingPunct="1">
                        <a:defRPr sz="2133" b="1" kern="1200">
                          <a:solidFill>
                            <a:schemeClr val="lt1"/>
                          </a:solidFill>
                          <a:latin typeface="Calibri" panose="020F0502020204030204"/>
                        </a:defRPr>
                      </a:lvl2pPr>
                      <a:lvl3pPr marL="1088463" algn="l" defTabSz="544232" rtl="0" eaLnBrk="1" latinLnBrk="0" hangingPunct="1">
                        <a:defRPr sz="2133" b="1" kern="1200">
                          <a:solidFill>
                            <a:schemeClr val="lt1"/>
                          </a:solidFill>
                          <a:latin typeface="Calibri" panose="020F0502020204030204"/>
                        </a:defRPr>
                      </a:lvl3pPr>
                      <a:lvl4pPr marL="1632694" algn="l" defTabSz="544232" rtl="0" eaLnBrk="1" latinLnBrk="0" hangingPunct="1">
                        <a:defRPr sz="2133" b="1" kern="1200">
                          <a:solidFill>
                            <a:schemeClr val="lt1"/>
                          </a:solidFill>
                          <a:latin typeface="Calibri" panose="020F0502020204030204"/>
                        </a:defRPr>
                      </a:lvl4pPr>
                      <a:lvl5pPr marL="2176926" algn="l" defTabSz="544232" rtl="0" eaLnBrk="1" latinLnBrk="0" hangingPunct="1">
                        <a:defRPr sz="2133" b="1" kern="1200">
                          <a:solidFill>
                            <a:schemeClr val="lt1"/>
                          </a:solidFill>
                          <a:latin typeface="Calibri" panose="020F0502020204030204"/>
                        </a:defRPr>
                      </a:lvl5pPr>
                      <a:lvl6pPr marL="2721156" algn="l" defTabSz="544232" rtl="0" eaLnBrk="1" latinLnBrk="0" hangingPunct="1">
                        <a:defRPr sz="2133" b="1" kern="1200">
                          <a:solidFill>
                            <a:schemeClr val="lt1"/>
                          </a:solidFill>
                          <a:latin typeface="Calibri" panose="020F0502020204030204"/>
                        </a:defRPr>
                      </a:lvl6pPr>
                      <a:lvl7pPr marL="3265388" algn="l" defTabSz="544232" rtl="0" eaLnBrk="1" latinLnBrk="0" hangingPunct="1">
                        <a:defRPr sz="2133" b="1" kern="1200">
                          <a:solidFill>
                            <a:schemeClr val="lt1"/>
                          </a:solidFill>
                          <a:latin typeface="Calibri" panose="020F0502020204030204"/>
                        </a:defRPr>
                      </a:lvl7pPr>
                      <a:lvl8pPr marL="3809619" algn="l" defTabSz="544232" rtl="0" eaLnBrk="1" latinLnBrk="0" hangingPunct="1">
                        <a:defRPr sz="2133" b="1" kern="1200">
                          <a:solidFill>
                            <a:schemeClr val="lt1"/>
                          </a:solidFill>
                          <a:latin typeface="Calibri" panose="020F0502020204030204"/>
                        </a:defRPr>
                      </a:lvl8pPr>
                      <a:lvl9pPr marL="4353850" algn="l" defTabSz="544232" rtl="0" eaLnBrk="1" latinLnBrk="0" hangingPunct="1">
                        <a:defRPr sz="2133" b="1" kern="1200">
                          <a:solidFill>
                            <a:schemeClr val="lt1"/>
                          </a:solidFill>
                          <a:latin typeface="Calibri" panose="020F0502020204030204"/>
                        </a:defRPr>
                      </a:lvl9pPr>
                    </a:lstStyle>
                    <a:p>
                      <a:pPr algn="ctr"/>
                      <a:r>
                        <a:rPr lang="tr-TR" sz="2000" dirty="0">
                          <a:latin typeface="EMprint Semibold" panose="020B0703020204020204" pitchFamily="34" charset="0"/>
                          <a:ea typeface="EMprint Semibold" panose="020B0703020204020204" pitchFamily="34" charset="0"/>
                        </a:rPr>
                        <a:t>Yağın Durumu</a:t>
                      </a:r>
                      <a:endParaRPr lang="en-US" sz="2000" dirty="0">
                        <a:latin typeface="EMprint Semibold" panose="020B0703020204020204" pitchFamily="34" charset="0"/>
                        <a:ea typeface="EMprint Semibold" panose="020B07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544232" rtl="0" eaLnBrk="1" latinLnBrk="0" hangingPunct="1">
                        <a:defRPr sz="2133" b="1" kern="1200">
                          <a:solidFill>
                            <a:schemeClr val="lt1"/>
                          </a:solidFill>
                          <a:latin typeface="Calibri" panose="020F0502020204030204"/>
                        </a:defRPr>
                      </a:lvl1pPr>
                      <a:lvl2pPr marL="544232" algn="l" defTabSz="544232" rtl="0" eaLnBrk="1" latinLnBrk="0" hangingPunct="1">
                        <a:defRPr sz="2133" b="1" kern="1200">
                          <a:solidFill>
                            <a:schemeClr val="lt1"/>
                          </a:solidFill>
                          <a:latin typeface="Calibri" panose="020F0502020204030204"/>
                        </a:defRPr>
                      </a:lvl2pPr>
                      <a:lvl3pPr marL="1088463" algn="l" defTabSz="544232" rtl="0" eaLnBrk="1" latinLnBrk="0" hangingPunct="1">
                        <a:defRPr sz="2133" b="1" kern="1200">
                          <a:solidFill>
                            <a:schemeClr val="lt1"/>
                          </a:solidFill>
                          <a:latin typeface="Calibri" panose="020F0502020204030204"/>
                        </a:defRPr>
                      </a:lvl3pPr>
                      <a:lvl4pPr marL="1632694" algn="l" defTabSz="544232" rtl="0" eaLnBrk="1" latinLnBrk="0" hangingPunct="1">
                        <a:defRPr sz="2133" b="1" kern="1200">
                          <a:solidFill>
                            <a:schemeClr val="lt1"/>
                          </a:solidFill>
                          <a:latin typeface="Calibri" panose="020F0502020204030204"/>
                        </a:defRPr>
                      </a:lvl4pPr>
                      <a:lvl5pPr marL="2176926" algn="l" defTabSz="544232" rtl="0" eaLnBrk="1" latinLnBrk="0" hangingPunct="1">
                        <a:defRPr sz="2133" b="1" kern="1200">
                          <a:solidFill>
                            <a:schemeClr val="lt1"/>
                          </a:solidFill>
                          <a:latin typeface="Calibri" panose="020F0502020204030204"/>
                        </a:defRPr>
                      </a:lvl5pPr>
                      <a:lvl6pPr marL="2721156" algn="l" defTabSz="544232" rtl="0" eaLnBrk="1" latinLnBrk="0" hangingPunct="1">
                        <a:defRPr sz="2133" b="1" kern="1200">
                          <a:solidFill>
                            <a:schemeClr val="lt1"/>
                          </a:solidFill>
                          <a:latin typeface="Calibri" panose="020F0502020204030204"/>
                        </a:defRPr>
                      </a:lvl6pPr>
                      <a:lvl7pPr marL="3265388" algn="l" defTabSz="544232" rtl="0" eaLnBrk="1" latinLnBrk="0" hangingPunct="1">
                        <a:defRPr sz="2133" b="1" kern="1200">
                          <a:solidFill>
                            <a:schemeClr val="lt1"/>
                          </a:solidFill>
                          <a:latin typeface="Calibri" panose="020F0502020204030204"/>
                        </a:defRPr>
                      </a:lvl7pPr>
                      <a:lvl8pPr marL="3809619" algn="l" defTabSz="544232" rtl="0" eaLnBrk="1" latinLnBrk="0" hangingPunct="1">
                        <a:defRPr sz="2133" b="1" kern="1200">
                          <a:solidFill>
                            <a:schemeClr val="lt1"/>
                          </a:solidFill>
                          <a:latin typeface="Calibri" panose="020F0502020204030204"/>
                        </a:defRPr>
                      </a:lvl8pPr>
                      <a:lvl9pPr marL="4353850" algn="l" defTabSz="544232" rtl="0" eaLnBrk="1" latinLnBrk="0" hangingPunct="1">
                        <a:defRPr sz="2133" b="1" kern="1200">
                          <a:solidFill>
                            <a:schemeClr val="lt1"/>
                          </a:solidFill>
                          <a:latin typeface="Calibri" panose="020F0502020204030204"/>
                        </a:defRPr>
                      </a:lvl9pPr>
                    </a:lstStyle>
                    <a:p>
                      <a:pPr algn="ctr"/>
                      <a:r>
                        <a:rPr lang="tr-TR" sz="2000" dirty="0">
                          <a:latin typeface="EMprint Semibold" panose="020B0703020204020204" pitchFamily="34" charset="0"/>
                          <a:ea typeface="EMprint Semibold" panose="020B0703020204020204" pitchFamily="34" charset="0"/>
                        </a:rPr>
                        <a:t>Kirlilik</a:t>
                      </a:r>
                      <a:endParaRPr lang="en-US" sz="2000" dirty="0">
                        <a:latin typeface="EMprint Semibold" panose="020B0703020204020204" pitchFamily="34" charset="0"/>
                        <a:ea typeface="EMprint Semibold" panose="020B07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544232" rtl="0" eaLnBrk="1" latinLnBrk="0" hangingPunct="1">
                        <a:defRPr sz="2133" b="1" kern="1200">
                          <a:solidFill>
                            <a:schemeClr val="lt1"/>
                          </a:solidFill>
                          <a:latin typeface="Calibri" panose="020F0502020204030204"/>
                        </a:defRPr>
                      </a:lvl1pPr>
                      <a:lvl2pPr marL="544232" algn="l" defTabSz="544232" rtl="0" eaLnBrk="1" latinLnBrk="0" hangingPunct="1">
                        <a:defRPr sz="2133" b="1" kern="1200">
                          <a:solidFill>
                            <a:schemeClr val="lt1"/>
                          </a:solidFill>
                          <a:latin typeface="Calibri" panose="020F0502020204030204"/>
                        </a:defRPr>
                      </a:lvl2pPr>
                      <a:lvl3pPr marL="1088463" algn="l" defTabSz="544232" rtl="0" eaLnBrk="1" latinLnBrk="0" hangingPunct="1">
                        <a:defRPr sz="2133" b="1" kern="1200">
                          <a:solidFill>
                            <a:schemeClr val="lt1"/>
                          </a:solidFill>
                          <a:latin typeface="Calibri" panose="020F0502020204030204"/>
                        </a:defRPr>
                      </a:lvl3pPr>
                      <a:lvl4pPr marL="1632694" algn="l" defTabSz="544232" rtl="0" eaLnBrk="1" latinLnBrk="0" hangingPunct="1">
                        <a:defRPr sz="2133" b="1" kern="1200">
                          <a:solidFill>
                            <a:schemeClr val="lt1"/>
                          </a:solidFill>
                          <a:latin typeface="Calibri" panose="020F0502020204030204"/>
                        </a:defRPr>
                      </a:lvl4pPr>
                      <a:lvl5pPr marL="2176926" algn="l" defTabSz="544232" rtl="0" eaLnBrk="1" latinLnBrk="0" hangingPunct="1">
                        <a:defRPr sz="2133" b="1" kern="1200">
                          <a:solidFill>
                            <a:schemeClr val="lt1"/>
                          </a:solidFill>
                          <a:latin typeface="Calibri" panose="020F0502020204030204"/>
                        </a:defRPr>
                      </a:lvl5pPr>
                      <a:lvl6pPr marL="2721156" algn="l" defTabSz="544232" rtl="0" eaLnBrk="1" latinLnBrk="0" hangingPunct="1">
                        <a:defRPr sz="2133" b="1" kern="1200">
                          <a:solidFill>
                            <a:schemeClr val="lt1"/>
                          </a:solidFill>
                          <a:latin typeface="Calibri" panose="020F0502020204030204"/>
                        </a:defRPr>
                      </a:lvl6pPr>
                      <a:lvl7pPr marL="3265388" algn="l" defTabSz="544232" rtl="0" eaLnBrk="1" latinLnBrk="0" hangingPunct="1">
                        <a:defRPr sz="2133" b="1" kern="1200">
                          <a:solidFill>
                            <a:schemeClr val="lt1"/>
                          </a:solidFill>
                          <a:latin typeface="Calibri" panose="020F0502020204030204"/>
                        </a:defRPr>
                      </a:lvl7pPr>
                      <a:lvl8pPr marL="3809619" algn="l" defTabSz="544232" rtl="0" eaLnBrk="1" latinLnBrk="0" hangingPunct="1">
                        <a:defRPr sz="2133" b="1" kern="1200">
                          <a:solidFill>
                            <a:schemeClr val="lt1"/>
                          </a:solidFill>
                          <a:latin typeface="Calibri" panose="020F0502020204030204"/>
                        </a:defRPr>
                      </a:lvl8pPr>
                      <a:lvl9pPr marL="4353850" algn="l" defTabSz="544232" rtl="0" eaLnBrk="1" latinLnBrk="0" hangingPunct="1">
                        <a:defRPr sz="2133" b="1" kern="1200">
                          <a:solidFill>
                            <a:schemeClr val="lt1"/>
                          </a:solidFill>
                          <a:latin typeface="Calibri" panose="020F0502020204030204"/>
                        </a:defRPr>
                      </a:lvl9pPr>
                    </a:lstStyle>
                    <a:p>
                      <a:pPr algn="ctr"/>
                      <a:r>
                        <a:rPr lang="tr-TR" sz="2000" dirty="0">
                          <a:latin typeface="EMprint Semibold" panose="020B0703020204020204" pitchFamily="34" charset="0"/>
                          <a:ea typeface="EMprint Semibold" panose="020B0703020204020204" pitchFamily="34" charset="0"/>
                        </a:rPr>
                        <a:t>Aşınma Kalıntıları</a:t>
                      </a:r>
                      <a:endParaRPr lang="en-US" sz="2000" dirty="0">
                        <a:latin typeface="EMprint Semibold" panose="020B0703020204020204" pitchFamily="34" charset="0"/>
                        <a:ea typeface="EMprint Semibold" panose="020B07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Viskozite</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tr-TR" sz="1600" kern="1200" dirty="0">
                          <a:solidFill>
                            <a:schemeClr val="bg2"/>
                          </a:solidFill>
                          <a:latin typeface="+mn-lt"/>
                          <a:ea typeface="EMprint" panose="020B0503020204020204" pitchFamily="34" charset="0"/>
                          <a:cs typeface="EMprint"/>
                        </a:rPr>
                        <a:t>Partikül Sayımı</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lvl="0" indent="0" algn="l" defTabSz="544232"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latin typeface="+mn-lt"/>
                          <a:ea typeface="EMprint" panose="020B0503020204020204" pitchFamily="34" charset="0"/>
                          <a:cs typeface="EMprint"/>
                        </a:rPr>
                        <a:t>Metal </a:t>
                      </a:r>
                      <a:r>
                        <a:rPr lang="en-US" sz="1600" kern="1200" dirty="0" err="1">
                          <a:solidFill>
                            <a:schemeClr val="bg2"/>
                          </a:solidFill>
                          <a:latin typeface="+mn-lt"/>
                          <a:ea typeface="EMprint" panose="020B0503020204020204" pitchFamily="34" charset="0"/>
                          <a:cs typeface="EMprint"/>
                        </a:rPr>
                        <a:t>Analizi</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Metal Analizi</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Nem/Su</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lvl="0" indent="0" algn="l" defTabSz="544232"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Partikül Sayımı</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en-US" sz="1600" kern="1200" dirty="0">
                          <a:solidFill>
                            <a:schemeClr val="bg2"/>
                          </a:solidFill>
                          <a:latin typeface="+mn-lt"/>
                          <a:ea typeface="EMprint" panose="020B0503020204020204" pitchFamily="34" charset="0"/>
                          <a:cs typeface="EMprint"/>
                        </a:rPr>
                        <a:t>FTIR</a:t>
                      </a:r>
                      <a:r>
                        <a:rPr lang="tr-TR" sz="1600" kern="1200" dirty="0">
                          <a:solidFill>
                            <a:schemeClr val="bg2"/>
                          </a:solidFill>
                          <a:latin typeface="+mn-lt"/>
                          <a:ea typeface="EMprint" panose="020B0503020204020204" pitchFamily="34" charset="0"/>
                          <a:cs typeface="EMprint"/>
                        </a:rPr>
                        <a:t> (Oksidasyon)</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2"/>
                          </a:solidFill>
                          <a:latin typeface="+mn-lt"/>
                          <a:ea typeface="EMprint" panose="020B0503020204020204" pitchFamily="34" charset="0"/>
                          <a:cs typeface="EMprint"/>
                        </a:rPr>
                        <a:t>Metal </a:t>
                      </a:r>
                      <a:r>
                        <a:rPr lang="en-US" sz="1600" kern="1200" dirty="0" err="1">
                          <a:solidFill>
                            <a:schemeClr val="bg2"/>
                          </a:solidFill>
                          <a:latin typeface="+mn-lt"/>
                          <a:ea typeface="EMprint" panose="020B0503020204020204" pitchFamily="34" charset="0"/>
                          <a:cs typeface="EMprint"/>
                        </a:rPr>
                        <a:t>Analizi</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tr-TR" sz="1600" kern="1200" dirty="0">
                          <a:solidFill>
                            <a:schemeClr val="bg2"/>
                          </a:solidFill>
                          <a:latin typeface="+mn-lt"/>
                          <a:ea typeface="EMprint" panose="020B0503020204020204" pitchFamily="34" charset="0"/>
                          <a:cs typeface="EMprint"/>
                        </a:rPr>
                        <a:t>PQ Index (ferrografi)</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tr-TR" sz="1600" kern="1200" dirty="0">
                          <a:solidFill>
                            <a:schemeClr val="bg2"/>
                          </a:solidFill>
                          <a:latin typeface="+mn-lt"/>
                          <a:ea typeface="EMprint" panose="020B0503020204020204" pitchFamily="34" charset="0"/>
                          <a:cs typeface="EMprint"/>
                        </a:rPr>
                        <a:t>T</a:t>
                      </a:r>
                      <a:r>
                        <a:rPr lang="en-US" sz="1600" kern="1200" dirty="0">
                          <a:solidFill>
                            <a:schemeClr val="bg2"/>
                          </a:solidFill>
                          <a:latin typeface="+mn-lt"/>
                          <a:ea typeface="EMprint" panose="020B0503020204020204" pitchFamily="34" charset="0"/>
                          <a:cs typeface="EMprint"/>
                        </a:rPr>
                        <a:t>AN</a:t>
                      </a:r>
                      <a:r>
                        <a:rPr lang="tr-TR" sz="1600" kern="1200" dirty="0">
                          <a:solidFill>
                            <a:schemeClr val="bg2"/>
                          </a:solidFill>
                          <a:latin typeface="+mn-lt"/>
                          <a:ea typeface="EMprint" panose="020B0503020204020204" pitchFamily="34" charset="0"/>
                          <a:cs typeface="EMprint"/>
                        </a:rPr>
                        <a:t>, TBN</a:t>
                      </a:r>
                      <a:r>
                        <a:rPr lang="en-US" sz="1600" kern="1200" dirty="0">
                          <a:solidFill>
                            <a:schemeClr val="bg2"/>
                          </a:solidFill>
                          <a:latin typeface="+mn-lt"/>
                          <a:ea typeface="EMprint" panose="020B0503020204020204" pitchFamily="34" charset="0"/>
                          <a:cs typeface="EMprint"/>
                        </a:rPr>
                        <a:t> (</a:t>
                      </a:r>
                      <a:r>
                        <a:rPr lang="tr-TR" sz="1600" kern="1200" dirty="0">
                          <a:solidFill>
                            <a:schemeClr val="bg2"/>
                          </a:solidFill>
                          <a:latin typeface="+mn-lt"/>
                          <a:ea typeface="EMprint" panose="020B0503020204020204" pitchFamily="34" charset="0"/>
                          <a:cs typeface="EMprint"/>
                        </a:rPr>
                        <a:t>asit, baz sayısı</a:t>
                      </a:r>
                      <a:r>
                        <a:rPr lang="en-US" sz="1600" kern="1200" dirty="0">
                          <a:solidFill>
                            <a:schemeClr val="bg2"/>
                          </a:solidFill>
                          <a:latin typeface="+mn-lt"/>
                          <a:ea typeface="EMprint" panose="020B0503020204020204" pitchFamily="34" charset="0"/>
                          <a:cs typeface="EMprint"/>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bg2"/>
                          </a:solidFill>
                          <a:latin typeface="+mn-lt"/>
                          <a:ea typeface="EMprint" panose="020B0503020204020204" pitchFamily="34" charset="0"/>
                          <a:cs typeface="EMprint"/>
                        </a:rPr>
                        <a:t>Viskozite</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latin typeface="EMprint Light" panose="020B0303020204020204" pitchFamily="34" charset="0"/>
                        <a:ea typeface="EMprint Light" panose="020B03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en-US" sz="1600" kern="1200" dirty="0">
                          <a:solidFill>
                            <a:schemeClr val="bg2"/>
                          </a:solidFill>
                          <a:latin typeface="+mn-lt"/>
                          <a:ea typeface="EMprint" panose="020B0503020204020204" pitchFamily="34" charset="0"/>
                          <a:cs typeface="EMprint"/>
                        </a:rPr>
                        <a:t>RPVOT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Ultra Santrifüj</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latin typeface="EMprint Light" panose="020B0303020204020204" pitchFamily="34" charset="0"/>
                        <a:ea typeface="EMprint Light" panose="020B03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19596">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r>
                        <a:rPr lang="tr-TR" sz="1600" kern="1200" dirty="0">
                          <a:solidFill>
                            <a:schemeClr val="bg2"/>
                          </a:solidFill>
                          <a:latin typeface="+mn-lt"/>
                          <a:ea typeface="EMprint" panose="020B0503020204020204" pitchFamily="34" charset="0"/>
                          <a:cs typeface="EMprint"/>
                        </a:rPr>
                        <a:t>RULER</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bg2"/>
                          </a:solidFill>
                          <a:latin typeface="+mn-lt"/>
                          <a:ea typeface="EMprint" panose="020B0503020204020204" pitchFamily="34" charset="0"/>
                          <a:cs typeface="EMprint"/>
                        </a:rPr>
                        <a:t>MPC</a:t>
                      </a:r>
                      <a:endParaRPr lang="en-US" sz="1600" kern="1200" dirty="0">
                        <a:solidFill>
                          <a:schemeClr val="bg2"/>
                        </a:solidFill>
                        <a:latin typeface="+mn-lt"/>
                        <a:ea typeface="EMprint" panose="020B0503020204020204" pitchFamily="34" charset="0"/>
                        <a:cs typeface="EMprin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544232" rtl="0" eaLnBrk="1" latinLnBrk="0" hangingPunct="1">
                        <a:defRPr sz="2133" kern="1200">
                          <a:solidFill>
                            <a:schemeClr val="dk1"/>
                          </a:solidFill>
                          <a:latin typeface="Calibri" panose="020F0502020204030204"/>
                        </a:defRPr>
                      </a:lvl1pPr>
                      <a:lvl2pPr marL="544232" algn="l" defTabSz="544232" rtl="0" eaLnBrk="1" latinLnBrk="0" hangingPunct="1">
                        <a:defRPr sz="2133" kern="1200">
                          <a:solidFill>
                            <a:schemeClr val="dk1"/>
                          </a:solidFill>
                          <a:latin typeface="Calibri" panose="020F0502020204030204"/>
                        </a:defRPr>
                      </a:lvl2pPr>
                      <a:lvl3pPr marL="1088463" algn="l" defTabSz="544232" rtl="0" eaLnBrk="1" latinLnBrk="0" hangingPunct="1">
                        <a:defRPr sz="2133" kern="1200">
                          <a:solidFill>
                            <a:schemeClr val="dk1"/>
                          </a:solidFill>
                          <a:latin typeface="Calibri" panose="020F0502020204030204"/>
                        </a:defRPr>
                      </a:lvl3pPr>
                      <a:lvl4pPr marL="1632694" algn="l" defTabSz="544232" rtl="0" eaLnBrk="1" latinLnBrk="0" hangingPunct="1">
                        <a:defRPr sz="2133" kern="1200">
                          <a:solidFill>
                            <a:schemeClr val="dk1"/>
                          </a:solidFill>
                          <a:latin typeface="Calibri" panose="020F0502020204030204"/>
                        </a:defRPr>
                      </a:lvl4pPr>
                      <a:lvl5pPr marL="2176926" algn="l" defTabSz="544232" rtl="0" eaLnBrk="1" latinLnBrk="0" hangingPunct="1">
                        <a:defRPr sz="2133" kern="1200">
                          <a:solidFill>
                            <a:schemeClr val="dk1"/>
                          </a:solidFill>
                          <a:latin typeface="Calibri" panose="020F0502020204030204"/>
                        </a:defRPr>
                      </a:lvl5pPr>
                      <a:lvl6pPr marL="2721156" algn="l" defTabSz="544232" rtl="0" eaLnBrk="1" latinLnBrk="0" hangingPunct="1">
                        <a:defRPr sz="2133" kern="1200">
                          <a:solidFill>
                            <a:schemeClr val="dk1"/>
                          </a:solidFill>
                          <a:latin typeface="Calibri" panose="020F0502020204030204"/>
                        </a:defRPr>
                      </a:lvl6pPr>
                      <a:lvl7pPr marL="3265388" algn="l" defTabSz="544232" rtl="0" eaLnBrk="1" latinLnBrk="0" hangingPunct="1">
                        <a:defRPr sz="2133" kern="1200">
                          <a:solidFill>
                            <a:schemeClr val="dk1"/>
                          </a:solidFill>
                          <a:latin typeface="Calibri" panose="020F0502020204030204"/>
                        </a:defRPr>
                      </a:lvl7pPr>
                      <a:lvl8pPr marL="3809619" algn="l" defTabSz="544232" rtl="0" eaLnBrk="1" latinLnBrk="0" hangingPunct="1">
                        <a:defRPr sz="2133" kern="1200">
                          <a:solidFill>
                            <a:schemeClr val="dk1"/>
                          </a:solidFill>
                          <a:latin typeface="Calibri" panose="020F0502020204030204"/>
                        </a:defRPr>
                      </a:lvl8pPr>
                      <a:lvl9pPr marL="4353850" algn="l" defTabSz="544232" rtl="0" eaLnBrk="1" latinLnBrk="0" hangingPunct="1">
                        <a:defRPr sz="2133"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latin typeface="EMprint Light" panose="020B0303020204020204" pitchFamily="34" charset="0"/>
                        <a:ea typeface="EMprint Light" panose="020B03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10" name="Right Brace 9"/>
          <p:cNvSpPr/>
          <p:nvPr/>
        </p:nvSpPr>
        <p:spPr>
          <a:xfrm rot="5400000">
            <a:off x="4258511" y="3187828"/>
            <a:ext cx="285749" cy="5602372"/>
          </a:xfrm>
          <a:prstGeom prst="rightBrace">
            <a:avLst/>
          </a:prstGeom>
          <a:noFill/>
          <a:ln w="28575"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Right Brace 10"/>
          <p:cNvSpPr/>
          <p:nvPr/>
        </p:nvSpPr>
        <p:spPr>
          <a:xfrm rot="5400000">
            <a:off x="8493781" y="4604070"/>
            <a:ext cx="285749" cy="2770633"/>
          </a:xfrm>
          <a:prstGeom prst="rightBrace">
            <a:avLst/>
          </a:prstGeom>
          <a:noFill/>
          <a:ln w="28575"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3048000" y="6214646"/>
            <a:ext cx="2628900" cy="338554"/>
          </a:xfrm>
          <a:prstGeom prst="rect">
            <a:avLst/>
          </a:prstGeom>
          <a:noFill/>
        </p:spPr>
        <p:txBody>
          <a:bodyPr wrap="square" rtlCol="0">
            <a:spAutoFit/>
          </a:bodyPr>
          <a:lstStyle/>
          <a:p>
            <a:pPr algn="ctr"/>
            <a:r>
              <a:rPr lang="tr-TR" sz="1600" dirty="0">
                <a:solidFill>
                  <a:schemeClr val="bg2"/>
                </a:solidFill>
                <a:ea typeface="EMprint" panose="020B0503020204020204" pitchFamily="34" charset="0"/>
                <a:cs typeface="EMprint"/>
              </a:rPr>
              <a:t>Proaktif</a:t>
            </a:r>
            <a:endParaRPr lang="en-US" sz="1600" dirty="0">
              <a:solidFill>
                <a:schemeClr val="bg2"/>
              </a:solidFill>
              <a:ea typeface="EMprint" panose="020B0503020204020204" pitchFamily="34" charset="0"/>
              <a:cs typeface="EMprint"/>
            </a:endParaRPr>
          </a:p>
        </p:txBody>
      </p:sp>
      <p:sp>
        <p:nvSpPr>
          <p:cNvPr id="13" name="TextBox 12"/>
          <p:cNvSpPr txBox="1"/>
          <p:nvPr/>
        </p:nvSpPr>
        <p:spPr>
          <a:xfrm>
            <a:off x="7277100" y="6214646"/>
            <a:ext cx="2628900" cy="338554"/>
          </a:xfrm>
          <a:prstGeom prst="rect">
            <a:avLst/>
          </a:prstGeom>
          <a:noFill/>
        </p:spPr>
        <p:txBody>
          <a:bodyPr wrap="square" rtlCol="0">
            <a:spAutoFit/>
          </a:bodyPr>
          <a:lstStyle>
            <a:defPPr>
              <a:defRPr lang="en-US"/>
            </a:defPPr>
            <a:lvl1pPr algn="ctr">
              <a:defRPr sz="1600">
                <a:solidFill>
                  <a:schemeClr val="bg2"/>
                </a:solidFill>
                <a:ea typeface="EMprint" panose="020B0503020204020204" pitchFamily="34" charset="0"/>
                <a:cs typeface="EMprint"/>
              </a:defRPr>
            </a:lvl1pPr>
          </a:lstStyle>
          <a:p>
            <a:r>
              <a:rPr lang="tr-TR" dirty="0"/>
              <a:t>Kestirimci</a:t>
            </a:r>
            <a:endParaRPr lang="en-US" dirty="0"/>
          </a:p>
        </p:txBody>
      </p:sp>
      <p:sp>
        <p:nvSpPr>
          <p:cNvPr id="14" name="Content Placeholder 1"/>
          <p:cNvSpPr>
            <a:spLocks noGrp="1"/>
          </p:cNvSpPr>
          <p:nvPr>
            <p:ph type="body" sz="quarter" idx="12"/>
          </p:nvPr>
        </p:nvSpPr>
        <p:spPr>
          <a:xfrm>
            <a:off x="546101" y="1447799"/>
            <a:ext cx="10731500" cy="1066801"/>
          </a:xfrm>
        </p:spPr>
        <p:txBody>
          <a:bodyPr/>
          <a:lstStyle/>
          <a:p>
            <a:pPr>
              <a:spcAft>
                <a:spcPts val="1200"/>
              </a:spcAft>
            </a:pPr>
            <a:r>
              <a:rPr lang="tr-TR" sz="1600" dirty="0"/>
              <a:t>Yağ analizlerini, amaç ve hedeflerine göre üç ana grup altında sınıflandırabiliriz;</a:t>
            </a:r>
          </a:p>
        </p:txBody>
      </p:sp>
    </p:spTree>
    <p:extLst>
      <p:ext uri="{BB962C8B-B14F-4D97-AF65-F5344CB8AC3E}">
        <p14:creationId xmlns:p14="http://schemas.microsoft.com/office/powerpoint/2010/main" val="317963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Yağ Analizleri</a:t>
            </a:r>
            <a:endParaRPr lang="en-US" dirty="0"/>
          </a:p>
        </p:txBody>
      </p:sp>
      <p:sp>
        <p:nvSpPr>
          <p:cNvPr id="2" name="Content Placeholder 1"/>
          <p:cNvSpPr>
            <a:spLocks noGrp="1"/>
          </p:cNvSpPr>
          <p:nvPr>
            <p:ph type="body" sz="quarter" idx="12"/>
          </p:nvPr>
        </p:nvSpPr>
        <p:spPr>
          <a:xfrm>
            <a:off x="546101" y="1442534"/>
            <a:ext cx="6311900" cy="4297867"/>
          </a:xfrm>
        </p:spPr>
        <p:txBody>
          <a:bodyPr/>
          <a:lstStyle/>
          <a:p>
            <a:pPr>
              <a:spcAft>
                <a:spcPts val="1200"/>
              </a:spcAft>
            </a:pPr>
            <a:r>
              <a:rPr lang="tr-TR" sz="1800" dirty="0">
                <a:latin typeface="EMprint Semibold" panose="020B0703020204020204" pitchFamily="34" charset="0"/>
                <a:ea typeface="EMprint Semibold" panose="020B0703020204020204" pitchFamily="34" charset="0"/>
              </a:rPr>
              <a:t>Sonuçları anlamak</a:t>
            </a:r>
          </a:p>
          <a:p>
            <a:pPr lvl="1">
              <a:spcAft>
                <a:spcPts val="600"/>
              </a:spcAft>
            </a:pPr>
            <a:r>
              <a:rPr lang="en-US" sz="1600" dirty="0" err="1"/>
              <a:t>Analiz</a:t>
            </a:r>
            <a:r>
              <a:rPr lang="en-US" sz="1600" dirty="0"/>
              <a:t> </a:t>
            </a:r>
            <a:r>
              <a:rPr lang="en-US" sz="1600" dirty="0" err="1"/>
              <a:t>raporunu</a:t>
            </a:r>
            <a:r>
              <a:rPr lang="tr-TR" sz="1600" dirty="0"/>
              <a:t> değerlendirme «trend» esaslı olmalıdır</a:t>
            </a:r>
          </a:p>
          <a:p>
            <a:pPr lvl="1">
              <a:spcAft>
                <a:spcPts val="600"/>
              </a:spcAft>
            </a:pPr>
            <a:r>
              <a:rPr lang="tr-TR" sz="1600" dirty="0"/>
              <a:t>Trend takibi için arka arkaya en az 4 sonuca bakılmalıdır</a:t>
            </a:r>
          </a:p>
          <a:p>
            <a:pPr lvl="1">
              <a:spcAft>
                <a:spcPts val="600"/>
              </a:spcAft>
            </a:pPr>
            <a:r>
              <a:rPr lang="tr-TR" sz="1600" dirty="0"/>
              <a:t>Değişim oranı dikkatle takip edilmelidir</a:t>
            </a:r>
          </a:p>
          <a:p>
            <a:pPr lvl="1">
              <a:spcAft>
                <a:spcPts val="600"/>
              </a:spcAft>
            </a:pPr>
            <a:r>
              <a:rPr lang="tr-TR" sz="1600" dirty="0"/>
              <a:t>Ekipman üreticisinin limitlerine göre değerlendirme yapılmalı</a:t>
            </a:r>
          </a:p>
          <a:p>
            <a:pPr lvl="1"/>
            <a:endParaRPr lang="tr-TR" sz="1600" dirty="0"/>
          </a:p>
          <a:p>
            <a:pPr lvl="1">
              <a:spcAft>
                <a:spcPts val="1200"/>
              </a:spcAft>
            </a:pPr>
            <a:r>
              <a:rPr lang="tr-TR" sz="1600" dirty="0"/>
              <a:t>Teşhis için;</a:t>
            </a:r>
          </a:p>
          <a:p>
            <a:pPr lvl="3">
              <a:spcAft>
                <a:spcPts val="600"/>
              </a:spcAft>
            </a:pPr>
            <a:r>
              <a:rPr lang="tr-TR" sz="1600" dirty="0"/>
              <a:t>Ekipmanın marka/modeli, mekanik ve operasyonel koşullar ve malzeme içeriği birlikte değerlendirilmeli</a:t>
            </a:r>
          </a:p>
          <a:p>
            <a:pPr lvl="3">
              <a:spcAft>
                <a:spcPts val="600"/>
              </a:spcAft>
            </a:pPr>
            <a:r>
              <a:rPr lang="tr-TR" sz="1600" dirty="0"/>
              <a:t>Sonuçlar arasındaki etkileşime dikkat edilmeli</a:t>
            </a:r>
          </a:p>
          <a:p>
            <a:pPr marL="8466" lvl="1" indent="0">
              <a:buNone/>
            </a:pPr>
            <a:endParaRPr lang="en-US" sz="1600" dirty="0"/>
          </a:p>
          <a:p>
            <a:pPr marL="0" indent="0">
              <a:buNone/>
            </a:pPr>
            <a:endParaRPr lang="tr-TR" sz="1800" dirty="0"/>
          </a:p>
          <a:p>
            <a:pPr marL="0" indent="0">
              <a:buNone/>
            </a:pPr>
            <a:endParaRPr lang="tr-TR" sz="1800" dirty="0"/>
          </a:p>
          <a:p>
            <a:pPr marL="0" indent="0">
              <a:buNone/>
            </a:pPr>
            <a:endParaRPr lang="en-US" sz="1800"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16</a:t>
            </a:fld>
            <a:endParaRPr lang="en-US" dirty="0">
              <a:solidFill>
                <a:srgbClr val="000000"/>
              </a:solidFill>
            </a:endParaRPr>
          </a:p>
        </p:txBody>
      </p:sp>
      <p:sp>
        <p:nvSpPr>
          <p:cNvPr id="6" name="Rectangle 5"/>
          <p:cNvSpPr/>
          <p:nvPr/>
        </p:nvSpPr>
        <p:spPr>
          <a:xfrm>
            <a:off x="698501" y="4903643"/>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Oksidasyon</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1" name="Rectangle 10"/>
          <p:cNvSpPr/>
          <p:nvPr/>
        </p:nvSpPr>
        <p:spPr>
          <a:xfrm>
            <a:off x="698501" y="5558246"/>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TAN</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2" name="Rectangle 11"/>
          <p:cNvSpPr/>
          <p:nvPr/>
        </p:nvSpPr>
        <p:spPr>
          <a:xfrm>
            <a:off x="2133600" y="4903643"/>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Su</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3" name="Rectangle 12"/>
          <p:cNvSpPr/>
          <p:nvPr/>
        </p:nvSpPr>
        <p:spPr>
          <a:xfrm>
            <a:off x="2133600" y="5558246"/>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Cu, Ba, Na</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4" name="Rectangle 13"/>
          <p:cNvSpPr/>
          <p:nvPr/>
        </p:nvSpPr>
        <p:spPr>
          <a:xfrm>
            <a:off x="3568699" y="4903643"/>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Si</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5" name="Rectangle 14"/>
          <p:cNvSpPr/>
          <p:nvPr/>
        </p:nvSpPr>
        <p:spPr>
          <a:xfrm>
            <a:off x="3568699" y="5558246"/>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Fe</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6" name="Rectangle 15"/>
          <p:cNvSpPr/>
          <p:nvPr/>
        </p:nvSpPr>
        <p:spPr>
          <a:xfrm>
            <a:off x="5003798" y="4903643"/>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RPVOT</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7" name="Rectangle 16"/>
          <p:cNvSpPr/>
          <p:nvPr/>
        </p:nvSpPr>
        <p:spPr>
          <a:xfrm>
            <a:off x="5003798" y="5558246"/>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RULER</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8" name="Rectangle 17"/>
          <p:cNvSpPr/>
          <p:nvPr/>
        </p:nvSpPr>
        <p:spPr>
          <a:xfrm>
            <a:off x="6438897" y="4907997"/>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MPC</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19" name="Rectangle 18"/>
          <p:cNvSpPr/>
          <p:nvPr/>
        </p:nvSpPr>
        <p:spPr>
          <a:xfrm>
            <a:off x="6438897" y="5562600"/>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Tortu</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20" name="Rectangle 19"/>
          <p:cNvSpPr/>
          <p:nvPr/>
        </p:nvSpPr>
        <p:spPr>
          <a:xfrm>
            <a:off x="7873996" y="4903643"/>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Zn, P</a:t>
            </a:r>
            <a:endParaRPr lang="en-US" sz="1400" dirty="0">
              <a:solidFill>
                <a:schemeClr val="bg1"/>
              </a:solidFill>
              <a:latin typeface="EMprint Semibold" panose="020B0703020204020204" pitchFamily="34" charset="0"/>
              <a:ea typeface="EMprint Semibold" panose="020B0703020204020204" pitchFamily="34" charset="0"/>
            </a:endParaRPr>
          </a:p>
        </p:txBody>
      </p:sp>
      <p:sp>
        <p:nvSpPr>
          <p:cNvPr id="21" name="Rectangle 20"/>
          <p:cNvSpPr/>
          <p:nvPr/>
        </p:nvSpPr>
        <p:spPr>
          <a:xfrm>
            <a:off x="7873996" y="5558246"/>
            <a:ext cx="1206499" cy="609600"/>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tr-TR" sz="1400" dirty="0">
                <a:solidFill>
                  <a:schemeClr val="bg1"/>
                </a:solidFill>
                <a:latin typeface="EMprint Semibold" panose="020B0703020204020204" pitchFamily="34" charset="0"/>
                <a:ea typeface="EMprint Semibold" panose="020B0703020204020204" pitchFamily="34" charset="0"/>
              </a:rPr>
              <a:t>Fe, Cu, Al</a:t>
            </a:r>
            <a:endParaRPr lang="en-US" sz="1400" dirty="0">
              <a:solidFill>
                <a:schemeClr val="bg1"/>
              </a:solidFill>
              <a:latin typeface="EMprint Semibold" panose="020B0703020204020204" pitchFamily="34" charset="0"/>
              <a:ea typeface="EMprint Semibold" panose="020B07030202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301" y="3078209"/>
            <a:ext cx="2743200" cy="137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301" y="1050029"/>
            <a:ext cx="2743200" cy="1371600"/>
          </a:xfrm>
          <a:prstGeom prst="rect">
            <a:avLst/>
          </a:prstGeom>
        </p:spPr>
      </p:pic>
    </p:spTree>
    <p:extLst>
      <p:ext uri="{BB962C8B-B14F-4D97-AF65-F5344CB8AC3E}">
        <p14:creationId xmlns:p14="http://schemas.microsoft.com/office/powerpoint/2010/main" val="415459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Yağ Analizleri</a:t>
            </a:r>
            <a:endParaRPr lang="en-US" dirty="0"/>
          </a:p>
        </p:txBody>
      </p:sp>
      <p:sp>
        <p:nvSpPr>
          <p:cNvPr id="2" name="Content Placeholder 1"/>
          <p:cNvSpPr>
            <a:spLocks noGrp="1"/>
          </p:cNvSpPr>
          <p:nvPr>
            <p:ph type="body" sz="quarter" idx="12"/>
          </p:nvPr>
        </p:nvSpPr>
        <p:spPr>
          <a:xfrm>
            <a:off x="546100" y="1442534"/>
            <a:ext cx="10579099" cy="4297867"/>
          </a:xfrm>
        </p:spPr>
        <p:txBody>
          <a:bodyPr/>
          <a:lstStyle/>
          <a:p>
            <a:pPr>
              <a:spcAft>
                <a:spcPts val="1200"/>
              </a:spcAft>
            </a:pPr>
            <a:r>
              <a:rPr lang="tr-TR" sz="1800" dirty="0">
                <a:latin typeface="EMprint Semibold" panose="020B0703020204020204" pitchFamily="34" charset="0"/>
                <a:ea typeface="EMprint Semibold" panose="020B0703020204020204" pitchFamily="34" charset="0"/>
              </a:rPr>
              <a:t>Ekipman durumunu anlamak</a:t>
            </a:r>
          </a:p>
          <a:p>
            <a:pPr lvl="1">
              <a:spcAft>
                <a:spcPts val="600"/>
              </a:spcAft>
            </a:pPr>
            <a:r>
              <a:rPr lang="tr-TR" sz="1600" dirty="0"/>
              <a:t>Analiz raporunda nereye bakacağınızı bilirseniz, yağ analizi ekipmanınızın durumu hakkında muazzam bilgi sağlayabilir.</a:t>
            </a:r>
          </a:p>
          <a:p>
            <a:pPr lvl="1"/>
            <a:r>
              <a:rPr lang="en-US" sz="1600" dirty="0" err="1"/>
              <a:t>Analiz</a:t>
            </a:r>
            <a:r>
              <a:rPr lang="en-US" sz="1600" dirty="0"/>
              <a:t> </a:t>
            </a:r>
            <a:r>
              <a:rPr lang="en-US" sz="1600" dirty="0" err="1"/>
              <a:t>raporunuzdaki</a:t>
            </a:r>
            <a:r>
              <a:rPr lang="en-US" sz="1600" dirty="0"/>
              <a:t> </a:t>
            </a:r>
            <a:r>
              <a:rPr lang="en-US" sz="1600" dirty="0" err="1"/>
              <a:t>eğilimleri</a:t>
            </a:r>
            <a:r>
              <a:rPr lang="en-US" sz="1600" dirty="0"/>
              <a:t> </a:t>
            </a:r>
            <a:r>
              <a:rPr lang="en-US" sz="1600" dirty="0" err="1"/>
              <a:t>ele</a:t>
            </a:r>
            <a:r>
              <a:rPr lang="en-US" sz="1600" dirty="0"/>
              <a:t> </a:t>
            </a:r>
            <a:r>
              <a:rPr lang="en-US" sz="1600" dirty="0" err="1"/>
              <a:t>almak</a:t>
            </a:r>
            <a:r>
              <a:rPr lang="en-US" sz="1600" dirty="0"/>
              <a:t> </a:t>
            </a:r>
            <a:r>
              <a:rPr lang="en-US" sz="1600" dirty="0" err="1"/>
              <a:t>için</a:t>
            </a:r>
            <a:r>
              <a:rPr lang="en-US" sz="1600" dirty="0"/>
              <a:t> </a:t>
            </a:r>
            <a:r>
              <a:rPr lang="en-US" sz="1600" dirty="0" err="1"/>
              <a:t>parçalarınızın</a:t>
            </a:r>
            <a:r>
              <a:rPr lang="en-US" sz="1600" dirty="0"/>
              <a:t> </a:t>
            </a:r>
            <a:r>
              <a:rPr lang="en-US" sz="1600" dirty="0" err="1"/>
              <a:t>metalürjisini</a:t>
            </a:r>
            <a:r>
              <a:rPr lang="en-US" sz="1600" dirty="0"/>
              <a:t> </a:t>
            </a:r>
            <a:r>
              <a:rPr lang="en-US" sz="1600" dirty="0" err="1"/>
              <a:t>anlamanız</a:t>
            </a:r>
            <a:r>
              <a:rPr lang="en-US" sz="1600" dirty="0"/>
              <a:t> </a:t>
            </a:r>
            <a:r>
              <a:rPr lang="en-US" sz="1600" dirty="0" err="1"/>
              <a:t>gerekir</a:t>
            </a:r>
            <a:r>
              <a:rPr lang="en-US" sz="1600" dirty="0"/>
              <a:t>.</a:t>
            </a:r>
          </a:p>
          <a:p>
            <a:pPr marL="0" indent="0">
              <a:buNone/>
            </a:pPr>
            <a:endParaRPr lang="tr-TR" sz="1800" dirty="0"/>
          </a:p>
          <a:p>
            <a:pPr marL="0" indent="0">
              <a:buNone/>
            </a:pPr>
            <a:endParaRPr lang="tr-TR" sz="1800" dirty="0"/>
          </a:p>
          <a:p>
            <a:pPr marL="0" indent="0">
              <a:buNone/>
            </a:pPr>
            <a:endParaRPr lang="en-US" sz="1800" dirty="0"/>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17</a:t>
            </a:fld>
            <a:endParaRPr lang="en-US" dirty="0">
              <a:solidFill>
                <a:srgbClr val="000000"/>
              </a:solidFill>
            </a:endParaRPr>
          </a:p>
        </p:txBody>
      </p:sp>
      <p:pic>
        <p:nvPicPr>
          <p:cNvPr id="7" name="Picture 6">
            <a:extLst>
              <a:ext uri="{FF2B5EF4-FFF2-40B4-BE49-F238E27FC236}">
                <a16:creationId xmlns:a16="http://schemas.microsoft.com/office/drawing/2014/main" id="{F919D248-3E72-2DB6-3D5F-33540DFA1EAF}"/>
              </a:ext>
            </a:extLst>
          </p:cNvPr>
          <p:cNvPicPr>
            <a:picLocks noChangeAspect="1"/>
          </p:cNvPicPr>
          <p:nvPr/>
        </p:nvPicPr>
        <p:blipFill>
          <a:blip r:embed="rId2"/>
          <a:stretch>
            <a:fillRect/>
          </a:stretch>
        </p:blipFill>
        <p:spPr>
          <a:xfrm>
            <a:off x="868227" y="3124200"/>
            <a:ext cx="10455546" cy="2049958"/>
          </a:xfrm>
          <a:prstGeom prst="rect">
            <a:avLst/>
          </a:prstGeom>
        </p:spPr>
      </p:pic>
    </p:spTree>
    <p:extLst>
      <p:ext uri="{BB962C8B-B14F-4D97-AF65-F5344CB8AC3E}">
        <p14:creationId xmlns:p14="http://schemas.microsoft.com/office/powerpoint/2010/main" val="102992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t>Yağ Analizleri</a:t>
            </a:r>
            <a:endParaRPr lang="en-US" dirty="0"/>
          </a:p>
        </p:txBody>
      </p:sp>
      <p:sp>
        <p:nvSpPr>
          <p:cNvPr id="2" name="Content Placeholder 1"/>
          <p:cNvSpPr>
            <a:spLocks noGrp="1"/>
          </p:cNvSpPr>
          <p:nvPr>
            <p:ph type="body" sz="quarter" idx="12"/>
          </p:nvPr>
        </p:nvSpPr>
        <p:spPr>
          <a:xfrm>
            <a:off x="546101" y="1663702"/>
            <a:ext cx="6235700" cy="4076699"/>
          </a:xfrm>
        </p:spPr>
        <p:txBody>
          <a:bodyPr/>
          <a:lstStyle/>
          <a:p>
            <a:r>
              <a:rPr lang="tr-TR" sz="1800" dirty="0">
                <a:latin typeface="EMprint Semibold" panose="020B0703020204020204" pitchFamily="34" charset="0"/>
                <a:ea typeface="EMprint Semibold" panose="020B0703020204020204" pitchFamily="34" charset="0"/>
              </a:rPr>
              <a:t>Silisyum (Si) yorumlama</a:t>
            </a:r>
          </a:p>
          <a:p>
            <a:pPr lvl="1">
              <a:spcBef>
                <a:spcPts val="600"/>
              </a:spcBef>
            </a:pPr>
            <a:r>
              <a:rPr lang="tr-TR" sz="1600" dirty="0"/>
              <a:t>Silisyum mevcudiyeti çoğu zaman aşınma metallerinde bir artışın nedenidir. </a:t>
            </a:r>
          </a:p>
          <a:p>
            <a:pPr lvl="1">
              <a:spcBef>
                <a:spcPts val="600"/>
              </a:spcBef>
            </a:pPr>
            <a:r>
              <a:rPr lang="tr-TR" sz="1600" dirty="0"/>
              <a:t>Silisyum artışıyla birlikte yüksek metal aşınmaları görülmüyorsa, silisyum veya kirlilik, aşındırıcı olmayan silisyumdan kaynaklanmış veya yağ numunesi alınırken girmiş olabilir. </a:t>
            </a:r>
          </a:p>
          <a:p>
            <a:pPr lvl="1">
              <a:spcBef>
                <a:spcPts val="600"/>
              </a:spcBef>
            </a:pPr>
            <a:r>
              <a:rPr lang="tr-TR" sz="1600" dirty="0"/>
              <a:t>Aşındırıcı olmayan silisyum kaynakları şöyledir;</a:t>
            </a:r>
          </a:p>
          <a:p>
            <a:pPr lvl="2">
              <a:spcBef>
                <a:spcPts val="600"/>
              </a:spcBef>
              <a:buFont typeface="Courier New" panose="02070309020205020404" pitchFamily="49" charset="0"/>
              <a:buChar char="o"/>
            </a:pPr>
            <a:r>
              <a:rPr lang="tr-TR" sz="1600" dirty="0"/>
              <a:t>Silisyum bazlı sızdırmazlık ve conta malzemeleri</a:t>
            </a:r>
          </a:p>
          <a:p>
            <a:pPr lvl="2">
              <a:spcBef>
                <a:spcPts val="600"/>
              </a:spcBef>
              <a:buFont typeface="Courier New" panose="02070309020205020404" pitchFamily="49" charset="0"/>
              <a:buChar char="o"/>
            </a:pPr>
            <a:r>
              <a:rPr lang="tr-TR" sz="1600" dirty="0"/>
              <a:t>Silisyum esaslı köpük kesici yağ katıkları (25-30 ppm)</a:t>
            </a:r>
          </a:p>
          <a:p>
            <a:pPr lvl="2">
              <a:spcBef>
                <a:spcPts val="600"/>
              </a:spcBef>
              <a:buFont typeface="Courier New" panose="02070309020205020404" pitchFamily="49" charset="0"/>
              <a:buChar char="o"/>
            </a:pPr>
            <a:r>
              <a:rPr lang="tr-TR" sz="1600" dirty="0"/>
              <a:t>Y</a:t>
            </a:r>
            <a:r>
              <a:rPr lang="sv-SE" sz="1600" dirty="0"/>
              <a:t>akıt olarak kullanılan gazdaki siloksan</a:t>
            </a:r>
            <a:endParaRPr lang="tr-TR" sz="1600" dirty="0"/>
          </a:p>
          <a:p>
            <a:pPr lvl="2">
              <a:spcBef>
                <a:spcPts val="600"/>
              </a:spcBef>
              <a:buFont typeface="Courier New" panose="02070309020205020404" pitchFamily="49" charset="0"/>
              <a:buChar char="o"/>
            </a:pPr>
            <a:r>
              <a:rPr lang="tr-TR" sz="1600" dirty="0"/>
              <a:t>Silisyumlu kauçuk</a:t>
            </a:r>
          </a:p>
        </p:txBody>
      </p:sp>
      <p:sp>
        <p:nvSpPr>
          <p:cNvPr id="4" name="Slide Number Placeholder 3"/>
          <p:cNvSpPr>
            <a:spLocks noGrp="1"/>
          </p:cNvSpPr>
          <p:nvPr>
            <p:ph type="sldNum" sz="quarter" idx="14"/>
          </p:nvPr>
        </p:nvSpPr>
        <p:spPr/>
        <p:txBody>
          <a:bodyPr/>
          <a:lstStyle/>
          <a:p>
            <a:pPr algn="r"/>
            <a:fld id="{6A1832FB-D067-F14F-8F63-A059BBF7F3FB}" type="slidenum">
              <a:rPr lang="en-US" smtClean="0">
                <a:solidFill>
                  <a:srgbClr val="000000"/>
                </a:solidFill>
              </a:rPr>
              <a:pPr algn="r"/>
              <a:t>18</a:t>
            </a:fld>
            <a:endParaRPr lang="en-US" dirty="0">
              <a:solidFill>
                <a:srgbClr val="000000"/>
              </a:solidFill>
            </a:endParaRPr>
          </a:p>
        </p:txBody>
      </p:sp>
      <p:pic>
        <p:nvPicPr>
          <p:cNvPr id="8" name="Picture 7"/>
          <p:cNvPicPr>
            <a:picLocks noChangeAspect="1"/>
          </p:cNvPicPr>
          <p:nvPr/>
        </p:nvPicPr>
        <p:blipFill>
          <a:blip r:embed="rId2"/>
          <a:stretch>
            <a:fillRect/>
          </a:stretch>
        </p:blipFill>
        <p:spPr>
          <a:xfrm>
            <a:off x="7186603" y="1663702"/>
            <a:ext cx="4459296" cy="3060000"/>
          </a:xfrm>
          <a:prstGeom prst="rect">
            <a:avLst/>
          </a:prstGeom>
        </p:spPr>
      </p:pic>
    </p:spTree>
    <p:extLst>
      <p:ext uri="{BB962C8B-B14F-4D97-AF65-F5344CB8AC3E}">
        <p14:creationId xmlns:p14="http://schemas.microsoft.com/office/powerpoint/2010/main" val="421708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39BA2BA-D3E4-083B-E535-9A6EAE33DFA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265" b="2265"/>
          <a:stretch>
            <a:fillRect/>
          </a:stretch>
        </p:blipFill>
        <p:spPr/>
      </p:pic>
      <p:sp>
        <p:nvSpPr>
          <p:cNvPr id="2" name="Title 1">
            <a:extLst>
              <a:ext uri="{FF2B5EF4-FFF2-40B4-BE49-F238E27FC236}">
                <a16:creationId xmlns:a16="http://schemas.microsoft.com/office/drawing/2014/main" id="{94F0133A-7845-0FEC-D55B-6A06E52BB6E1}"/>
              </a:ext>
            </a:extLst>
          </p:cNvPr>
          <p:cNvSpPr>
            <a:spLocks noGrp="1"/>
          </p:cNvSpPr>
          <p:nvPr>
            <p:ph type="title"/>
          </p:nvPr>
        </p:nvSpPr>
        <p:spPr/>
        <p:txBody>
          <a:bodyPr/>
          <a:lstStyle/>
          <a:p>
            <a:r>
              <a:rPr lang="tr-TR" dirty="0">
                <a:latin typeface="EMprint Semibold" panose="020B0703020204020204" pitchFamily="34" charset="0"/>
                <a:ea typeface="EMprint Semibold" panose="020B0703020204020204" pitchFamily="34" charset="0"/>
              </a:rPr>
              <a:t>Teşekkürler</a:t>
            </a:r>
            <a:endParaRPr lang="en-US" dirty="0">
              <a:latin typeface="EMprint Semibold" panose="020B0703020204020204" pitchFamily="34" charset="0"/>
              <a:ea typeface="EMprint Semibold" panose="020B0703020204020204" pitchFamily="34" charset="0"/>
            </a:endParaRPr>
          </a:p>
        </p:txBody>
      </p:sp>
      <p:sp>
        <p:nvSpPr>
          <p:cNvPr id="3" name="Slide Number Placeholder 2">
            <a:extLst>
              <a:ext uri="{FF2B5EF4-FFF2-40B4-BE49-F238E27FC236}">
                <a16:creationId xmlns:a16="http://schemas.microsoft.com/office/drawing/2014/main" id="{4BD761D4-0CEC-FF0D-9CDE-8001E7C407CA}"/>
              </a:ext>
            </a:extLst>
          </p:cNvPr>
          <p:cNvSpPr>
            <a:spLocks noGrp="1"/>
          </p:cNvSpPr>
          <p:nvPr>
            <p:ph type="sldNum" sz="quarter" idx="10"/>
          </p:nvPr>
        </p:nvSpPr>
        <p:spPr/>
        <p:txBody>
          <a:bodyPr/>
          <a:lstStyle/>
          <a:p>
            <a:fld id="{6BCEAF00-35EE-2349-AC37-D94588E1CC52}" type="slidenum">
              <a:rPr lang="en-US" smtClean="0">
                <a:solidFill>
                  <a:srgbClr val="5A5A5A"/>
                </a:solidFill>
              </a:rPr>
              <a:pPr/>
              <a:t>19</a:t>
            </a:fld>
            <a:endParaRPr lang="en-US" dirty="0">
              <a:solidFill>
                <a:srgbClr val="5A5A5A"/>
              </a:solidFill>
            </a:endParaRPr>
          </a:p>
        </p:txBody>
      </p:sp>
      <p:sp>
        <p:nvSpPr>
          <p:cNvPr id="5" name="Text Placeholder 4">
            <a:extLst>
              <a:ext uri="{FF2B5EF4-FFF2-40B4-BE49-F238E27FC236}">
                <a16:creationId xmlns:a16="http://schemas.microsoft.com/office/drawing/2014/main" id="{BBDCD6D1-FC2C-9961-94E4-A3EAD3DE5C2A}"/>
              </a:ext>
            </a:extLst>
          </p:cNvPr>
          <p:cNvSpPr>
            <a:spLocks noGrp="1"/>
          </p:cNvSpPr>
          <p:nvPr>
            <p:ph type="body" sz="quarter" idx="12"/>
          </p:nvPr>
        </p:nvSpPr>
        <p:spPr/>
        <p:txBody>
          <a:bodyPr/>
          <a:lstStyle/>
          <a:p>
            <a:r>
              <a:rPr lang="tr-TR" sz="2800" dirty="0">
                <a:latin typeface="EMprint Semibold" panose="020B0703020204020204" pitchFamily="34" charset="0"/>
                <a:ea typeface="EMprint Semibold" panose="020B0703020204020204" pitchFamily="34" charset="0"/>
              </a:rPr>
              <a:t>Sorular?</a:t>
            </a:r>
            <a:endParaRPr lang="en-US" sz="2800" dirty="0">
              <a:latin typeface="EMprint Semibold" panose="020B0703020204020204" pitchFamily="34" charset="0"/>
              <a:ea typeface="EMprint Semibold" panose="020B0703020204020204" pitchFamily="34" charset="0"/>
            </a:endParaRPr>
          </a:p>
        </p:txBody>
      </p:sp>
      <p:pic>
        <p:nvPicPr>
          <p:cNvPr id="9" name="Picture 8">
            <a:extLst>
              <a:ext uri="{FF2B5EF4-FFF2-40B4-BE49-F238E27FC236}">
                <a16:creationId xmlns:a16="http://schemas.microsoft.com/office/drawing/2014/main" id="{E62B9B75-F057-3BC7-CCE0-1A94A17060D7}"/>
              </a:ext>
            </a:extLst>
          </p:cNvPr>
          <p:cNvPicPr>
            <a:picLocks noChangeAspect="1"/>
          </p:cNvPicPr>
          <p:nvPr/>
        </p:nvPicPr>
        <p:blipFill>
          <a:blip r:embed="rId3"/>
          <a:stretch>
            <a:fillRect/>
          </a:stretch>
        </p:blipFill>
        <p:spPr>
          <a:xfrm>
            <a:off x="10408040" y="6004560"/>
            <a:ext cx="1521177" cy="853440"/>
          </a:xfrm>
          <a:prstGeom prst="rect">
            <a:avLst/>
          </a:prstGeom>
        </p:spPr>
      </p:pic>
    </p:spTree>
    <p:extLst>
      <p:ext uri="{BB962C8B-B14F-4D97-AF65-F5344CB8AC3E}">
        <p14:creationId xmlns:p14="http://schemas.microsoft.com/office/powerpoint/2010/main" val="232269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D95E3D9-9DA9-F3A0-BAE3-42EF6EE485F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4" name="Slide Number Placeholder 3">
            <a:extLst>
              <a:ext uri="{FF2B5EF4-FFF2-40B4-BE49-F238E27FC236}">
                <a16:creationId xmlns:a16="http://schemas.microsoft.com/office/drawing/2014/main" id="{F497479A-2FB1-19F7-9E84-14652B8F1E16}"/>
              </a:ext>
            </a:extLst>
          </p:cNvPr>
          <p:cNvSpPr>
            <a:spLocks noGrp="1"/>
          </p:cNvSpPr>
          <p:nvPr>
            <p:ph type="sldNum" sz="quarter" idx="11"/>
          </p:nvPr>
        </p:nvSpPr>
        <p:spPr/>
        <p:txBody>
          <a:bodyPr/>
          <a:lstStyle/>
          <a:p>
            <a:pPr defTabSz="457200" fontAlgn="base">
              <a:spcBef>
                <a:spcPct val="0"/>
              </a:spcBef>
              <a:spcAft>
                <a:spcPct val="0"/>
              </a:spcAft>
            </a:pPr>
            <a:fld id="{6A1832FB-D067-F14F-8F63-A059BBF7F3FB}" type="slidenum">
              <a:rPr lang="en-US" smtClean="0">
                <a:solidFill>
                  <a:srgbClr val="000000"/>
                </a:solidFill>
              </a:rPr>
              <a:pPr defTabSz="457200" fontAlgn="base">
                <a:spcBef>
                  <a:spcPct val="0"/>
                </a:spcBef>
                <a:spcAft>
                  <a:spcPct val="0"/>
                </a:spcAft>
              </a:pPr>
              <a:t>2</a:t>
            </a:fld>
            <a:endParaRPr lang="en-US" dirty="0">
              <a:solidFill>
                <a:srgbClr val="000000"/>
              </a:solidFill>
            </a:endParaRPr>
          </a:p>
        </p:txBody>
      </p:sp>
    </p:spTree>
    <p:extLst>
      <p:ext uri="{BB962C8B-B14F-4D97-AF65-F5344CB8AC3E}">
        <p14:creationId xmlns:p14="http://schemas.microsoft.com/office/powerpoint/2010/main" val="413179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132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37B9-8BC5-5027-607D-18697610BFC0}"/>
              </a:ext>
            </a:extLst>
          </p:cNvPr>
          <p:cNvSpPr>
            <a:spLocks noGrp="1"/>
          </p:cNvSpPr>
          <p:nvPr>
            <p:ph type="title"/>
          </p:nvPr>
        </p:nvSpPr>
        <p:spPr/>
        <p:txBody>
          <a:bodyPr/>
          <a:lstStyle/>
          <a:p>
            <a:r>
              <a:rPr lang="tr-TR" dirty="0"/>
              <a:t>Bakım Stratejileri</a:t>
            </a:r>
            <a:endParaRPr lang="en-US" dirty="0"/>
          </a:p>
        </p:txBody>
      </p:sp>
      <p:sp>
        <p:nvSpPr>
          <p:cNvPr id="5" name="Slide Number Placeholder 4">
            <a:extLst>
              <a:ext uri="{FF2B5EF4-FFF2-40B4-BE49-F238E27FC236}">
                <a16:creationId xmlns:a16="http://schemas.microsoft.com/office/drawing/2014/main" id="{532F9992-BC9B-3CEA-EB8C-0A7EFE71A0EE}"/>
              </a:ext>
            </a:extLst>
          </p:cNvPr>
          <p:cNvSpPr>
            <a:spLocks noGrp="1"/>
          </p:cNvSpPr>
          <p:nvPr>
            <p:ph type="sldNum" sz="quarter" idx="14"/>
          </p:nvPr>
        </p:nvSpPr>
        <p:spPr/>
        <p:txBody>
          <a:bodyPr/>
          <a:lstStyle/>
          <a:p>
            <a:fld id="{6BCEAF00-35EE-2349-AC37-D94588E1CC52}" type="slidenum">
              <a:rPr lang="en-US" smtClean="0">
                <a:solidFill>
                  <a:srgbClr val="5A5A5A"/>
                </a:solidFill>
              </a:rPr>
              <a:pPr/>
              <a:t>3</a:t>
            </a:fld>
            <a:endParaRPr lang="en-US" dirty="0">
              <a:solidFill>
                <a:srgbClr val="5A5A5A"/>
              </a:solidFill>
            </a:endParaRPr>
          </a:p>
        </p:txBody>
      </p:sp>
      <p:sp>
        <p:nvSpPr>
          <p:cNvPr id="6" name="TextBox 5">
            <a:extLst>
              <a:ext uri="{FF2B5EF4-FFF2-40B4-BE49-F238E27FC236}">
                <a16:creationId xmlns:a16="http://schemas.microsoft.com/office/drawing/2014/main" id="{F960AC65-0DC9-3298-221F-FC42EFF9B8C0}"/>
              </a:ext>
            </a:extLst>
          </p:cNvPr>
          <p:cNvSpPr txBox="1">
            <a:spLocks noChangeArrowheads="1"/>
          </p:cNvSpPr>
          <p:nvPr/>
        </p:nvSpPr>
        <p:spPr>
          <a:xfrm>
            <a:off x="1143001" y="3544885"/>
            <a:ext cx="2209800" cy="2379663"/>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spcAft>
                <a:spcPts val="600"/>
              </a:spcAft>
              <a:buClr>
                <a:schemeClr val="hlink"/>
              </a:buClr>
            </a:pPr>
            <a:r>
              <a:rPr lang="tr-TR" altLang="en-US" sz="1800" dirty="0">
                <a:solidFill>
                  <a:schemeClr val="bg2"/>
                </a:solidFill>
                <a:latin typeface="+mn-lt"/>
              </a:rPr>
              <a:t>Arızalandığında tamir et</a:t>
            </a:r>
            <a:endParaRPr lang="en-US" altLang="en-US" sz="180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dirty="0">
                <a:solidFill>
                  <a:schemeClr val="bg2"/>
                </a:solidFill>
                <a:latin typeface="+mn-lt"/>
                <a:ea typeface="ヒラギノ角ゴ Pro W3" charset="0"/>
                <a:cs typeface="ヒラギノ角ゴ Pro W3" charset="0"/>
              </a:rPr>
              <a:t>Maliyet</a:t>
            </a:r>
            <a:endParaRPr lang="en-US" altLang="en-US" sz="1600" dirty="0">
              <a:solidFill>
                <a:schemeClr val="bg2"/>
              </a:solidFill>
              <a:latin typeface="+mn-lt"/>
              <a:ea typeface="ヒラギノ角ゴ Pro W3" charset="0"/>
              <a:cs typeface="ヒラギノ角ゴ Pro W3" charset="0"/>
            </a:endParaRPr>
          </a:p>
          <a:p>
            <a:pPr marL="173038" indent="-285750">
              <a:spcBef>
                <a:spcPct val="15000"/>
              </a:spcBef>
              <a:buClr>
                <a:schemeClr val="accent2"/>
              </a:buClr>
              <a:buFont typeface="Arial" panose="020B0604020202020204" pitchFamily="34" charset="0"/>
              <a:buChar char="•"/>
            </a:pPr>
            <a:r>
              <a:rPr lang="tr-TR" altLang="en-US" sz="1600" dirty="0">
                <a:solidFill>
                  <a:schemeClr val="bg2"/>
                </a:solidFill>
                <a:latin typeface="+mn-lt"/>
                <a:ea typeface="ヒラギノ角ゴ Pro W3" charset="0"/>
                <a:cs typeface="ヒラギノ角ゴ Pro W3" charset="0"/>
              </a:rPr>
              <a:t>Fazla mesai</a:t>
            </a:r>
            <a:endParaRPr lang="en-US" altLang="en-US" sz="1600" dirty="0">
              <a:solidFill>
                <a:schemeClr val="bg2"/>
              </a:solidFill>
              <a:latin typeface="+mn-lt"/>
              <a:ea typeface="ヒラギノ角ゴ Pro W3" charset="0"/>
              <a:cs typeface="ヒラギノ角ゴ Pro W3" charset="0"/>
            </a:endParaRPr>
          </a:p>
          <a:p>
            <a:pPr marL="173038" indent="-285750">
              <a:spcBef>
                <a:spcPct val="15000"/>
              </a:spcBef>
              <a:buClr>
                <a:schemeClr val="accent2"/>
              </a:buClr>
              <a:buFont typeface="Arial" panose="020B0604020202020204" pitchFamily="34" charset="0"/>
              <a:buChar char="•"/>
            </a:pPr>
            <a:r>
              <a:rPr lang="tr-TR" altLang="en-US" sz="1600" dirty="0">
                <a:solidFill>
                  <a:schemeClr val="bg2"/>
                </a:solidFill>
                <a:latin typeface="+mn-lt"/>
                <a:ea typeface="ヒラギノ角ゴ Pro W3" charset="0"/>
                <a:cs typeface="ヒラギノ角ゴ Pro W3" charset="0"/>
              </a:rPr>
              <a:t>Bozulma</a:t>
            </a:r>
            <a:endParaRPr lang="en-US" altLang="en-US" sz="1600" dirty="0">
              <a:solidFill>
                <a:schemeClr val="bg2"/>
              </a:solidFill>
              <a:latin typeface="+mn-lt"/>
              <a:ea typeface="ヒラギノ角ゴ Pro W3" charset="0"/>
              <a:cs typeface="ヒラギノ角ゴ Pro W3" charset="0"/>
            </a:endParaRPr>
          </a:p>
        </p:txBody>
      </p:sp>
      <p:sp>
        <p:nvSpPr>
          <p:cNvPr id="7" name="Rectangle 6">
            <a:extLst>
              <a:ext uri="{FF2B5EF4-FFF2-40B4-BE49-F238E27FC236}">
                <a16:creationId xmlns:a16="http://schemas.microsoft.com/office/drawing/2014/main" id="{1F1BCCE4-8D15-F3CE-6690-F45C6A207E4A}"/>
              </a:ext>
            </a:extLst>
          </p:cNvPr>
          <p:cNvSpPr>
            <a:spLocks noChangeArrowheads="1"/>
          </p:cNvSpPr>
          <p:nvPr/>
        </p:nvSpPr>
        <p:spPr bwMode="auto">
          <a:xfrm>
            <a:off x="1028700" y="2324874"/>
            <a:ext cx="10248900" cy="345300"/>
          </a:xfrm>
          <a:prstGeom prst="rect">
            <a:avLst/>
          </a:prstGeom>
          <a:gradFill rotWithShape="1">
            <a:gsLst>
              <a:gs pos="0">
                <a:srgbClr val="0070C0"/>
              </a:gs>
              <a:gs pos="100000">
                <a:srgbClr val="0A0273"/>
              </a:gs>
            </a:gsLst>
            <a:lin ang="0" scaled="1"/>
          </a:gradFill>
          <a:ln w="9525" algn="ctr">
            <a:solidFill>
              <a:schemeClr val="tx1"/>
            </a:solidFill>
            <a:miter lim="800000"/>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endParaRPr lang="en-CA" altLang="en-US">
              <a:solidFill>
                <a:schemeClr val="bg2"/>
              </a:solidFill>
              <a:latin typeface="+mn-lt"/>
            </a:endParaRPr>
          </a:p>
        </p:txBody>
      </p:sp>
      <p:sp>
        <p:nvSpPr>
          <p:cNvPr id="8" name="AutoShape 9">
            <a:extLst>
              <a:ext uri="{FF2B5EF4-FFF2-40B4-BE49-F238E27FC236}">
                <a16:creationId xmlns:a16="http://schemas.microsoft.com/office/drawing/2014/main" id="{5009D7AC-2436-67E2-AD6E-CADB9263561E}"/>
              </a:ext>
            </a:extLst>
          </p:cNvPr>
          <p:cNvSpPr>
            <a:spLocks noChangeArrowheads="1"/>
          </p:cNvSpPr>
          <p:nvPr/>
        </p:nvSpPr>
        <p:spPr bwMode="auto">
          <a:xfrm>
            <a:off x="1454134" y="2419348"/>
            <a:ext cx="711200" cy="211137"/>
          </a:xfrm>
          <a:prstGeom prst="rightArrow">
            <a:avLst>
              <a:gd name="adj1" fmla="val 50000"/>
              <a:gd name="adj2" fmla="val 8421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endParaRPr lang="en-CA" altLang="en-US">
              <a:solidFill>
                <a:schemeClr val="bg2"/>
              </a:solidFill>
              <a:latin typeface="+mn-lt"/>
            </a:endParaRPr>
          </a:p>
        </p:txBody>
      </p:sp>
      <p:sp>
        <p:nvSpPr>
          <p:cNvPr id="9" name="AutoShape 10">
            <a:extLst>
              <a:ext uri="{FF2B5EF4-FFF2-40B4-BE49-F238E27FC236}">
                <a16:creationId xmlns:a16="http://schemas.microsoft.com/office/drawing/2014/main" id="{42EA5008-EC12-6360-39CB-F67B82EAE450}"/>
              </a:ext>
            </a:extLst>
          </p:cNvPr>
          <p:cNvSpPr>
            <a:spLocks noChangeArrowheads="1"/>
          </p:cNvSpPr>
          <p:nvPr/>
        </p:nvSpPr>
        <p:spPr bwMode="auto">
          <a:xfrm>
            <a:off x="3895724" y="2416169"/>
            <a:ext cx="711200" cy="211139"/>
          </a:xfrm>
          <a:prstGeom prst="rightArrow">
            <a:avLst>
              <a:gd name="adj1" fmla="val 50000"/>
              <a:gd name="adj2" fmla="val 842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endParaRPr lang="en-CA" altLang="en-US">
              <a:solidFill>
                <a:schemeClr val="bg2"/>
              </a:solidFill>
              <a:latin typeface="+mn-lt"/>
            </a:endParaRPr>
          </a:p>
        </p:txBody>
      </p:sp>
      <p:sp>
        <p:nvSpPr>
          <p:cNvPr id="10" name="AutoShape 11">
            <a:extLst>
              <a:ext uri="{FF2B5EF4-FFF2-40B4-BE49-F238E27FC236}">
                <a16:creationId xmlns:a16="http://schemas.microsoft.com/office/drawing/2014/main" id="{050C8F03-9FBF-0C09-F995-D735C85315DA}"/>
              </a:ext>
            </a:extLst>
          </p:cNvPr>
          <p:cNvSpPr>
            <a:spLocks noChangeArrowheads="1"/>
          </p:cNvSpPr>
          <p:nvPr/>
        </p:nvSpPr>
        <p:spPr bwMode="auto">
          <a:xfrm>
            <a:off x="6661146" y="2419348"/>
            <a:ext cx="711200" cy="211137"/>
          </a:xfrm>
          <a:prstGeom prst="rightArrow">
            <a:avLst>
              <a:gd name="adj1" fmla="val 50000"/>
              <a:gd name="adj2" fmla="val 8421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endParaRPr lang="en-CA" altLang="en-US">
              <a:solidFill>
                <a:schemeClr val="bg2"/>
              </a:solidFill>
              <a:latin typeface="+mn-lt"/>
            </a:endParaRPr>
          </a:p>
        </p:txBody>
      </p:sp>
      <p:sp>
        <p:nvSpPr>
          <p:cNvPr id="11" name="AutoShape 12">
            <a:extLst>
              <a:ext uri="{FF2B5EF4-FFF2-40B4-BE49-F238E27FC236}">
                <a16:creationId xmlns:a16="http://schemas.microsoft.com/office/drawing/2014/main" id="{6E70591E-1005-CA54-7590-F380181D4B9E}"/>
              </a:ext>
            </a:extLst>
          </p:cNvPr>
          <p:cNvSpPr>
            <a:spLocks noChangeArrowheads="1"/>
          </p:cNvSpPr>
          <p:nvPr/>
        </p:nvSpPr>
        <p:spPr bwMode="auto">
          <a:xfrm>
            <a:off x="9728200" y="2419348"/>
            <a:ext cx="711200" cy="211139"/>
          </a:xfrm>
          <a:prstGeom prst="rightArrow">
            <a:avLst>
              <a:gd name="adj1" fmla="val 50000"/>
              <a:gd name="adj2" fmla="val 842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endParaRPr lang="en-CA" altLang="en-US">
              <a:solidFill>
                <a:schemeClr val="bg2"/>
              </a:solidFill>
              <a:latin typeface="+mn-lt"/>
            </a:endParaRPr>
          </a:p>
        </p:txBody>
      </p:sp>
      <p:sp>
        <p:nvSpPr>
          <p:cNvPr id="12" name="Text Box 13">
            <a:extLst>
              <a:ext uri="{FF2B5EF4-FFF2-40B4-BE49-F238E27FC236}">
                <a16:creationId xmlns:a16="http://schemas.microsoft.com/office/drawing/2014/main" id="{84923A98-01AD-2F79-643F-65F97325157F}"/>
              </a:ext>
            </a:extLst>
          </p:cNvPr>
          <p:cNvSpPr txBox="1">
            <a:spLocks noChangeArrowheads="1"/>
          </p:cNvSpPr>
          <p:nvPr/>
        </p:nvSpPr>
        <p:spPr bwMode="auto">
          <a:xfrm>
            <a:off x="2349484" y="1733548"/>
            <a:ext cx="2393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lnSpc>
                <a:spcPct val="100000"/>
              </a:lnSpc>
              <a:spcAft>
                <a:spcPct val="0"/>
              </a:spcAft>
            </a:pPr>
            <a:r>
              <a:rPr lang="tr-TR" altLang="en-US" sz="1600" b="0" i="1" dirty="0">
                <a:solidFill>
                  <a:schemeClr val="bg2"/>
                </a:solidFill>
                <a:latin typeface="+mn-lt"/>
              </a:rPr>
              <a:t>Efektif bakım ve </a:t>
            </a:r>
          </a:p>
          <a:p>
            <a:pPr eaLnBrk="1" hangingPunct="1">
              <a:lnSpc>
                <a:spcPct val="100000"/>
              </a:lnSpc>
              <a:spcAft>
                <a:spcPct val="0"/>
              </a:spcAft>
            </a:pPr>
            <a:r>
              <a:rPr lang="tr-TR" altLang="en-US" sz="1600" b="0" i="1" dirty="0">
                <a:solidFill>
                  <a:schemeClr val="bg2"/>
                </a:solidFill>
                <a:latin typeface="+mn-lt"/>
              </a:rPr>
              <a:t>tamire odaklı</a:t>
            </a:r>
            <a:endParaRPr lang="en-US" altLang="en-US" sz="1600" b="0" i="1" dirty="0">
              <a:solidFill>
                <a:schemeClr val="bg2"/>
              </a:solidFill>
              <a:latin typeface="+mn-lt"/>
            </a:endParaRPr>
          </a:p>
        </p:txBody>
      </p:sp>
      <p:sp>
        <p:nvSpPr>
          <p:cNvPr id="13" name="Text Box 14">
            <a:extLst>
              <a:ext uri="{FF2B5EF4-FFF2-40B4-BE49-F238E27FC236}">
                <a16:creationId xmlns:a16="http://schemas.microsoft.com/office/drawing/2014/main" id="{C6BDF1E2-D380-AE60-0B5D-985A3FD6454D}"/>
              </a:ext>
            </a:extLst>
          </p:cNvPr>
          <p:cNvSpPr txBox="1">
            <a:spLocks noChangeArrowheads="1"/>
          </p:cNvSpPr>
          <p:nvPr/>
        </p:nvSpPr>
        <p:spPr bwMode="auto">
          <a:xfrm>
            <a:off x="6399196" y="1733548"/>
            <a:ext cx="26678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lnSpc>
                <a:spcPct val="100000"/>
              </a:lnSpc>
              <a:spcAft>
                <a:spcPct val="0"/>
              </a:spcAft>
            </a:pPr>
            <a:r>
              <a:rPr lang="tr-TR" altLang="en-US" sz="1600" b="0" i="1" dirty="0">
                <a:solidFill>
                  <a:schemeClr val="bg2"/>
                </a:solidFill>
                <a:latin typeface="+mn-lt"/>
              </a:rPr>
              <a:t>Arızaya neden olan kaynağı elimine etmeye odaklı</a:t>
            </a:r>
            <a:endParaRPr lang="en-US" altLang="en-US" sz="1600" b="0" i="1" dirty="0">
              <a:solidFill>
                <a:schemeClr val="bg2"/>
              </a:solidFill>
              <a:latin typeface="+mn-lt"/>
            </a:endParaRPr>
          </a:p>
        </p:txBody>
      </p:sp>
      <p:sp>
        <p:nvSpPr>
          <p:cNvPr id="14" name="Text Box 15">
            <a:extLst>
              <a:ext uri="{FF2B5EF4-FFF2-40B4-BE49-F238E27FC236}">
                <a16:creationId xmlns:a16="http://schemas.microsoft.com/office/drawing/2014/main" id="{2E3CB1E9-6E5C-A428-E49C-0A06840F41BA}"/>
              </a:ext>
            </a:extLst>
          </p:cNvPr>
          <p:cNvSpPr txBox="1">
            <a:spLocks noChangeArrowheads="1"/>
          </p:cNvSpPr>
          <p:nvPr/>
        </p:nvSpPr>
        <p:spPr bwMode="auto">
          <a:xfrm>
            <a:off x="1201721" y="2795349"/>
            <a:ext cx="946062" cy="408623"/>
          </a:xfrm>
          <a:prstGeom prst="roundRect">
            <a:avLst/>
          </a:prstGeom>
          <a:solidFill>
            <a:schemeClr val="bg1">
              <a:lumMod val="85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eaLnBrk="1" hangingPunct="1"/>
            <a:r>
              <a:rPr lang="tr-TR" altLang="en-US" sz="1800" b="0" dirty="0">
                <a:solidFill>
                  <a:schemeClr val="bg2"/>
                </a:solidFill>
                <a:latin typeface="EMprint Semibold" panose="020B0703020204020204" pitchFamily="34" charset="0"/>
              </a:rPr>
              <a:t>Reaktif</a:t>
            </a:r>
            <a:endParaRPr lang="en-US" altLang="en-US" sz="1800" b="0" dirty="0">
              <a:solidFill>
                <a:schemeClr val="bg2"/>
              </a:solidFill>
              <a:latin typeface="EMprint Semibold" panose="020B0703020204020204" pitchFamily="34" charset="0"/>
            </a:endParaRPr>
          </a:p>
        </p:txBody>
      </p:sp>
      <p:sp>
        <p:nvSpPr>
          <p:cNvPr id="15" name="Text Box 16">
            <a:extLst>
              <a:ext uri="{FF2B5EF4-FFF2-40B4-BE49-F238E27FC236}">
                <a16:creationId xmlns:a16="http://schemas.microsoft.com/office/drawing/2014/main" id="{273B852E-23B2-A311-5B23-B0CC87B5DA15}"/>
              </a:ext>
            </a:extLst>
          </p:cNvPr>
          <p:cNvSpPr txBox="1">
            <a:spLocks noChangeArrowheads="1"/>
          </p:cNvSpPr>
          <p:nvPr/>
        </p:nvSpPr>
        <p:spPr bwMode="auto">
          <a:xfrm>
            <a:off x="3504835" y="2823928"/>
            <a:ext cx="781777" cy="408623"/>
          </a:xfrm>
          <a:prstGeom prst="roundRect">
            <a:avLst/>
          </a:prstGeom>
          <a:solidFill>
            <a:schemeClr val="bg1">
              <a:lumMod val="85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eaLnBrk="1" hangingPunct="1"/>
            <a:r>
              <a:rPr lang="tr-TR" altLang="en-US" sz="1800" b="0" dirty="0">
                <a:solidFill>
                  <a:schemeClr val="bg2"/>
                </a:solidFill>
                <a:latin typeface="EMprint Semibold" panose="020B0703020204020204" pitchFamily="34" charset="0"/>
              </a:rPr>
              <a:t>Planlı</a:t>
            </a:r>
            <a:endParaRPr lang="en-US" altLang="en-US" sz="1800" b="0" dirty="0">
              <a:solidFill>
                <a:schemeClr val="bg2"/>
              </a:solidFill>
              <a:latin typeface="EMprint Semibold" panose="020B0703020204020204" pitchFamily="34" charset="0"/>
            </a:endParaRPr>
          </a:p>
        </p:txBody>
      </p:sp>
      <p:sp>
        <p:nvSpPr>
          <p:cNvPr id="16" name="Text Box 17">
            <a:extLst>
              <a:ext uri="{FF2B5EF4-FFF2-40B4-BE49-F238E27FC236}">
                <a16:creationId xmlns:a16="http://schemas.microsoft.com/office/drawing/2014/main" id="{0C652EEF-213C-D245-C082-5B610742CBCF}"/>
              </a:ext>
            </a:extLst>
          </p:cNvPr>
          <p:cNvSpPr txBox="1">
            <a:spLocks noChangeArrowheads="1"/>
          </p:cNvSpPr>
          <p:nvPr/>
        </p:nvSpPr>
        <p:spPr bwMode="auto">
          <a:xfrm>
            <a:off x="6089646" y="2790820"/>
            <a:ext cx="2069323" cy="646986"/>
          </a:xfrm>
          <a:prstGeom prst="roundRect">
            <a:avLst/>
          </a:prstGeom>
          <a:solidFill>
            <a:schemeClr val="bg1">
              <a:lumMod val="85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eaLnBrk="1" hangingPunct="1">
              <a:lnSpc>
                <a:spcPct val="100000"/>
              </a:lnSpc>
              <a:spcAft>
                <a:spcPct val="0"/>
              </a:spcAft>
            </a:pPr>
            <a:r>
              <a:rPr lang="en-US" altLang="en-US" sz="1600" b="0" dirty="0" err="1">
                <a:solidFill>
                  <a:schemeClr val="bg2"/>
                </a:solidFill>
                <a:latin typeface="EMprint Semibold" panose="020B0703020204020204" pitchFamily="34" charset="0"/>
              </a:rPr>
              <a:t>Güvenilirlik</a:t>
            </a:r>
            <a:r>
              <a:rPr lang="en-US" altLang="en-US" sz="1600" b="0" dirty="0">
                <a:solidFill>
                  <a:schemeClr val="bg2"/>
                </a:solidFill>
                <a:latin typeface="EMprint Semibold" panose="020B0703020204020204" pitchFamily="34" charset="0"/>
              </a:rPr>
              <a:t> </a:t>
            </a:r>
            <a:r>
              <a:rPr lang="en-US" altLang="en-US" sz="1600" b="0" dirty="0" err="1">
                <a:solidFill>
                  <a:schemeClr val="bg2"/>
                </a:solidFill>
                <a:latin typeface="EMprint Semibold" panose="020B0703020204020204" pitchFamily="34" charset="0"/>
              </a:rPr>
              <a:t>Merkezli</a:t>
            </a:r>
            <a:r>
              <a:rPr lang="en-US" altLang="en-US" sz="1600" b="0" dirty="0">
                <a:solidFill>
                  <a:schemeClr val="bg2"/>
                </a:solidFill>
                <a:latin typeface="EMprint Semibold" panose="020B0703020204020204" pitchFamily="34" charset="0"/>
              </a:rPr>
              <a:t> Bakım</a:t>
            </a:r>
          </a:p>
        </p:txBody>
      </p:sp>
      <p:sp>
        <p:nvSpPr>
          <p:cNvPr id="17" name="Text Box 18">
            <a:extLst>
              <a:ext uri="{FF2B5EF4-FFF2-40B4-BE49-F238E27FC236}">
                <a16:creationId xmlns:a16="http://schemas.microsoft.com/office/drawing/2014/main" id="{BE2AAFAB-EA96-7A8D-F527-997444C6E333}"/>
              </a:ext>
            </a:extLst>
          </p:cNvPr>
          <p:cNvSpPr txBox="1">
            <a:spLocks noChangeArrowheads="1"/>
          </p:cNvSpPr>
          <p:nvPr/>
        </p:nvSpPr>
        <p:spPr bwMode="auto">
          <a:xfrm>
            <a:off x="9067006" y="2795348"/>
            <a:ext cx="1640372" cy="646986"/>
          </a:xfrm>
          <a:prstGeom prst="roundRect">
            <a:avLst/>
          </a:prstGeom>
          <a:solidFill>
            <a:schemeClr val="bg1">
              <a:lumMod val="85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eaLnBrk="1" hangingPunct="1"/>
            <a:r>
              <a:rPr lang="tr-TR" altLang="en-US" sz="1600" b="0" dirty="0">
                <a:solidFill>
                  <a:schemeClr val="bg2"/>
                </a:solidFill>
                <a:latin typeface="EMprint Semibold" panose="020B0703020204020204" pitchFamily="34" charset="0"/>
              </a:rPr>
              <a:t>Dünya </a:t>
            </a:r>
          </a:p>
          <a:p>
            <a:pPr eaLnBrk="1" hangingPunct="1"/>
            <a:r>
              <a:rPr lang="tr-TR" altLang="en-US" sz="1600" b="0" dirty="0">
                <a:solidFill>
                  <a:schemeClr val="bg2"/>
                </a:solidFill>
                <a:latin typeface="EMprint Semibold" panose="020B0703020204020204" pitchFamily="34" charset="0"/>
              </a:rPr>
              <a:t>Standartlarında</a:t>
            </a:r>
            <a:endParaRPr lang="en-US" altLang="en-US" sz="1600" b="0" dirty="0">
              <a:solidFill>
                <a:schemeClr val="bg2"/>
              </a:solidFill>
              <a:latin typeface="EMprint Semibold" panose="020B0703020204020204" pitchFamily="34" charset="0"/>
            </a:endParaRPr>
          </a:p>
        </p:txBody>
      </p:sp>
      <p:sp>
        <p:nvSpPr>
          <p:cNvPr id="18" name="Rectangle 17">
            <a:extLst>
              <a:ext uri="{FF2B5EF4-FFF2-40B4-BE49-F238E27FC236}">
                <a16:creationId xmlns:a16="http://schemas.microsoft.com/office/drawing/2014/main" id="{E93159E3-B183-91CD-7F2C-B1573A630296}"/>
              </a:ext>
            </a:extLst>
          </p:cNvPr>
          <p:cNvSpPr>
            <a:spLocks noChangeArrowheads="1"/>
          </p:cNvSpPr>
          <p:nvPr/>
        </p:nvSpPr>
        <p:spPr bwMode="auto">
          <a:xfrm>
            <a:off x="3352801" y="3551232"/>
            <a:ext cx="2209800" cy="23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lnSpc>
                <a:spcPct val="100000"/>
              </a:lnSpc>
              <a:spcAft>
                <a:spcPts val="600"/>
              </a:spcAft>
              <a:buClr>
                <a:schemeClr val="hlink"/>
              </a:buClr>
            </a:pPr>
            <a:r>
              <a:rPr lang="tr-TR" altLang="en-US" sz="1800" b="0" dirty="0">
                <a:solidFill>
                  <a:schemeClr val="bg2"/>
                </a:solidFill>
                <a:latin typeface="+mn-lt"/>
                <a:ea typeface="EMprint"/>
                <a:cs typeface="EMprint"/>
              </a:rPr>
              <a:t>Arızalanmadan tamir et</a:t>
            </a:r>
            <a:endParaRPr lang="en-US" altLang="en-US" sz="1800" b="0" dirty="0">
              <a:solidFill>
                <a:schemeClr val="bg2"/>
              </a:solidFill>
              <a:latin typeface="+mn-lt"/>
              <a:ea typeface="EMprint"/>
              <a:cs typeface="EMprin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Planlı</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Takvime alınmış</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Koordineli</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Öngörülebilir</a:t>
            </a:r>
            <a:endParaRPr lang="en-US" altLang="en-US" sz="1600" b="0" dirty="0">
              <a:solidFill>
                <a:schemeClr val="bg2"/>
              </a:solidFill>
              <a:latin typeface="+mn-lt"/>
            </a:endParaRPr>
          </a:p>
        </p:txBody>
      </p:sp>
      <p:sp>
        <p:nvSpPr>
          <p:cNvPr id="19" name="Rectangle 18">
            <a:extLst>
              <a:ext uri="{FF2B5EF4-FFF2-40B4-BE49-F238E27FC236}">
                <a16:creationId xmlns:a16="http://schemas.microsoft.com/office/drawing/2014/main" id="{1EAA0499-4692-BEFC-3B0C-BD38B7925C81}"/>
              </a:ext>
            </a:extLst>
          </p:cNvPr>
          <p:cNvSpPr>
            <a:spLocks noChangeArrowheads="1"/>
          </p:cNvSpPr>
          <p:nvPr/>
        </p:nvSpPr>
        <p:spPr bwMode="auto">
          <a:xfrm>
            <a:off x="5954500" y="3568697"/>
            <a:ext cx="2732300" cy="237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buClr>
                <a:schemeClr val="hlink"/>
              </a:buClr>
            </a:pPr>
            <a:r>
              <a:rPr lang="tr-TR" altLang="en-US" sz="1800" b="0" dirty="0">
                <a:solidFill>
                  <a:schemeClr val="bg2"/>
                </a:solidFill>
                <a:latin typeface="+mn-lt"/>
                <a:ea typeface="EMprint"/>
                <a:cs typeface="EMprint"/>
              </a:rPr>
              <a:t>Tamir etme</a:t>
            </a:r>
            <a:r>
              <a:rPr lang="en-US" altLang="en-US" sz="1800" b="0" dirty="0">
                <a:solidFill>
                  <a:schemeClr val="bg2"/>
                </a:solidFill>
                <a:latin typeface="+mn-lt"/>
                <a:ea typeface="EMprint"/>
                <a:cs typeface="EMprint"/>
              </a:rPr>
              <a:t>... </a:t>
            </a:r>
            <a:endParaRPr lang="tr-TR" altLang="en-US" sz="1800" b="0" dirty="0">
              <a:solidFill>
                <a:schemeClr val="bg2"/>
              </a:solidFill>
              <a:latin typeface="+mn-lt"/>
              <a:ea typeface="EMprint"/>
              <a:cs typeface="EMprint"/>
            </a:endParaRPr>
          </a:p>
          <a:p>
            <a:pPr eaLnBrk="1" hangingPunct="1">
              <a:spcAft>
                <a:spcPts val="600"/>
              </a:spcAft>
              <a:buClr>
                <a:schemeClr val="hlink"/>
              </a:buClr>
            </a:pPr>
            <a:r>
              <a:rPr lang="tr-TR" altLang="en-US" sz="1800" b="0" dirty="0">
                <a:solidFill>
                  <a:schemeClr val="bg2"/>
                </a:solidFill>
                <a:latin typeface="+mn-lt"/>
                <a:ea typeface="EMprint"/>
                <a:cs typeface="EMprint"/>
              </a:rPr>
              <a:t>Kök nedeni kaldır</a:t>
            </a:r>
            <a:endParaRPr lang="en-US" altLang="en-US" sz="1800" b="0" dirty="0">
              <a:solidFill>
                <a:schemeClr val="bg2"/>
              </a:solidFill>
              <a:latin typeface="+mn-lt"/>
              <a:ea typeface="EMprint"/>
              <a:cs typeface="EMprin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Proaktif</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en-US" altLang="en-US" sz="1600" b="0" dirty="0" err="1">
                <a:solidFill>
                  <a:schemeClr val="bg2"/>
                </a:solidFill>
                <a:latin typeface="+mn-lt"/>
              </a:rPr>
              <a:t>Kusur</a:t>
            </a:r>
            <a:r>
              <a:rPr lang="en-US" altLang="en-US" sz="1600" b="0" dirty="0">
                <a:solidFill>
                  <a:schemeClr val="bg2"/>
                </a:solidFill>
                <a:latin typeface="+mn-lt"/>
              </a:rPr>
              <a:t> </a:t>
            </a:r>
            <a:r>
              <a:rPr lang="tr-TR" altLang="en-US" sz="1600" b="0" dirty="0">
                <a:solidFill>
                  <a:schemeClr val="bg2"/>
                </a:solidFill>
                <a:latin typeface="+mn-lt"/>
              </a:rPr>
              <a:t>g</a:t>
            </a:r>
            <a:r>
              <a:rPr lang="en-US" altLang="en-US" sz="1600" b="0" dirty="0" err="1">
                <a:solidFill>
                  <a:schemeClr val="bg2"/>
                </a:solidFill>
                <a:latin typeface="+mn-lt"/>
              </a:rPr>
              <a:t>iderme</a:t>
            </a:r>
            <a:endParaRPr lang="tr-TR"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Temkinli makina tasarımı</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Kök neden odaklı</a:t>
            </a:r>
            <a:endParaRPr lang="en-US" altLang="en-US" sz="1600" b="0" dirty="0">
              <a:solidFill>
                <a:schemeClr val="bg2"/>
              </a:solidFill>
              <a:latin typeface="+mn-lt"/>
            </a:endParaRPr>
          </a:p>
        </p:txBody>
      </p:sp>
      <p:sp>
        <p:nvSpPr>
          <p:cNvPr id="20" name="Rectangle 19">
            <a:extLst>
              <a:ext uri="{FF2B5EF4-FFF2-40B4-BE49-F238E27FC236}">
                <a16:creationId xmlns:a16="http://schemas.microsoft.com/office/drawing/2014/main" id="{E17C562F-DB29-1052-F228-A0ECC9A2815C}"/>
              </a:ext>
            </a:extLst>
          </p:cNvPr>
          <p:cNvSpPr>
            <a:spLocks noChangeArrowheads="1"/>
          </p:cNvSpPr>
          <p:nvPr/>
        </p:nvSpPr>
        <p:spPr bwMode="auto">
          <a:xfrm>
            <a:off x="8982075" y="3568697"/>
            <a:ext cx="2524125" cy="235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eaLnBrk="1" hangingPunct="1">
              <a:lnSpc>
                <a:spcPct val="100000"/>
              </a:lnSpc>
              <a:spcAft>
                <a:spcPts val="600"/>
              </a:spcAft>
              <a:buClr>
                <a:schemeClr val="hlink"/>
              </a:buClr>
            </a:pPr>
            <a:r>
              <a:rPr lang="tr-TR" altLang="en-US" sz="1800" b="0" dirty="0">
                <a:solidFill>
                  <a:schemeClr val="bg2"/>
                </a:solidFill>
                <a:latin typeface="+mn-lt"/>
                <a:ea typeface="EMprint"/>
                <a:cs typeface="EMprint"/>
              </a:rPr>
              <a:t>Varlık yönetimi</a:t>
            </a:r>
            <a:endParaRPr lang="en-US" altLang="en-US" sz="1800" b="0" dirty="0">
              <a:solidFill>
                <a:schemeClr val="bg2"/>
              </a:solidFill>
              <a:latin typeface="+mn-lt"/>
              <a:ea typeface="EMprint"/>
              <a:cs typeface="EMprin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Ortak vizyon</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Optimizasyon</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İntegrasyon</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Ortak hareket</a:t>
            </a:r>
            <a:endParaRPr lang="en-US" altLang="en-US" sz="1600" b="0" dirty="0">
              <a:solidFill>
                <a:schemeClr val="bg2"/>
              </a:solidFill>
              <a:latin typeface="+mn-lt"/>
            </a:endParaRPr>
          </a:p>
          <a:p>
            <a:pPr marL="173038" indent="-285750">
              <a:spcBef>
                <a:spcPct val="15000"/>
              </a:spcBef>
              <a:buClr>
                <a:schemeClr val="accent2"/>
              </a:buClr>
              <a:buFont typeface="Arial" panose="020B0604020202020204" pitchFamily="34" charset="0"/>
              <a:buChar char="•"/>
            </a:pPr>
            <a:r>
              <a:rPr lang="tr-TR" altLang="en-US" sz="1600" b="0" dirty="0">
                <a:solidFill>
                  <a:schemeClr val="bg2"/>
                </a:solidFill>
                <a:latin typeface="+mn-lt"/>
              </a:rPr>
              <a:t>Kültürel dönüşüm</a:t>
            </a:r>
            <a:endParaRPr lang="en-US" altLang="en-US" sz="1400" b="0" dirty="0">
              <a:solidFill>
                <a:schemeClr val="bg2"/>
              </a:solidFill>
              <a:latin typeface="+mn-lt"/>
            </a:endParaRPr>
          </a:p>
        </p:txBody>
      </p:sp>
    </p:spTree>
    <p:extLst>
      <p:ext uri="{BB962C8B-B14F-4D97-AF65-F5344CB8AC3E}">
        <p14:creationId xmlns:p14="http://schemas.microsoft.com/office/powerpoint/2010/main" val="22182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EMprint Semibold" panose="020B0703020204020204" pitchFamily="34" charset="0"/>
                <a:ea typeface="EMprint Semibold" panose="020B0703020204020204" pitchFamily="34" charset="0"/>
              </a:rPr>
              <a:t>Neden Yağ Analizi?</a:t>
            </a:r>
            <a:endParaRPr lang="en-US" dirty="0">
              <a:latin typeface="EMprint Semibold" panose="020B0703020204020204" pitchFamily="34" charset="0"/>
              <a:ea typeface="EMprint Semibold" panose="020B0703020204020204" pitchFamily="34" charset="0"/>
            </a:endParaRPr>
          </a:p>
        </p:txBody>
      </p:sp>
    </p:spTree>
    <p:extLst>
      <p:ext uri="{BB962C8B-B14F-4D97-AF65-F5344CB8AC3E}">
        <p14:creationId xmlns:p14="http://schemas.microsoft.com/office/powerpoint/2010/main" val="334994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Neden</a:t>
            </a:r>
            <a:r>
              <a:rPr lang="en-US" dirty="0"/>
              <a:t> </a:t>
            </a:r>
            <a:r>
              <a:rPr lang="en-US" dirty="0" err="1"/>
              <a:t>Yağ</a:t>
            </a:r>
            <a:r>
              <a:rPr lang="en-US" dirty="0"/>
              <a:t> </a:t>
            </a:r>
            <a:r>
              <a:rPr lang="en-US" dirty="0" err="1"/>
              <a:t>Analizi</a:t>
            </a:r>
            <a:r>
              <a:rPr lang="en-US" dirty="0"/>
              <a:t>?</a:t>
            </a:r>
          </a:p>
        </p:txBody>
      </p:sp>
      <p:sp>
        <p:nvSpPr>
          <p:cNvPr id="3" name="Text Placeholder 2"/>
          <p:cNvSpPr>
            <a:spLocks noGrp="1"/>
          </p:cNvSpPr>
          <p:nvPr>
            <p:ph type="body" sz="quarter" idx="12"/>
          </p:nvPr>
        </p:nvSpPr>
        <p:spPr>
          <a:xfrm>
            <a:off x="546100" y="1447800"/>
            <a:ext cx="11099799" cy="4292601"/>
          </a:xfrm>
        </p:spPr>
        <p:txBody>
          <a:bodyPr/>
          <a:lstStyle/>
          <a:p>
            <a:r>
              <a:rPr lang="tr-TR" sz="1600" dirty="0"/>
              <a:t>Yağ</a:t>
            </a:r>
            <a:r>
              <a:rPr lang="en-US" sz="1600" dirty="0"/>
              <a:t>, </a:t>
            </a:r>
            <a:r>
              <a:rPr lang="en-US" sz="1600" dirty="0" err="1"/>
              <a:t>ekipmanın</a:t>
            </a:r>
            <a:r>
              <a:rPr lang="en-US" sz="1600" dirty="0"/>
              <a:t> </a:t>
            </a:r>
            <a:r>
              <a:rPr lang="tr-TR" sz="1600" dirty="0"/>
              <a:t>damarlarında dolaşan kan gibidir</a:t>
            </a:r>
            <a:r>
              <a:rPr lang="en-US" sz="1600" dirty="0"/>
              <a:t>. </a:t>
            </a:r>
            <a:r>
              <a:rPr lang="en-US" sz="1600" dirty="0" err="1"/>
              <a:t>Ekipmanı</a:t>
            </a:r>
            <a:r>
              <a:rPr lang="en-US" sz="1600" dirty="0"/>
              <a:t> </a:t>
            </a:r>
            <a:r>
              <a:rPr lang="en-US" sz="1600" dirty="0" err="1"/>
              <a:t>ve</a:t>
            </a:r>
            <a:r>
              <a:rPr lang="en-US" sz="1600" dirty="0"/>
              <a:t> </a:t>
            </a:r>
            <a:r>
              <a:rPr lang="en-US" sz="1600" dirty="0" err="1"/>
              <a:t>yağın</a:t>
            </a:r>
            <a:r>
              <a:rPr lang="en-US" sz="1600" dirty="0"/>
              <a:t> “</a:t>
            </a:r>
            <a:r>
              <a:rPr lang="en-US" sz="1600" dirty="0" err="1"/>
              <a:t>sağlığını</a:t>
            </a:r>
            <a:r>
              <a:rPr lang="en-US" sz="1600" dirty="0"/>
              <a:t>” </a:t>
            </a:r>
            <a:r>
              <a:rPr lang="en-US" sz="1600" dirty="0" err="1"/>
              <a:t>kontrol</a:t>
            </a:r>
            <a:r>
              <a:rPr lang="en-US" sz="1600" dirty="0"/>
              <a:t> </a:t>
            </a:r>
            <a:r>
              <a:rPr lang="en-US" sz="1600" dirty="0" err="1"/>
              <a:t>etmek</a:t>
            </a:r>
            <a:r>
              <a:rPr lang="en-US" sz="1600" dirty="0"/>
              <a:t> </a:t>
            </a:r>
            <a:r>
              <a:rPr lang="en-US" sz="1600" dirty="0" err="1"/>
              <a:t>için</a:t>
            </a:r>
            <a:r>
              <a:rPr lang="tr-TR" sz="1600" dirty="0"/>
              <a:t>, ekonomik olması şartıyla,</a:t>
            </a:r>
            <a:r>
              <a:rPr lang="en-US" sz="1600" dirty="0"/>
              <a:t> </a:t>
            </a:r>
            <a:r>
              <a:rPr lang="en-US" sz="1600" dirty="0" err="1"/>
              <a:t>yağdan</a:t>
            </a:r>
            <a:r>
              <a:rPr lang="en-US" sz="1600" dirty="0"/>
              <a:t> </a:t>
            </a:r>
            <a:r>
              <a:rPr lang="en-US" sz="1600" dirty="0" err="1"/>
              <a:t>periyodik</a:t>
            </a:r>
            <a:r>
              <a:rPr lang="en-US" sz="1600" dirty="0"/>
              <a:t> </a:t>
            </a:r>
            <a:r>
              <a:rPr lang="en-US" sz="1600" dirty="0" err="1"/>
              <a:t>olarak</a:t>
            </a:r>
            <a:r>
              <a:rPr lang="en-US" sz="1600" dirty="0"/>
              <a:t> </a:t>
            </a:r>
            <a:r>
              <a:rPr lang="en-US" sz="1600" dirty="0" err="1"/>
              <a:t>numune</a:t>
            </a:r>
            <a:r>
              <a:rPr lang="en-US" sz="1600" dirty="0"/>
              <a:t> </a:t>
            </a:r>
            <a:r>
              <a:rPr lang="en-US" sz="1600" dirty="0" err="1"/>
              <a:t>alınmalı</a:t>
            </a:r>
            <a:r>
              <a:rPr lang="en-US" sz="1600" dirty="0"/>
              <a:t> </a:t>
            </a:r>
            <a:r>
              <a:rPr lang="en-US" sz="1600" dirty="0" err="1"/>
              <a:t>ve</a:t>
            </a:r>
            <a:r>
              <a:rPr lang="en-US" sz="1600" dirty="0"/>
              <a:t> </a:t>
            </a:r>
            <a:r>
              <a:rPr lang="en-US" sz="1600" dirty="0" err="1"/>
              <a:t>analiz</a:t>
            </a:r>
            <a:r>
              <a:rPr lang="en-US" sz="1600" dirty="0"/>
              <a:t> </a:t>
            </a:r>
            <a:r>
              <a:rPr lang="en-US" sz="1600" dirty="0" err="1"/>
              <a:t>edilmelidir</a:t>
            </a:r>
            <a:r>
              <a:rPr lang="en-US" sz="1600" dirty="0"/>
              <a:t>. </a:t>
            </a:r>
            <a:endParaRPr lang="tr-TR" sz="1600" dirty="0"/>
          </a:p>
          <a:p>
            <a:pPr>
              <a:spcBef>
                <a:spcPts val="1200"/>
              </a:spcBef>
              <a:spcAft>
                <a:spcPts val="600"/>
              </a:spcAft>
            </a:pPr>
            <a:r>
              <a:rPr lang="en-US" sz="1600" dirty="0" err="1"/>
              <a:t>Analiz</a:t>
            </a:r>
            <a:r>
              <a:rPr lang="en-US" sz="1600" dirty="0"/>
              <a:t> </a:t>
            </a:r>
            <a:r>
              <a:rPr lang="en-US" sz="1600" dirty="0" err="1"/>
              <a:t>süreci</a:t>
            </a:r>
            <a:r>
              <a:rPr lang="en-US" sz="1600" dirty="0"/>
              <a:t> </a:t>
            </a:r>
            <a:r>
              <a:rPr lang="en-US" sz="1600" dirty="0" err="1"/>
              <a:t>bir</a:t>
            </a:r>
            <a:r>
              <a:rPr lang="en-US" sz="1600" dirty="0"/>
              <a:t> </a:t>
            </a:r>
            <a:r>
              <a:rPr lang="en-US" sz="1600" dirty="0" err="1"/>
              <a:t>kan</a:t>
            </a:r>
            <a:r>
              <a:rPr lang="en-US" sz="1600" dirty="0"/>
              <a:t> </a:t>
            </a:r>
            <a:r>
              <a:rPr lang="en-US" sz="1600" dirty="0" err="1"/>
              <a:t>testine</a:t>
            </a:r>
            <a:r>
              <a:rPr lang="en-US" sz="1600" dirty="0"/>
              <a:t> </a:t>
            </a:r>
            <a:r>
              <a:rPr lang="en-US" sz="1600" dirty="0" err="1"/>
              <a:t>benzer</a:t>
            </a:r>
            <a:r>
              <a:rPr lang="en-US" sz="1600" dirty="0"/>
              <a:t>:</a:t>
            </a:r>
            <a:endParaRPr lang="tr-TR" sz="1600" dirty="0"/>
          </a:p>
          <a:p>
            <a:pPr marL="342900" indent="-342900">
              <a:spcAft>
                <a:spcPts val="600"/>
              </a:spcAft>
              <a:buFont typeface="+mj-lt"/>
              <a:buAutoNum type="arabicPeriod"/>
            </a:pPr>
            <a:r>
              <a:rPr lang="en-US" sz="1600" dirty="0" err="1"/>
              <a:t>Numune</a:t>
            </a:r>
            <a:r>
              <a:rPr lang="en-US" sz="1600" dirty="0"/>
              <a:t> </a:t>
            </a:r>
            <a:r>
              <a:rPr lang="en-US" sz="1600" dirty="0" err="1"/>
              <a:t>alınır</a:t>
            </a:r>
            <a:endParaRPr lang="en-US" sz="1600" dirty="0"/>
          </a:p>
          <a:p>
            <a:pPr marL="342900" indent="-342900">
              <a:spcAft>
                <a:spcPts val="600"/>
              </a:spcAft>
              <a:buFont typeface="+mj-lt"/>
              <a:buAutoNum type="arabicPeriod"/>
            </a:pPr>
            <a:r>
              <a:rPr lang="tr-TR" sz="1600" dirty="0"/>
              <a:t>Numune bilgileri kaydedilir</a:t>
            </a:r>
            <a:endParaRPr lang="en-US" sz="1600" dirty="0"/>
          </a:p>
          <a:p>
            <a:pPr marL="342900" indent="-342900">
              <a:spcAft>
                <a:spcPts val="600"/>
              </a:spcAft>
              <a:buFont typeface="+mj-lt"/>
              <a:buAutoNum type="arabicPeriod"/>
            </a:pPr>
            <a:r>
              <a:rPr lang="en-US" sz="1600" dirty="0" err="1"/>
              <a:t>Numune</a:t>
            </a:r>
            <a:r>
              <a:rPr lang="en-US" sz="1600" dirty="0"/>
              <a:t> </a:t>
            </a:r>
            <a:r>
              <a:rPr lang="en-US" sz="1600" dirty="0" err="1"/>
              <a:t>laboratuvara</a:t>
            </a:r>
            <a:r>
              <a:rPr lang="en-US" sz="1600" dirty="0"/>
              <a:t> </a:t>
            </a:r>
            <a:r>
              <a:rPr lang="en-US" sz="1600" dirty="0" err="1"/>
              <a:t>teslim</a:t>
            </a:r>
            <a:r>
              <a:rPr lang="en-US" sz="1600" dirty="0"/>
              <a:t> </a:t>
            </a:r>
            <a:r>
              <a:rPr lang="en-US" sz="1600" dirty="0" err="1"/>
              <a:t>edilir</a:t>
            </a:r>
            <a:endParaRPr lang="en-US" sz="1600" dirty="0"/>
          </a:p>
          <a:p>
            <a:pPr marL="342900" indent="-342900">
              <a:spcAft>
                <a:spcPts val="600"/>
              </a:spcAft>
              <a:buFont typeface="+mj-lt"/>
              <a:buAutoNum type="arabicPeriod"/>
            </a:pPr>
            <a:r>
              <a:rPr lang="en-US" sz="1600" dirty="0" err="1"/>
              <a:t>Analiz</a:t>
            </a:r>
            <a:r>
              <a:rPr lang="tr-TR" sz="1600" dirty="0"/>
              <a:t>ler yapılır</a:t>
            </a:r>
            <a:endParaRPr lang="en-US" sz="1600" dirty="0"/>
          </a:p>
          <a:p>
            <a:pPr marL="342900" indent="-342900">
              <a:spcAft>
                <a:spcPts val="600"/>
              </a:spcAft>
              <a:buFont typeface="+mj-lt"/>
              <a:buAutoNum type="arabicPeriod"/>
            </a:pPr>
            <a:r>
              <a:rPr lang="en-US" sz="1600" dirty="0"/>
              <a:t>Bir </a:t>
            </a:r>
            <a:r>
              <a:rPr lang="tr-TR" sz="1600" dirty="0"/>
              <a:t>analiz </a:t>
            </a:r>
            <a:r>
              <a:rPr lang="en-US" sz="1600" dirty="0" err="1"/>
              <a:t>raporu</a:t>
            </a:r>
            <a:r>
              <a:rPr lang="tr-TR" sz="1600" dirty="0"/>
              <a:t> paylaşılır</a:t>
            </a:r>
            <a:endParaRPr lang="en-US" sz="1600" dirty="0"/>
          </a:p>
          <a:p>
            <a:pPr marL="342900" indent="-342900">
              <a:spcAft>
                <a:spcPts val="600"/>
              </a:spcAft>
              <a:buFont typeface="+mj-lt"/>
              <a:buAutoNum type="arabicPeriod"/>
            </a:pPr>
            <a:r>
              <a:rPr lang="en-US" sz="1600" dirty="0" err="1"/>
              <a:t>Sonuçlar</a:t>
            </a:r>
            <a:r>
              <a:rPr lang="en-US" sz="1600" dirty="0"/>
              <a:t> </a:t>
            </a:r>
            <a:r>
              <a:rPr lang="tr-TR" sz="1600" dirty="0"/>
              <a:t>mevcut limitlere göre </a:t>
            </a:r>
            <a:r>
              <a:rPr lang="en-US" sz="1600" dirty="0" err="1"/>
              <a:t>yorumlanır</a:t>
            </a:r>
            <a:endParaRPr lang="en-US" sz="1600" dirty="0"/>
          </a:p>
          <a:p>
            <a:pPr marL="342900" indent="-342900">
              <a:spcAft>
                <a:spcPts val="600"/>
              </a:spcAft>
              <a:buFont typeface="+mj-lt"/>
              <a:buAutoNum type="arabicPeriod"/>
            </a:pPr>
            <a:r>
              <a:rPr lang="tr-TR" sz="1600" dirty="0"/>
              <a:t>Rapordaki sonuç ve yönlendirmelere göre gerekli aksiyonlar alınır</a:t>
            </a:r>
            <a:endParaRPr lang="en-US" sz="1600" dirty="0"/>
          </a:p>
        </p:txBody>
      </p:sp>
      <p:sp>
        <p:nvSpPr>
          <p:cNvPr id="5" name="Slide Number Placeholder 4"/>
          <p:cNvSpPr>
            <a:spLocks noGrp="1"/>
          </p:cNvSpPr>
          <p:nvPr>
            <p:ph type="sldNum" sz="quarter" idx="14"/>
          </p:nvPr>
        </p:nvSpPr>
        <p:spPr/>
        <p:txBody>
          <a:bodyPr/>
          <a:lstStyle/>
          <a:p>
            <a:fld id="{6BCEAF00-35EE-2349-AC37-D94588E1CC52}" type="slidenum">
              <a:rPr lang="en-US" smtClean="0">
                <a:solidFill>
                  <a:srgbClr val="5A5A5A"/>
                </a:solidFill>
              </a:rPr>
              <a:pPr/>
              <a:t>5</a:t>
            </a:fld>
            <a:endParaRPr lang="en-US" dirty="0">
              <a:solidFill>
                <a:srgbClr val="5A5A5A"/>
              </a:solidFill>
            </a:endParaRPr>
          </a:p>
        </p:txBody>
      </p:sp>
      <p:pic>
        <p:nvPicPr>
          <p:cNvPr id="11" name="Picture 17" descr="I:\LOBP\Lab\Renkleri açılmış\DSC085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3056" y="4935552"/>
            <a:ext cx="748588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1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Neden</a:t>
            </a:r>
            <a:r>
              <a:rPr lang="en-US" dirty="0"/>
              <a:t> </a:t>
            </a:r>
            <a:r>
              <a:rPr lang="en-US" dirty="0" err="1"/>
              <a:t>Yağ</a:t>
            </a:r>
            <a:r>
              <a:rPr lang="en-US" dirty="0"/>
              <a:t> </a:t>
            </a:r>
            <a:r>
              <a:rPr lang="en-US" dirty="0" err="1"/>
              <a:t>Analizi</a:t>
            </a:r>
            <a:r>
              <a:rPr lang="en-US" dirty="0"/>
              <a:t>?</a:t>
            </a:r>
          </a:p>
        </p:txBody>
      </p:sp>
      <p:sp>
        <p:nvSpPr>
          <p:cNvPr id="3" name="Text Placeholder 2"/>
          <p:cNvSpPr>
            <a:spLocks noGrp="1"/>
          </p:cNvSpPr>
          <p:nvPr>
            <p:ph type="body" sz="quarter" idx="12"/>
          </p:nvPr>
        </p:nvSpPr>
        <p:spPr>
          <a:xfrm>
            <a:off x="546101" y="1663702"/>
            <a:ext cx="5626099" cy="4076699"/>
          </a:xfrm>
        </p:spPr>
        <p:txBody>
          <a:bodyPr/>
          <a:lstStyle/>
          <a:p>
            <a:r>
              <a:rPr lang="tr-TR" sz="1600" dirty="0"/>
              <a:t>Günümüz endüstrisinde önemli endüstri liderleri, yağ analizinin herhangi bir ekipman takip programının kritik bir bileşeni olduğunu kabul etmektedir. </a:t>
            </a:r>
          </a:p>
          <a:p>
            <a:pPr>
              <a:spcBef>
                <a:spcPts val="1200"/>
              </a:spcBef>
              <a:spcAft>
                <a:spcPts val="600"/>
              </a:spcAft>
            </a:pPr>
            <a:r>
              <a:rPr lang="en-US" sz="1600" dirty="0" err="1"/>
              <a:t>Başarılı</a:t>
            </a:r>
            <a:r>
              <a:rPr lang="en-US" sz="1600" dirty="0"/>
              <a:t> </a:t>
            </a:r>
            <a:r>
              <a:rPr lang="en-US" sz="1600" dirty="0" err="1"/>
              <a:t>bir</a:t>
            </a:r>
            <a:r>
              <a:rPr lang="tr-TR" sz="1600" dirty="0"/>
              <a:t> </a:t>
            </a:r>
            <a:r>
              <a:rPr lang="en-US" sz="1600" dirty="0" err="1"/>
              <a:t>yağ</a:t>
            </a:r>
            <a:r>
              <a:rPr lang="en-US" sz="1600" dirty="0"/>
              <a:t> </a:t>
            </a:r>
            <a:r>
              <a:rPr lang="en-US" sz="1600" dirty="0" err="1"/>
              <a:t>analizi</a:t>
            </a:r>
            <a:r>
              <a:rPr lang="en-US" sz="1600" dirty="0"/>
              <a:t> </a:t>
            </a:r>
            <a:r>
              <a:rPr lang="en-US" sz="1600" dirty="0" err="1"/>
              <a:t>programı</a:t>
            </a:r>
            <a:r>
              <a:rPr lang="en-US" sz="1600" dirty="0"/>
              <a:t> </a:t>
            </a:r>
            <a:r>
              <a:rPr lang="en-US" sz="1600" dirty="0" err="1"/>
              <a:t>şu</a:t>
            </a:r>
            <a:r>
              <a:rPr lang="en-US" sz="1600" dirty="0"/>
              <a:t> </a:t>
            </a:r>
            <a:r>
              <a:rPr lang="en-US" sz="1600" dirty="0" err="1"/>
              <a:t>konularda</a:t>
            </a:r>
            <a:r>
              <a:rPr lang="en-US" sz="1600" dirty="0"/>
              <a:t> </a:t>
            </a:r>
            <a:r>
              <a:rPr lang="en-US" sz="1600" dirty="0" err="1"/>
              <a:t>yardımcı</a:t>
            </a:r>
            <a:r>
              <a:rPr lang="en-US" sz="1600" dirty="0"/>
              <a:t> </a:t>
            </a:r>
            <a:r>
              <a:rPr lang="en-US" sz="1600" dirty="0" err="1"/>
              <a:t>olabilir</a:t>
            </a:r>
            <a:r>
              <a:rPr lang="en-US" sz="1600" dirty="0"/>
              <a:t>:</a:t>
            </a:r>
          </a:p>
          <a:p>
            <a:pPr marL="342900" indent="-342900">
              <a:spcAft>
                <a:spcPts val="600"/>
              </a:spcAft>
              <a:buFont typeface="+mj-lt"/>
              <a:buAutoNum type="arabicPeriod"/>
            </a:pPr>
            <a:r>
              <a:rPr lang="tr-TR" sz="1600" dirty="0"/>
              <a:t>Bakım faaliyetlerinin proaktif olarak planlanması</a:t>
            </a:r>
            <a:endParaRPr lang="en-US" sz="1600" dirty="0"/>
          </a:p>
          <a:p>
            <a:pPr marL="342900" indent="-342900">
              <a:spcAft>
                <a:spcPts val="600"/>
              </a:spcAft>
              <a:buFont typeface="+mj-lt"/>
              <a:buAutoNum type="arabicPeriod"/>
            </a:pPr>
            <a:r>
              <a:rPr lang="tr-TR" sz="1600" dirty="0"/>
              <a:t>Yüksek maliyetli ekipman arızaları ve plansız duruşların azalması</a:t>
            </a:r>
            <a:endParaRPr lang="en-US" sz="1600" dirty="0"/>
          </a:p>
          <a:p>
            <a:pPr marL="342900" indent="-342900">
              <a:spcAft>
                <a:spcPts val="600"/>
              </a:spcAft>
              <a:buFont typeface="+mj-lt"/>
              <a:buAutoNum type="arabicPeriod"/>
            </a:pPr>
            <a:r>
              <a:rPr lang="tr-TR" sz="1600" dirty="0"/>
              <a:t>Anormal ekipman durumunun kök nedeninin belirlenmesi</a:t>
            </a:r>
            <a:endParaRPr lang="en-US" sz="1600" dirty="0"/>
          </a:p>
          <a:p>
            <a:pPr marL="342900" indent="-342900">
              <a:spcAft>
                <a:spcPts val="600"/>
              </a:spcAft>
              <a:buFont typeface="+mj-lt"/>
              <a:buAutoNum type="arabicPeriod"/>
            </a:pPr>
            <a:r>
              <a:rPr lang="tr-TR" sz="1600" dirty="0"/>
              <a:t>Uzatılmış servis aralıklarını takip ederek, yağ tüketimi ve atık yağ bertarafının azaltılması</a:t>
            </a:r>
            <a:endParaRPr lang="en-US" sz="1600" dirty="0"/>
          </a:p>
        </p:txBody>
      </p:sp>
      <p:sp>
        <p:nvSpPr>
          <p:cNvPr id="5" name="Slide Number Placeholder 4"/>
          <p:cNvSpPr>
            <a:spLocks noGrp="1"/>
          </p:cNvSpPr>
          <p:nvPr>
            <p:ph type="sldNum" sz="quarter" idx="14"/>
          </p:nvPr>
        </p:nvSpPr>
        <p:spPr/>
        <p:txBody>
          <a:bodyPr/>
          <a:lstStyle/>
          <a:p>
            <a:fld id="{6BCEAF00-35EE-2349-AC37-D94588E1CC52}" type="slidenum">
              <a:rPr lang="en-US" smtClean="0">
                <a:solidFill>
                  <a:srgbClr val="5A5A5A"/>
                </a:solidFill>
              </a:rPr>
              <a:pPr/>
              <a:t>6</a:t>
            </a:fld>
            <a:endParaRPr lang="en-US" dirty="0">
              <a:solidFill>
                <a:srgbClr val="5A5A5A"/>
              </a:solidFill>
            </a:endParaRPr>
          </a:p>
        </p:txBody>
      </p:sp>
      <p:pic>
        <p:nvPicPr>
          <p:cNvPr id="4" name="Picture 3"/>
          <p:cNvPicPr>
            <a:picLocks noChangeAspect="1"/>
          </p:cNvPicPr>
          <p:nvPr/>
        </p:nvPicPr>
        <p:blipFill>
          <a:blip r:embed="rId2"/>
          <a:stretch>
            <a:fillRect/>
          </a:stretch>
        </p:blipFill>
        <p:spPr>
          <a:xfrm>
            <a:off x="6781800" y="1663702"/>
            <a:ext cx="4572000" cy="1501812"/>
          </a:xfrm>
          <a:prstGeom prst="rect">
            <a:avLst/>
          </a:prstGeom>
        </p:spPr>
      </p:pic>
      <p:sp>
        <p:nvSpPr>
          <p:cNvPr id="9" name="Content Placeholder 1"/>
          <p:cNvSpPr txBox="1">
            <a:spLocks/>
          </p:cNvSpPr>
          <p:nvPr/>
        </p:nvSpPr>
        <p:spPr bwMode="auto">
          <a:xfrm>
            <a:off x="6891021" y="3418479"/>
            <a:ext cx="1097280" cy="87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2"/>
                </a:solidFill>
                <a:latin typeface="+mn-lt"/>
                <a:ea typeface="EMprint" panose="020B0503020204020204" pitchFamily="34" charset="0"/>
                <a:cs typeface="EMprint"/>
              </a:defRPr>
            </a:lvl1pPr>
            <a:lvl2pPr marL="405359" indent="-202680" algn="l" defTabSz="408194" rtl="0" eaLnBrk="1" fontAlgn="base" hangingPunct="1">
              <a:spcBef>
                <a:spcPts val="536"/>
              </a:spcBef>
              <a:spcAft>
                <a:spcPct val="0"/>
              </a:spcAft>
              <a:buFont typeface="Arial" charset="0"/>
              <a:buChar char="•"/>
              <a:defRPr sz="1400" kern="1200">
                <a:solidFill>
                  <a:schemeClr val="bg2"/>
                </a:solidFill>
                <a:latin typeface="+mn-lt"/>
                <a:ea typeface="EMprint" panose="020B0503020204020204" pitchFamily="34" charset="0"/>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tr-TR" sz="1200" dirty="0">
                <a:solidFill>
                  <a:srgbClr val="5A5A5A"/>
                </a:solidFill>
              </a:rPr>
              <a:t>Ekipman güvenilirliği</a:t>
            </a:r>
          </a:p>
          <a:p>
            <a:pPr marL="0" indent="0" algn="ctr">
              <a:buNone/>
            </a:pPr>
            <a:r>
              <a:rPr lang="tr-TR" sz="1200" dirty="0">
                <a:solidFill>
                  <a:srgbClr val="5A5A5A"/>
                </a:solidFill>
              </a:rPr>
              <a:t>artar</a:t>
            </a:r>
            <a:endParaRPr lang="en-US" sz="1200" dirty="0">
              <a:solidFill>
                <a:srgbClr val="5A5A5A"/>
              </a:solidFill>
            </a:endParaRPr>
          </a:p>
        </p:txBody>
      </p:sp>
      <p:sp>
        <p:nvSpPr>
          <p:cNvPr id="10" name="Content Placeholder 1"/>
          <p:cNvSpPr txBox="1">
            <a:spLocks/>
          </p:cNvSpPr>
          <p:nvPr/>
        </p:nvSpPr>
        <p:spPr bwMode="auto">
          <a:xfrm>
            <a:off x="8613141" y="3416302"/>
            <a:ext cx="1097280" cy="87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2"/>
                </a:solidFill>
                <a:latin typeface="+mn-lt"/>
                <a:ea typeface="EMprint" panose="020B0503020204020204" pitchFamily="34" charset="0"/>
                <a:cs typeface="EMprint"/>
              </a:defRPr>
            </a:lvl1pPr>
            <a:lvl2pPr marL="405359" indent="-202680" algn="l" defTabSz="408194" rtl="0" eaLnBrk="1" fontAlgn="base" hangingPunct="1">
              <a:spcBef>
                <a:spcPts val="536"/>
              </a:spcBef>
              <a:spcAft>
                <a:spcPct val="0"/>
              </a:spcAft>
              <a:buFont typeface="Arial" charset="0"/>
              <a:buChar char="•"/>
              <a:defRPr sz="1400" kern="1200">
                <a:solidFill>
                  <a:schemeClr val="bg2"/>
                </a:solidFill>
                <a:latin typeface="+mn-lt"/>
                <a:ea typeface="EMprint" panose="020B0503020204020204" pitchFamily="34" charset="0"/>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tr-TR" sz="1200" dirty="0">
                <a:solidFill>
                  <a:srgbClr val="5A5A5A"/>
                </a:solidFill>
              </a:rPr>
              <a:t>Bakım maliyetleri</a:t>
            </a:r>
          </a:p>
          <a:p>
            <a:pPr marL="0" indent="0" algn="ctr">
              <a:buNone/>
            </a:pPr>
            <a:r>
              <a:rPr lang="tr-TR" sz="1200" dirty="0">
                <a:solidFill>
                  <a:srgbClr val="5A5A5A"/>
                </a:solidFill>
              </a:rPr>
              <a:t>azalır</a:t>
            </a:r>
            <a:endParaRPr lang="en-US" sz="1200" dirty="0">
              <a:solidFill>
                <a:srgbClr val="5A5A5A"/>
              </a:solidFill>
            </a:endParaRPr>
          </a:p>
        </p:txBody>
      </p:sp>
      <p:sp>
        <p:nvSpPr>
          <p:cNvPr id="12" name="Content Placeholder 1"/>
          <p:cNvSpPr txBox="1">
            <a:spLocks/>
          </p:cNvSpPr>
          <p:nvPr/>
        </p:nvSpPr>
        <p:spPr bwMode="auto">
          <a:xfrm>
            <a:off x="10411461" y="3416302"/>
            <a:ext cx="942339" cy="87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2"/>
                </a:solidFill>
                <a:latin typeface="+mn-lt"/>
                <a:ea typeface="EMprint" panose="020B0503020204020204" pitchFamily="34" charset="0"/>
                <a:cs typeface="EMprint"/>
              </a:defRPr>
            </a:lvl1pPr>
            <a:lvl2pPr marL="405359" indent="-202680" algn="l" defTabSz="408194" rtl="0" eaLnBrk="1" fontAlgn="base" hangingPunct="1">
              <a:spcBef>
                <a:spcPts val="536"/>
              </a:spcBef>
              <a:spcAft>
                <a:spcPct val="0"/>
              </a:spcAft>
              <a:buFont typeface="Arial" charset="0"/>
              <a:buChar char="•"/>
              <a:defRPr sz="1400" kern="1200">
                <a:solidFill>
                  <a:schemeClr val="bg2"/>
                </a:solidFill>
                <a:latin typeface="+mn-lt"/>
                <a:ea typeface="EMprint" panose="020B0503020204020204" pitchFamily="34" charset="0"/>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2"/>
                </a:solidFill>
                <a:latin typeface="+mn-lt"/>
                <a:ea typeface="EMprint" panose="020B0503020204020204" pitchFamily="34" charset="0"/>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tr-TR" sz="1200" dirty="0">
                <a:solidFill>
                  <a:srgbClr val="5A5A5A"/>
                </a:solidFill>
              </a:rPr>
              <a:t>Ekipman ömrü</a:t>
            </a:r>
          </a:p>
          <a:p>
            <a:pPr marL="0" indent="0" algn="ctr">
              <a:buNone/>
            </a:pPr>
            <a:r>
              <a:rPr lang="tr-TR" sz="1200" dirty="0">
                <a:solidFill>
                  <a:srgbClr val="5A5A5A"/>
                </a:solidFill>
              </a:rPr>
              <a:t>uzar</a:t>
            </a:r>
            <a:endParaRPr lang="en-US" sz="1200" dirty="0">
              <a:solidFill>
                <a:srgbClr val="5A5A5A"/>
              </a:solidFill>
            </a:endParaRPr>
          </a:p>
        </p:txBody>
      </p:sp>
      <p:sp>
        <p:nvSpPr>
          <p:cNvPr id="7" name="U-Turn Arrow 6"/>
          <p:cNvSpPr/>
          <p:nvPr/>
        </p:nvSpPr>
        <p:spPr>
          <a:xfrm rot="10800000" flipH="1">
            <a:off x="2743200" y="4766732"/>
            <a:ext cx="7086600" cy="1557867"/>
          </a:xfrm>
          <a:prstGeom prst="uturnArrow">
            <a:avLst>
              <a:gd name="adj1" fmla="val 24703"/>
              <a:gd name="adj2" fmla="val 25000"/>
              <a:gd name="adj3" fmla="val 26000"/>
              <a:gd name="adj4" fmla="val 43750"/>
              <a:gd name="adj5" fmla="val 100000"/>
            </a:avLst>
          </a:prstGeom>
          <a:solidFill>
            <a:schemeClr val="tx2">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136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EMprint Semibold" panose="020B0703020204020204" pitchFamily="34" charset="0"/>
                <a:ea typeface="EMprint Semibold" panose="020B0703020204020204" pitchFamily="34" charset="0"/>
              </a:rPr>
              <a:t>Neden</a:t>
            </a:r>
            <a:r>
              <a:rPr lang="en-US" dirty="0">
                <a:latin typeface="EMprint Semibold" panose="020B0703020204020204" pitchFamily="34" charset="0"/>
                <a:ea typeface="EMprint Semibold" panose="020B0703020204020204" pitchFamily="34" charset="0"/>
              </a:rPr>
              <a:t> </a:t>
            </a:r>
            <a:r>
              <a:rPr lang="en-US" dirty="0" err="1">
                <a:latin typeface="EMprint Semibold" panose="020B0703020204020204" pitchFamily="34" charset="0"/>
                <a:ea typeface="EMprint Semibold" panose="020B0703020204020204" pitchFamily="34" charset="0"/>
              </a:rPr>
              <a:t>Yağ</a:t>
            </a:r>
            <a:r>
              <a:rPr lang="en-US" dirty="0">
                <a:latin typeface="EMprint Semibold" panose="020B0703020204020204" pitchFamily="34" charset="0"/>
                <a:ea typeface="EMprint Semibold" panose="020B0703020204020204" pitchFamily="34" charset="0"/>
              </a:rPr>
              <a:t> </a:t>
            </a:r>
            <a:r>
              <a:rPr lang="en-US" dirty="0" err="1">
                <a:latin typeface="EMprint Semibold" panose="020B0703020204020204" pitchFamily="34" charset="0"/>
                <a:ea typeface="EMprint Semibold" panose="020B0703020204020204" pitchFamily="34" charset="0"/>
              </a:rPr>
              <a:t>Analizi</a:t>
            </a:r>
            <a:r>
              <a:rPr lang="en-US" dirty="0">
                <a:latin typeface="EMprint Semibold" panose="020B0703020204020204" pitchFamily="34" charset="0"/>
                <a:ea typeface="EMprint Semibold" panose="020B0703020204020204" pitchFamily="34" charset="0"/>
              </a:rPr>
              <a:t>?</a:t>
            </a:r>
          </a:p>
        </p:txBody>
      </p:sp>
      <p:sp>
        <p:nvSpPr>
          <p:cNvPr id="5" name="Slide Number Placeholder 4"/>
          <p:cNvSpPr>
            <a:spLocks noGrp="1"/>
          </p:cNvSpPr>
          <p:nvPr>
            <p:ph type="sldNum" sz="quarter" idx="10"/>
          </p:nvPr>
        </p:nvSpPr>
        <p:spPr/>
        <p:txBody>
          <a:bodyPr/>
          <a:lstStyle/>
          <a:p>
            <a:fld id="{6BCEAF00-35EE-2349-AC37-D94588E1CC52}" type="slidenum">
              <a:rPr lang="en-US" smtClean="0">
                <a:solidFill>
                  <a:srgbClr val="5A5A5A"/>
                </a:solidFill>
              </a:rPr>
              <a:pPr/>
              <a:t>7</a:t>
            </a:fld>
            <a:endParaRPr lang="en-US" dirty="0">
              <a:solidFill>
                <a:srgbClr val="5A5A5A"/>
              </a:solidFill>
            </a:endParaRPr>
          </a:p>
        </p:txBody>
      </p:sp>
      <p:sp>
        <p:nvSpPr>
          <p:cNvPr id="3" name="Text Placeholder 2"/>
          <p:cNvSpPr>
            <a:spLocks noGrp="1"/>
          </p:cNvSpPr>
          <p:nvPr>
            <p:ph type="body" sz="quarter" idx="12"/>
          </p:nvPr>
        </p:nvSpPr>
        <p:spPr>
          <a:xfrm>
            <a:off x="546101" y="1447800"/>
            <a:ext cx="7073899" cy="4800600"/>
          </a:xfrm>
        </p:spPr>
        <p:txBody>
          <a:bodyPr/>
          <a:lstStyle/>
          <a:p>
            <a:pPr>
              <a:spcBef>
                <a:spcPts val="0"/>
              </a:spcBef>
              <a:spcAft>
                <a:spcPts val="1800"/>
              </a:spcAft>
            </a:pPr>
            <a:r>
              <a:rPr lang="en-US" sz="1600" dirty="0" err="1"/>
              <a:t>Başarılı</a:t>
            </a:r>
            <a:r>
              <a:rPr lang="en-US" sz="1600" dirty="0"/>
              <a:t> </a:t>
            </a:r>
            <a:r>
              <a:rPr lang="en-US" sz="1600" dirty="0" err="1"/>
              <a:t>bir</a:t>
            </a:r>
            <a:r>
              <a:rPr lang="tr-TR" sz="1600" dirty="0"/>
              <a:t> </a:t>
            </a:r>
            <a:r>
              <a:rPr lang="en-US" sz="1600" dirty="0" err="1"/>
              <a:t>yağ</a:t>
            </a:r>
            <a:r>
              <a:rPr lang="en-US" sz="1600" dirty="0"/>
              <a:t> </a:t>
            </a:r>
            <a:r>
              <a:rPr lang="en-US" sz="1600" dirty="0" err="1"/>
              <a:t>analizi</a:t>
            </a:r>
            <a:r>
              <a:rPr lang="en-US" sz="1600" dirty="0"/>
              <a:t> </a:t>
            </a:r>
            <a:r>
              <a:rPr lang="en-US" sz="1600" dirty="0" err="1"/>
              <a:t>programı</a:t>
            </a:r>
            <a:r>
              <a:rPr lang="en-US" sz="1600" dirty="0"/>
              <a:t> </a:t>
            </a:r>
            <a:r>
              <a:rPr lang="tr-TR" sz="1600" dirty="0"/>
              <a:t>için;</a:t>
            </a:r>
            <a:endParaRPr lang="en-US" sz="1600" dirty="0"/>
          </a:p>
          <a:p>
            <a:pPr marL="582078" lvl="1" indent="-342900">
              <a:spcAft>
                <a:spcPts val="600"/>
              </a:spcAft>
              <a:buFont typeface="Arial" panose="020B0604020202020204" pitchFamily="34" charset="0"/>
              <a:buChar char="•"/>
            </a:pPr>
            <a:r>
              <a:rPr lang="tr-TR" sz="1600" dirty="0"/>
              <a:t>Hedef ve metrikleri belirleyin</a:t>
            </a:r>
            <a:endParaRPr lang="en-US" sz="1600" dirty="0"/>
          </a:p>
          <a:p>
            <a:pPr marL="582078" lvl="1" indent="-342900">
              <a:spcAft>
                <a:spcPts val="600"/>
              </a:spcAft>
              <a:buFont typeface="Arial" panose="020B0604020202020204" pitchFamily="34" charset="0"/>
              <a:buChar char="•"/>
            </a:pPr>
            <a:r>
              <a:rPr lang="tr-TR" sz="1600" dirty="0"/>
              <a:t>Yönetimin taahhüdünü sağlayın</a:t>
            </a:r>
          </a:p>
          <a:p>
            <a:pPr marL="582078" lvl="1" indent="-342900">
              <a:spcAft>
                <a:spcPts val="600"/>
              </a:spcAft>
              <a:buFont typeface="Arial" panose="020B0604020202020204" pitchFamily="34" charset="0"/>
              <a:buChar char="•"/>
            </a:pPr>
            <a:r>
              <a:rPr lang="tr-TR" sz="1600" dirty="0"/>
              <a:t>Personel oluşturun ve eğitin</a:t>
            </a:r>
            <a:endParaRPr lang="en-US" sz="1600" dirty="0"/>
          </a:p>
          <a:p>
            <a:pPr marL="582078" lvl="1" indent="-342900">
              <a:spcAft>
                <a:spcPts val="600"/>
              </a:spcAft>
              <a:buFont typeface="Arial" panose="020B0604020202020204" pitchFamily="34" charset="0"/>
              <a:buChar char="•"/>
            </a:pPr>
            <a:r>
              <a:rPr lang="tr-TR" sz="1600" dirty="0"/>
              <a:t>Numune almak için için doğru makineleri ve periyotları seçin</a:t>
            </a:r>
            <a:endParaRPr lang="en-US" sz="1600" dirty="0"/>
          </a:p>
          <a:p>
            <a:pPr marL="582078" lvl="1" indent="-342900">
              <a:spcAft>
                <a:spcPts val="600"/>
              </a:spcAft>
              <a:buFont typeface="Arial" panose="020B0604020202020204" pitchFamily="34" charset="0"/>
              <a:buChar char="•"/>
            </a:pPr>
            <a:r>
              <a:rPr lang="tr-TR" sz="1600" dirty="0"/>
              <a:t>Doğru yöntemi kullanarak doğru yerden numune alın</a:t>
            </a:r>
          </a:p>
          <a:p>
            <a:pPr marL="582078" lvl="1" indent="-342900">
              <a:spcAft>
                <a:spcPts val="600"/>
              </a:spcAft>
              <a:buFont typeface="Arial" panose="020B0604020202020204" pitchFamily="34" charset="0"/>
              <a:buChar char="•"/>
            </a:pPr>
            <a:r>
              <a:rPr lang="tr-TR" sz="1600" dirty="0"/>
              <a:t>Hedeflere dayalı doğru testleri gerçekleştirin</a:t>
            </a:r>
          </a:p>
          <a:p>
            <a:pPr marL="582078" lvl="1" indent="-342900">
              <a:spcAft>
                <a:spcPts val="600"/>
              </a:spcAft>
              <a:buFont typeface="Arial" panose="020B0604020202020204" pitchFamily="34" charset="0"/>
              <a:buChar char="•"/>
            </a:pPr>
            <a:r>
              <a:rPr lang="tr-TR" sz="1600" dirty="0"/>
              <a:t>Uygun uyarılar ve limitler oluşturun</a:t>
            </a:r>
          </a:p>
          <a:p>
            <a:pPr marL="582078" lvl="1" indent="-342900">
              <a:spcAft>
                <a:spcPts val="600"/>
              </a:spcAft>
              <a:buFont typeface="Arial" panose="020B0604020202020204" pitchFamily="34" charset="0"/>
              <a:buChar char="•"/>
            </a:pPr>
            <a:r>
              <a:rPr lang="tr-TR" sz="1600" dirty="0"/>
              <a:t>Kaliteli bir laboratuvar kullanın</a:t>
            </a:r>
          </a:p>
          <a:p>
            <a:pPr marL="582078" lvl="1" indent="-342900">
              <a:spcAft>
                <a:spcPts val="600"/>
              </a:spcAft>
              <a:buFont typeface="Arial" panose="020B0604020202020204" pitchFamily="34" charset="0"/>
              <a:buChar char="•"/>
            </a:pPr>
            <a:r>
              <a:rPr lang="tr-TR" sz="1600" dirty="0"/>
              <a:t>Raporu anlayın ve verileri doğru şekilde yönetin</a:t>
            </a:r>
          </a:p>
          <a:p>
            <a:pPr marL="582078" lvl="1" indent="-342900">
              <a:spcAft>
                <a:spcPts val="600"/>
              </a:spcAft>
              <a:buFont typeface="Arial" panose="020B0604020202020204" pitchFamily="34" charset="0"/>
              <a:buChar char="•"/>
            </a:pPr>
            <a:r>
              <a:rPr lang="tr-TR" sz="1600" dirty="0"/>
              <a:t>Uygun düzeltici eylemleri tespit edin</a:t>
            </a:r>
          </a:p>
          <a:p>
            <a:pPr marL="582078" lvl="1" indent="-342900">
              <a:spcAft>
                <a:spcPts val="600"/>
              </a:spcAft>
              <a:buFont typeface="Arial" panose="020B0604020202020204" pitchFamily="34" charset="0"/>
              <a:buChar char="•"/>
            </a:pPr>
            <a:r>
              <a:rPr lang="en-US" sz="1600" dirty="0"/>
              <a:t>Program </a:t>
            </a:r>
            <a:r>
              <a:rPr lang="en-US" sz="1600" dirty="0" err="1"/>
              <a:t>sonuçlarını</a:t>
            </a:r>
            <a:r>
              <a:rPr lang="en-US" sz="1600" dirty="0"/>
              <a:t>, </a:t>
            </a:r>
            <a:r>
              <a:rPr lang="en-US" sz="1600" dirty="0" err="1"/>
              <a:t>hedef</a:t>
            </a:r>
            <a:r>
              <a:rPr lang="en-US" sz="1600" dirty="0"/>
              <a:t> </a:t>
            </a:r>
            <a:r>
              <a:rPr lang="en-US" sz="1600" dirty="0" err="1"/>
              <a:t>ve</a:t>
            </a:r>
            <a:r>
              <a:rPr lang="en-US" sz="1600" dirty="0"/>
              <a:t> </a:t>
            </a:r>
            <a:r>
              <a:rPr lang="en-US" sz="1600" dirty="0" err="1"/>
              <a:t>metriklerle</a:t>
            </a:r>
            <a:r>
              <a:rPr lang="tr-TR" sz="1600" dirty="0"/>
              <a:t> </a:t>
            </a:r>
            <a:r>
              <a:rPr lang="en-US" sz="1600" dirty="0" err="1"/>
              <a:t>karşılaştırmalı</a:t>
            </a:r>
            <a:r>
              <a:rPr lang="en-US" sz="1600" dirty="0"/>
              <a:t> </a:t>
            </a:r>
            <a:r>
              <a:rPr lang="en-US" sz="1600" dirty="0" err="1"/>
              <a:t>olarak</a:t>
            </a:r>
            <a:r>
              <a:rPr lang="en-US" sz="1600" dirty="0"/>
              <a:t> </a:t>
            </a:r>
            <a:r>
              <a:rPr lang="en-US" sz="1600" dirty="0" err="1"/>
              <a:t>ölçün</a:t>
            </a:r>
            <a:endParaRPr lang="tr-TR" sz="1600" dirty="0"/>
          </a:p>
          <a:p>
            <a:pPr marL="582078" lvl="1" indent="-342900">
              <a:spcAft>
                <a:spcPts val="600"/>
              </a:spcAft>
              <a:buFont typeface="Arial" panose="020B0604020202020204" pitchFamily="34" charset="0"/>
              <a:buChar char="•"/>
            </a:pPr>
            <a:r>
              <a:rPr lang="en-US" sz="1600" dirty="0" err="1"/>
              <a:t>Programı</a:t>
            </a:r>
            <a:r>
              <a:rPr lang="en-US" sz="1600" dirty="0"/>
              <a:t> </a:t>
            </a:r>
            <a:r>
              <a:rPr lang="en-US" sz="1600" dirty="0" err="1"/>
              <a:t>gözden</a:t>
            </a:r>
            <a:r>
              <a:rPr lang="en-US" sz="1600" dirty="0"/>
              <a:t> </a:t>
            </a:r>
            <a:r>
              <a:rPr lang="en-US" sz="1600" dirty="0" err="1"/>
              <a:t>geçirin</a:t>
            </a:r>
            <a:r>
              <a:rPr lang="en-US" sz="1600" dirty="0"/>
              <a:t> </a:t>
            </a:r>
            <a:r>
              <a:rPr lang="en-US" sz="1600" dirty="0" err="1"/>
              <a:t>ve</a:t>
            </a:r>
            <a:r>
              <a:rPr lang="en-US" sz="1600" dirty="0"/>
              <a:t> </a:t>
            </a:r>
            <a:r>
              <a:rPr lang="tr-TR" sz="1600" dirty="0"/>
              <a:t>iyileştirin</a:t>
            </a:r>
          </a:p>
          <a:p>
            <a:pPr marL="582078" lvl="1" indent="-342900">
              <a:spcAft>
                <a:spcPts val="600"/>
              </a:spcAft>
              <a:buFont typeface="Arial" panose="020B0604020202020204" pitchFamily="34" charset="0"/>
              <a:buChar char="•"/>
            </a:pPr>
            <a:r>
              <a:rPr lang="en-US" sz="1600" dirty="0" err="1"/>
              <a:t>Tasarrufları</a:t>
            </a:r>
            <a:r>
              <a:rPr lang="en-US" sz="1600" dirty="0"/>
              <a:t> </a:t>
            </a:r>
            <a:r>
              <a:rPr lang="en-US" sz="1600" dirty="0" err="1"/>
              <a:t>belgeleyin</a:t>
            </a:r>
            <a:endParaRPr lang="en-US" sz="1600" dirty="0"/>
          </a:p>
        </p:txBody>
      </p:sp>
      <p:pic>
        <p:nvPicPr>
          <p:cNvPr id="8" name="Picture Placeholder 7"/>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pic>
        <p:nvPicPr>
          <p:cNvPr id="13" name="Picture 12">
            <a:extLst>
              <a:ext uri="{FF2B5EF4-FFF2-40B4-BE49-F238E27FC236}">
                <a16:creationId xmlns:a16="http://schemas.microsoft.com/office/drawing/2014/main" id="{B8C90D13-BDE9-314D-9441-EA34B075B5BC}"/>
              </a:ext>
            </a:extLst>
          </p:cNvPr>
          <p:cNvPicPr>
            <a:picLocks noChangeAspect="1"/>
          </p:cNvPicPr>
          <p:nvPr/>
        </p:nvPicPr>
        <p:blipFill>
          <a:blip r:embed="rId3"/>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74889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EMprint Semibold" panose="020B0703020204020204" pitchFamily="34" charset="0"/>
                <a:ea typeface="EMprint Semibold" panose="020B0703020204020204" pitchFamily="34" charset="0"/>
              </a:rPr>
              <a:t>Numune Alma</a:t>
            </a:r>
            <a:endParaRPr lang="en-US" dirty="0">
              <a:latin typeface="EMprint Semibold" panose="020B0703020204020204" pitchFamily="34" charset="0"/>
              <a:ea typeface="EMprint Semibold" panose="020B0703020204020204" pitchFamily="34" charset="0"/>
            </a:endParaRPr>
          </a:p>
        </p:txBody>
      </p:sp>
    </p:spTree>
    <p:extLst>
      <p:ext uri="{BB962C8B-B14F-4D97-AF65-F5344CB8AC3E}">
        <p14:creationId xmlns:p14="http://schemas.microsoft.com/office/powerpoint/2010/main" val="382848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latin typeface="EMprint Semibold" panose="020B0703020204020204" pitchFamily="34" charset="0"/>
                <a:ea typeface="EMprint Semibold" panose="020B0703020204020204" pitchFamily="34" charset="0"/>
              </a:rPr>
              <a:t>Numune Alma</a:t>
            </a:r>
            <a:endParaRPr lang="en-US" dirty="0">
              <a:latin typeface="EMprint Semibold" panose="020B0703020204020204" pitchFamily="34" charset="0"/>
              <a:ea typeface="EMprint Semibold" panose="020B0703020204020204" pitchFamily="34" charset="0"/>
            </a:endParaRPr>
          </a:p>
        </p:txBody>
      </p:sp>
      <p:sp>
        <p:nvSpPr>
          <p:cNvPr id="4" name="Slide Number Placeholder 3"/>
          <p:cNvSpPr>
            <a:spLocks noGrp="1"/>
          </p:cNvSpPr>
          <p:nvPr>
            <p:ph type="sldNum" sz="quarter" idx="10"/>
          </p:nvPr>
        </p:nvSpPr>
        <p:spPr/>
        <p:txBody>
          <a:bodyPr/>
          <a:lstStyle/>
          <a:p>
            <a:pPr algn="r"/>
            <a:fld id="{6A1832FB-D067-F14F-8F63-A059BBF7F3FB}" type="slidenum">
              <a:rPr lang="en-US" smtClean="0">
                <a:solidFill>
                  <a:srgbClr val="000000"/>
                </a:solidFill>
              </a:rPr>
              <a:pPr algn="r"/>
              <a:t>9</a:t>
            </a:fld>
            <a:endParaRPr lang="en-US" dirty="0">
              <a:solidFill>
                <a:srgbClr val="000000"/>
              </a:solidFill>
            </a:endParaRPr>
          </a:p>
        </p:txBody>
      </p:sp>
      <p:sp>
        <p:nvSpPr>
          <p:cNvPr id="25" name="Text Placeholder 2"/>
          <p:cNvSpPr>
            <a:spLocks noGrp="1"/>
          </p:cNvSpPr>
          <p:nvPr>
            <p:ph type="body" sz="quarter" idx="12"/>
          </p:nvPr>
        </p:nvSpPr>
        <p:spPr>
          <a:xfrm>
            <a:off x="546102" y="1663702"/>
            <a:ext cx="4406898" cy="4076699"/>
          </a:xfrm>
        </p:spPr>
        <p:txBody>
          <a:bodyPr/>
          <a:lstStyle/>
          <a:p>
            <a:r>
              <a:rPr lang="tr-TR" sz="1600" dirty="0"/>
              <a:t>Yağ analizleri temsil edici ve tekrarlanabilir olmalıdır.</a:t>
            </a:r>
          </a:p>
          <a:p>
            <a:pPr>
              <a:spcBef>
                <a:spcPts val="1200"/>
              </a:spcBef>
              <a:spcAft>
                <a:spcPts val="600"/>
              </a:spcAft>
            </a:pPr>
            <a:r>
              <a:rPr lang="tr-TR" sz="1600" dirty="0"/>
              <a:t>Hedefler;</a:t>
            </a:r>
            <a:endParaRPr lang="en-US" sz="1600" dirty="0"/>
          </a:p>
          <a:p>
            <a:pPr marL="285750" indent="-285750">
              <a:spcAft>
                <a:spcPts val="600"/>
              </a:spcAft>
              <a:buFont typeface="Arial" panose="020B0604020202020204" pitchFamily="34" charset="0"/>
              <a:buChar char="•"/>
            </a:pPr>
            <a:r>
              <a:rPr lang="tr-TR" sz="1600" dirty="0"/>
              <a:t>Veri bozulmasını en aza indirin</a:t>
            </a:r>
          </a:p>
          <a:p>
            <a:pPr marL="285750" indent="-285750">
              <a:spcAft>
                <a:spcPts val="600"/>
              </a:spcAft>
              <a:buFont typeface="Arial" panose="020B0604020202020204" pitchFamily="34" charset="0"/>
              <a:buChar char="•"/>
            </a:pPr>
            <a:r>
              <a:rPr lang="tr-TR" sz="1600" dirty="0"/>
              <a:t>Faydalı verileri en üst düzeye çıkarın</a:t>
            </a:r>
          </a:p>
          <a:p>
            <a:pPr marL="285750" indent="-285750">
              <a:spcAft>
                <a:spcPts val="600"/>
              </a:spcAft>
              <a:buFont typeface="Arial" panose="020B0604020202020204" pitchFamily="34" charset="0"/>
              <a:buChar char="•"/>
            </a:pPr>
            <a:r>
              <a:rPr lang="tr-TR" sz="1600" dirty="0"/>
              <a:t>Hassasiyeti en üst düzeye çıkarın</a:t>
            </a:r>
          </a:p>
          <a:p>
            <a:pPr>
              <a:spcAft>
                <a:spcPts val="600"/>
              </a:spcAft>
            </a:pPr>
            <a:endParaRPr lang="tr-TR" sz="1600" dirty="0"/>
          </a:p>
          <a:p>
            <a:pPr>
              <a:spcAft>
                <a:spcPts val="600"/>
              </a:spcAft>
            </a:pPr>
            <a:r>
              <a:rPr lang="en-US" sz="1600" dirty="0" err="1"/>
              <a:t>İyi</a:t>
            </a:r>
            <a:r>
              <a:rPr lang="en-US" sz="1600" dirty="0"/>
              <a:t> </a:t>
            </a:r>
            <a:r>
              <a:rPr lang="tr-TR" sz="1600" dirty="0"/>
              <a:t>Numune Almanın </a:t>
            </a:r>
            <a:r>
              <a:rPr lang="en-US" sz="1600" dirty="0" err="1"/>
              <a:t>Anahtarları</a:t>
            </a:r>
            <a:r>
              <a:rPr lang="tr-TR" sz="1600" dirty="0"/>
              <a:t>;</a:t>
            </a:r>
            <a:endParaRPr lang="en-US" sz="1600" dirty="0"/>
          </a:p>
          <a:p>
            <a:pPr marL="285750" indent="-285750">
              <a:spcAft>
                <a:spcPts val="600"/>
              </a:spcAft>
              <a:buFont typeface="Arial" panose="020B0604020202020204" pitchFamily="34" charset="0"/>
              <a:buChar char="•"/>
            </a:pPr>
            <a:r>
              <a:rPr lang="en-US" sz="1600" dirty="0" err="1"/>
              <a:t>Doğru</a:t>
            </a:r>
            <a:r>
              <a:rPr lang="en-US" sz="1600" dirty="0"/>
              <a:t> </a:t>
            </a:r>
            <a:r>
              <a:rPr lang="en-US" sz="1600" dirty="0" err="1"/>
              <a:t>yöntem</a:t>
            </a:r>
            <a:endParaRPr lang="en-US" sz="1600" dirty="0"/>
          </a:p>
          <a:p>
            <a:pPr marL="285750" indent="-285750">
              <a:spcAft>
                <a:spcPts val="600"/>
              </a:spcAft>
              <a:buFont typeface="Arial" panose="020B0604020202020204" pitchFamily="34" charset="0"/>
              <a:buChar char="•"/>
            </a:pPr>
            <a:r>
              <a:rPr lang="en-US" sz="1600" dirty="0" err="1"/>
              <a:t>Doğru</a:t>
            </a:r>
            <a:r>
              <a:rPr lang="en-US" sz="1600" dirty="0"/>
              <a:t> </a:t>
            </a:r>
            <a:r>
              <a:rPr lang="en-US" sz="1600" dirty="0" err="1"/>
              <a:t>donanım</a:t>
            </a:r>
            <a:endParaRPr lang="en-US" sz="1600" dirty="0"/>
          </a:p>
          <a:p>
            <a:pPr marL="285750" indent="-285750">
              <a:spcAft>
                <a:spcPts val="600"/>
              </a:spcAft>
              <a:buFont typeface="Arial" panose="020B0604020202020204" pitchFamily="34" charset="0"/>
              <a:buChar char="•"/>
            </a:pPr>
            <a:r>
              <a:rPr lang="en-US" sz="1600" dirty="0" err="1"/>
              <a:t>Doğru</a:t>
            </a:r>
            <a:r>
              <a:rPr lang="en-US" sz="1600" dirty="0"/>
              <a:t> </a:t>
            </a:r>
            <a:r>
              <a:rPr lang="en-US" sz="1600" dirty="0" err="1"/>
              <a:t>konum</a:t>
            </a:r>
            <a:endParaRPr lang="en-US" sz="1600" dirty="0"/>
          </a:p>
          <a:p>
            <a:pPr marL="285750" indent="-285750">
              <a:spcAft>
                <a:spcPts val="600"/>
              </a:spcAft>
              <a:buFont typeface="Arial" panose="020B0604020202020204" pitchFamily="34" charset="0"/>
              <a:buChar char="•"/>
            </a:pPr>
            <a:r>
              <a:rPr lang="tr-TR" sz="1600" dirty="0"/>
              <a:t>T</a:t>
            </a:r>
            <a:r>
              <a:rPr lang="en-US" sz="1600" dirty="0" err="1"/>
              <a:t>utarlı</a:t>
            </a:r>
            <a:r>
              <a:rPr lang="en-US" sz="1600" dirty="0"/>
              <a:t> </a:t>
            </a:r>
            <a:r>
              <a:rPr lang="en-US" sz="1600" dirty="0" err="1"/>
              <a:t>prosedür</a:t>
            </a:r>
            <a:endParaRPr lang="en-US" sz="1600" dirty="0"/>
          </a:p>
        </p:txBody>
      </p:sp>
      <p:pic>
        <p:nvPicPr>
          <p:cNvPr id="59" name="Picture Placeholder 58">
            <a:extLst>
              <a:ext uri="{FF2B5EF4-FFF2-40B4-BE49-F238E27FC236}">
                <a16:creationId xmlns:a16="http://schemas.microsoft.com/office/drawing/2014/main" id="{8F5E98B4-53DF-DF41-2953-DD34A398DC2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181600" y="0"/>
            <a:ext cx="7010400" cy="6858000"/>
          </a:xfrm>
        </p:spPr>
      </p:pic>
      <p:pic>
        <p:nvPicPr>
          <p:cNvPr id="60" name="Picture 59">
            <a:extLst>
              <a:ext uri="{FF2B5EF4-FFF2-40B4-BE49-F238E27FC236}">
                <a16:creationId xmlns:a16="http://schemas.microsoft.com/office/drawing/2014/main" id="{21259B99-409B-B340-38B8-1A896A5709ED}"/>
              </a:ext>
            </a:extLst>
          </p:cNvPr>
          <p:cNvPicPr>
            <a:picLocks noChangeAspect="1"/>
          </p:cNvPicPr>
          <p:nvPr/>
        </p:nvPicPr>
        <p:blipFill>
          <a:blip r:embed="rId3"/>
          <a:stretch>
            <a:fillRect/>
          </a:stretch>
        </p:blipFill>
        <p:spPr>
          <a:xfrm>
            <a:off x="10405216" y="6002976"/>
            <a:ext cx="1524000" cy="855024"/>
          </a:xfrm>
          <a:prstGeom prst="rect">
            <a:avLst/>
          </a:prstGeom>
        </p:spPr>
      </p:pic>
    </p:spTree>
    <p:extLst>
      <p:ext uri="{BB962C8B-B14F-4D97-AF65-F5344CB8AC3E}">
        <p14:creationId xmlns:p14="http://schemas.microsoft.com/office/powerpoint/2010/main" val="1468371359"/>
      </p:ext>
    </p:extLst>
  </p:cSld>
  <p:clrMapOvr>
    <a:masterClrMapping/>
  </p:clrMapOvr>
</p:sld>
</file>

<file path=ppt/theme/theme1.xml><?xml version="1.0" encoding="utf-8"?>
<a:theme xmlns:a="http://schemas.openxmlformats.org/drawingml/2006/main" name="ExxonMobil_Sample Slides">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xxonMobil_Sample Slides">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xonMobil_EMprint_TITLES">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center_Template_Mobil_PPT_EMprint_20210114" id="{51F2AFAA-47E9-8D40-A519-3E5FB18ED7DF}" vid="{293080F3-1A19-4044-B550-40D910272E98}"/>
    </a:ext>
  </a:extLst>
</a:theme>
</file>

<file path=ppt/theme/theme4.xml><?xml version="1.0" encoding="utf-8"?>
<a:theme xmlns:a="http://schemas.openxmlformats.org/drawingml/2006/main" name="ExxonMobil_EMprint_CONTENT">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center_Template_Mobil_PPT_EMprint_20210114" id="{51F2AFAA-47E9-8D40-A519-3E5FB18ED7DF}" vid="{A6F1FB5A-70FD-9040-9000-2F73463A5B86}"/>
    </a:ext>
  </a:extLst>
</a:theme>
</file>

<file path=ppt/theme/theme5.xml><?xml version="1.0" encoding="utf-8"?>
<a:theme xmlns:a="http://schemas.openxmlformats.org/drawingml/2006/main" name="1_ExxonMobil_EMprint_CONTENT">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center_Template_Mobil_PPT_EMprint_20210114" id="{51F2AFAA-47E9-8D40-A519-3E5FB18ED7DF}" vid="{A6F1FB5A-70FD-9040-9000-2F73463A5B8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2DFB9DCA711342996DAEF926391988" ma:contentTypeVersion="6" ma:contentTypeDescription="Create a new document." ma:contentTypeScope="" ma:versionID="27af70d78d4891d580c772f89b691b2a">
  <xsd:schema xmlns:xsd="http://www.w3.org/2001/XMLSchema" xmlns:xs="http://www.w3.org/2001/XMLSchema" xmlns:p="http://schemas.microsoft.com/office/2006/metadata/properties" xmlns:ns2="de083d69-28f4-4f7b-b592-d9663523b2f1" targetNamespace="http://schemas.microsoft.com/office/2006/metadata/properties" ma:root="true" ma:fieldsID="e5fe7f7ac5807671686852b348a2dd50" ns2:_="">
    <xsd:import namespace="de083d69-28f4-4f7b-b592-d9663523b2f1"/>
    <xsd:element name="properties">
      <xsd:complexType>
        <xsd:sequence>
          <xsd:element name="documentManagement">
            <xsd:complexType>
              <xsd:all>
                <xsd:element ref="ns2:MPI_x0020_Classification"/>
                <xsd:element ref="ns2:From" minOccurs="0"/>
                <xsd:element ref="ns2:S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83d69-28f4-4f7b-b592-d9663523b2f1" elementFormDefault="qualified">
    <xsd:import namespace="http://schemas.microsoft.com/office/2006/documentManagement/types"/>
    <xsd:import namespace="http://schemas.microsoft.com/office/infopath/2007/PartnerControls"/>
    <xsd:element name="MPI_x0020_Classification" ma:index="8" ma:displayName="MPI Classification" ma:default="Not Classified" ma:format="Dropdown" ma:internalName="MPI_x0020_Classification" ma:readOnly="false">
      <xsd:simpleType>
        <xsd:restriction base="dms:Choice">
          <xsd:enumeration value="Not Classified"/>
          <xsd:enumeration value="Proprietary"/>
          <xsd:enumeration value="Private"/>
          <xsd:enumeration value="Restricted Distribution"/>
        </xsd:restriction>
      </xsd:simpleType>
    </xsd:element>
    <xsd:element name="From" ma:index="11" nillable="true" ma:displayName="From" ma:internalName="From">
      <xsd:simpleType>
        <xsd:restriction base="dms:Text">
          <xsd:maxLength value="255"/>
        </xsd:restriction>
      </xsd:simpleType>
    </xsd:element>
    <xsd:element name="SentDate" ma:index="12" nillable="true" ma:displayName="SentDate" ma:internalName="Sent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0" ma:displayName="Email Subject"/>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ntDate xmlns="de083d69-28f4-4f7b-b592-d9663523b2f1">2023-05-02T21:00:00+00:00</SentDate>
    <MPI_x0020_Classification xmlns="de083d69-28f4-4f7b-b592-d9663523b2f1">Not Classified</MPI_x0020_Classification>
    <From xmlns="de083d69-28f4-4f7b-b592-d9663523b2f1" xsi:nil="true"/>
  </documentManagement>
</p:properties>
</file>

<file path=customXml/itemProps1.xml><?xml version="1.0" encoding="utf-8"?>
<ds:datastoreItem xmlns:ds="http://schemas.openxmlformats.org/officeDocument/2006/customXml" ds:itemID="{AF2B6022-2461-4F0A-8231-C7D45C300A90}">
  <ds:schemaRefs>
    <ds:schemaRef ds:uri="http://schemas.microsoft.com/sharepoint/v3/contenttype/forms"/>
  </ds:schemaRefs>
</ds:datastoreItem>
</file>

<file path=customXml/itemProps2.xml><?xml version="1.0" encoding="utf-8"?>
<ds:datastoreItem xmlns:ds="http://schemas.openxmlformats.org/officeDocument/2006/customXml" ds:itemID="{6D47819F-B168-4930-AD3B-BC2E39033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83d69-28f4-4f7b-b592-d9663523b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985E15-C307-403D-B9C0-90BADABD1472}">
  <ds:schemaRefs>
    <ds:schemaRef ds:uri="http://purl.org/dc/dcmitype/"/>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de083d69-28f4-4f7b-b592-d9663523b2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23054</TotalTime>
  <Words>779</Words>
  <Application>Microsoft Office PowerPoint</Application>
  <PresentationFormat>Widescreen</PresentationFormat>
  <Paragraphs>186</Paragraphs>
  <Slides>20</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20</vt:i4>
      </vt:variant>
    </vt:vector>
  </HeadingPairs>
  <TitlesOfParts>
    <vt:vector size="35" baseType="lpstr">
      <vt:lpstr>Arial</vt:lpstr>
      <vt:lpstr>Calibri</vt:lpstr>
      <vt:lpstr>Courier New</vt:lpstr>
      <vt:lpstr>EMprint</vt:lpstr>
      <vt:lpstr>EMprint Light</vt:lpstr>
      <vt:lpstr>EMprint Semibold</vt:lpstr>
      <vt:lpstr>System Font Regular</vt:lpstr>
      <vt:lpstr>Times</vt:lpstr>
      <vt:lpstr>Times New Roman</vt:lpstr>
      <vt:lpstr>Wingdings</vt:lpstr>
      <vt:lpstr>ExxonMobil_Sample Slides</vt:lpstr>
      <vt:lpstr>1_ExxonMobil_Sample Slides</vt:lpstr>
      <vt:lpstr>ExxonMobil_EMprint_TITLES</vt:lpstr>
      <vt:lpstr>ExxonMobil_EMprint_CONTENT</vt:lpstr>
      <vt:lpstr>1_ExxonMobil_EMprint_CONTENT</vt:lpstr>
      <vt:lpstr>Önleyici Bakım ve Kullanılmış Yağ Analizi</vt:lpstr>
      <vt:lpstr>PowerPoint Presentation</vt:lpstr>
      <vt:lpstr>Bakım Stratejileri</vt:lpstr>
      <vt:lpstr>Neden Yağ Analizi?</vt:lpstr>
      <vt:lpstr>Neden Yağ Analizi?</vt:lpstr>
      <vt:lpstr>Neden Yağ Analizi?</vt:lpstr>
      <vt:lpstr>Neden Yağ Analizi?</vt:lpstr>
      <vt:lpstr>Numune Alma</vt:lpstr>
      <vt:lpstr>Numune Alma</vt:lpstr>
      <vt:lpstr>Numune Alma</vt:lpstr>
      <vt:lpstr>Numune Alma</vt:lpstr>
      <vt:lpstr>Numune Alma</vt:lpstr>
      <vt:lpstr>Numune Alma</vt:lpstr>
      <vt:lpstr>Analizler ve Sonuçların Değerlendirilmesi</vt:lpstr>
      <vt:lpstr>Yağ Analizleri</vt:lpstr>
      <vt:lpstr>Yağ Analizleri</vt:lpstr>
      <vt:lpstr>Yağ Analizleri</vt:lpstr>
      <vt:lpstr>Yağ Analizleri</vt:lpstr>
      <vt:lpstr>Teşekkürler</vt:lpstr>
      <vt:lpstr>PowerPoint Presentation</vt:lpstr>
    </vt:vector>
  </TitlesOfParts>
  <Company>ExxonMobil or Mobil Oil Turk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Yağ Analizi Eğitimi</dc:title>
  <dc:subject>Used Oil Analysis</dc:subject>
  <dc:creator>Hacikadiroglu, Huseyin</dc:creator>
  <cp:keywords>Yağ Analizi Eğitimi</cp:keywords>
  <cp:lastModifiedBy>Hacikadiroglu, Huseyin</cp:lastModifiedBy>
  <cp:revision>496</cp:revision>
  <dcterms:created xsi:type="dcterms:W3CDTF">2015-06-01T18:09:26Z</dcterms:created>
  <dcterms:modified xsi:type="dcterms:W3CDTF">2023-05-03T06:21:00Z</dcterms:modified>
  <cp:category>Technical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0x0101007E2DFB9DCA711342996DAEF926391988</vt:lpwstr>
  </property>
</Properties>
</file>