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7" r:id="rId1"/>
    <p:sldMasterId id="2147483718" r:id="rId2"/>
    <p:sldMasterId id="2147483719" r:id="rId3"/>
    <p:sldMasterId id="2147483727" r:id="rId4"/>
  </p:sldMasterIdLst>
  <p:notesMasterIdLst>
    <p:notesMasterId r:id="rId45"/>
  </p:notesMasterIdLst>
  <p:sldIdLst>
    <p:sldId id="256" r:id="rId5"/>
    <p:sldId id="319" r:id="rId6"/>
    <p:sldId id="313" r:id="rId7"/>
    <p:sldId id="314" r:id="rId8"/>
    <p:sldId id="291" r:id="rId9"/>
    <p:sldId id="261" r:id="rId10"/>
    <p:sldId id="262" r:id="rId11"/>
    <p:sldId id="315" r:id="rId12"/>
    <p:sldId id="300" r:id="rId13"/>
    <p:sldId id="266" r:id="rId14"/>
    <p:sldId id="297" r:id="rId15"/>
    <p:sldId id="298" r:id="rId16"/>
    <p:sldId id="299" r:id="rId17"/>
    <p:sldId id="269" r:id="rId18"/>
    <p:sldId id="303" r:id="rId19"/>
    <p:sldId id="304" r:id="rId20"/>
    <p:sldId id="270" r:id="rId21"/>
    <p:sldId id="271" r:id="rId22"/>
    <p:sldId id="308" r:id="rId23"/>
    <p:sldId id="273" r:id="rId24"/>
    <p:sldId id="309" r:id="rId25"/>
    <p:sldId id="275" r:id="rId26"/>
    <p:sldId id="276" r:id="rId27"/>
    <p:sldId id="277" r:id="rId28"/>
    <p:sldId id="278" r:id="rId29"/>
    <p:sldId id="279" r:id="rId30"/>
    <p:sldId id="316" r:id="rId31"/>
    <p:sldId id="282" r:id="rId32"/>
    <p:sldId id="283" r:id="rId33"/>
    <p:sldId id="2147469621" r:id="rId34"/>
    <p:sldId id="2134804444" r:id="rId35"/>
    <p:sldId id="2147469629" r:id="rId36"/>
    <p:sldId id="317" r:id="rId37"/>
    <p:sldId id="2147469628" r:id="rId38"/>
    <p:sldId id="2147469634" r:id="rId39"/>
    <p:sldId id="2147469643" r:id="rId40"/>
    <p:sldId id="2147470561" r:id="rId41"/>
    <p:sldId id="347" r:id="rId42"/>
    <p:sldId id="286" r:id="rId43"/>
    <p:sldId id="287" r:id="rId44"/>
  </p:sldIdLst>
  <p:sldSz cx="12190413" cy="6859588"/>
  <p:notesSz cx="9926638" cy="6669088"/>
  <p:embeddedFontLst>
    <p:embeddedFont>
      <p:font typeface="Helvetica Neue" panose="020B0604020202020204" charset="0"/>
      <p:regular r:id="rId46"/>
      <p:bold r:id="rId47"/>
      <p:italic r:id="rId48"/>
      <p:boldItalic r:id="rId49"/>
    </p:embeddedFont>
    <p:embeddedFont>
      <p:font typeface="Arial Black" panose="020B0A04020102020204" pitchFamily="34" charset="0"/>
      <p:bold r:id="rId50"/>
    </p:embeddedFont>
    <p:embeddedFont>
      <p:font typeface="Quattrocento Sans" panose="020B0604020202020204" charset="0"/>
      <p:regular r:id="rId51"/>
      <p:bold r:id="rId52"/>
      <p:italic r:id="rId53"/>
      <p:boldItalic r:id="rId54"/>
    </p:embeddedFont>
    <p:embeddedFont>
      <p:font typeface="Calibri Light" panose="020F0302020204030204" pitchFamily="34" charset="0"/>
      <p:regular r:id="rId55"/>
      <p:italic r:id="rId56"/>
    </p:embeddedFont>
    <p:embeddedFont>
      <p:font typeface="Montserrat" panose="020B0604020202020204" charset="0"/>
      <p:regular r:id="rId57"/>
      <p:bold r:id="rId58"/>
      <p:italic r:id="rId59"/>
      <p:boldItalic r:id="rId60"/>
    </p:embeddedFont>
    <p:embeddedFont>
      <p:font typeface="Segoe UI" panose="020B0502040204020203"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Trebuchet MS" panose="020B060302020202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83">
          <p15:clr>
            <a:srgbClr val="000000"/>
          </p15:clr>
        </p15:guide>
        <p15:guide id="2" pos="5871">
          <p15:clr>
            <a:srgbClr val="000000"/>
          </p15:clr>
        </p15:guide>
      </p15:sldGuideLst>
    </p:ext>
    <p:ext uri="{2D200454-40CA-4A62-9FC3-DE9A4176ACB9}">
      <p15:notesGuideLst xmlns:p15="http://schemas.microsoft.com/office/powerpoint/2012/main">
        <p15:guide id="1" orient="horz" pos="2101">
          <p15:clr>
            <a:srgbClr val="000000"/>
          </p15:clr>
        </p15:guide>
        <p15:guide id="2" pos="3125">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775"/>
    <a:srgbClr val="B96E63"/>
    <a:srgbClr val="6B04A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03" autoAdjust="0"/>
  </p:normalViewPr>
  <p:slideViewPr>
    <p:cSldViewPr snapToGrid="0">
      <p:cViewPr varScale="1">
        <p:scale>
          <a:sx n="68" d="100"/>
          <a:sy n="68" d="100"/>
        </p:scale>
        <p:origin x="1014" y="102"/>
      </p:cViewPr>
      <p:guideLst>
        <p:guide orient="horz" pos="1083"/>
        <p:guide pos="5871"/>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9" d="100"/>
          <a:sy n="89" d="100"/>
        </p:scale>
        <p:origin x="1788" y="84"/>
      </p:cViewPr>
      <p:guideLst>
        <p:guide orient="horz" pos="2101"/>
        <p:guide pos="312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5"/>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4E41-4101-88ED-028FC72C738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4E41-4101-88ED-028FC72C738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Age-related failure</c:v>
                </c:pt>
                <c:pt idx="1">
                  <c:v>Random failure</c:v>
                </c:pt>
              </c:strCache>
            </c:strRef>
          </c:cat>
          <c:val>
            <c:numRef>
              <c:f>Sheet1!$B$2:$B$3</c:f>
              <c:numCache>
                <c:formatCode>General</c:formatCode>
                <c:ptCount val="2"/>
                <c:pt idx="0">
                  <c:v>18</c:v>
                </c:pt>
                <c:pt idx="1">
                  <c:v>82</c:v>
                </c:pt>
              </c:numCache>
            </c:numRef>
          </c:val>
          <c:extLst>
            <c:ext xmlns:c16="http://schemas.microsoft.com/office/drawing/2014/chart" uri="{C3380CC4-5D6E-409C-BE32-E72D297353CC}">
              <c16:uniqueId val="{00000004-4E41-4101-88ED-028FC72C7386}"/>
            </c:ext>
          </c:extLst>
        </c:ser>
        <c:dLbls>
          <c:showLegendKey val="0"/>
          <c:showVal val="0"/>
          <c:showCatName val="0"/>
          <c:showSerName val="0"/>
          <c:showPercent val="1"/>
          <c:showBubbleSize val="0"/>
          <c:showLeaderLines val="1"/>
        </c:dLbls>
        <c:firstSliceAng val="0"/>
        <c:holeSize val="60"/>
      </c:doughnutChart>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00538" cy="3333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4" name="Google Shape;4;n"/>
          <p:cNvSpPr txBox="1">
            <a:spLocks noGrp="1"/>
          </p:cNvSpPr>
          <p:nvPr>
            <p:ph type="dt" idx="10"/>
          </p:nvPr>
        </p:nvSpPr>
        <p:spPr>
          <a:xfrm>
            <a:off x="5622925" y="0"/>
            <a:ext cx="4302125" cy="33337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5" name="Google Shape;5;n"/>
          <p:cNvSpPr>
            <a:spLocks noGrp="1" noRot="1" noChangeAspect="1"/>
          </p:cNvSpPr>
          <p:nvPr>
            <p:ph type="sldImg" idx="3"/>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92188" y="3168650"/>
            <a:ext cx="7942262" cy="3000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6334125"/>
            <a:ext cx="4300538" cy="33337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8" name="Google Shape;8;n"/>
          <p:cNvSpPr txBox="1">
            <a:spLocks noGrp="1"/>
          </p:cNvSpPr>
          <p:nvPr>
            <p:ph type="sldNum" idx="12"/>
          </p:nvPr>
        </p:nvSpPr>
        <p:spPr>
          <a:xfrm>
            <a:off x="5622925" y="6334125"/>
            <a:ext cx="4302125" cy="33337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389d0d208a_0_1:notes"/>
          <p:cNvSpPr txBox="1">
            <a:spLocks noGrp="1"/>
          </p:cNvSpPr>
          <p:nvPr>
            <p:ph type="body" idx="1"/>
          </p:nvPr>
        </p:nvSpPr>
        <p:spPr>
          <a:xfrm>
            <a:off x="992663" y="3209496"/>
            <a:ext cx="7941300" cy="26259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dirty="0"/>
          </a:p>
        </p:txBody>
      </p:sp>
      <p:sp>
        <p:nvSpPr>
          <p:cNvPr id="1180" name="Google Shape;1180;g2389d0d208a_0_1:notes"/>
          <p:cNvSpPr>
            <a:spLocks noGrp="1" noRot="1" noChangeAspect="1"/>
          </p:cNvSpPr>
          <p:nvPr>
            <p:ph type="sldImg" idx="2"/>
          </p:nvPr>
        </p:nvSpPr>
        <p:spPr>
          <a:xfrm>
            <a:off x="2963863" y="833438"/>
            <a:ext cx="3998912" cy="225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389d0d208a_0_1895: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2389d0d208a_0_1895: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296" name="Google Shape;1296;g2389d0d208a_0_1895: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389d0d208a_0_1895: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2389d0d208a_0_1895: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296" name="Google Shape;1296;g2389d0d208a_0_1895: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11</a:t>
            </a:fld>
            <a:endParaRPr/>
          </a:p>
        </p:txBody>
      </p:sp>
    </p:spTree>
    <p:extLst>
      <p:ext uri="{BB962C8B-B14F-4D97-AF65-F5344CB8AC3E}">
        <p14:creationId xmlns:p14="http://schemas.microsoft.com/office/powerpoint/2010/main" val="2151973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389d0d208a_0_1843: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389d0d208a_0_1843: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317" name="Google Shape;1317;g2389d0d208a_0_1843: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389d0d208a_0_1843: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389d0d208a_0_1843: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317" name="Google Shape;1317;g2389d0d208a_0_1843: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15</a:t>
            </a:fld>
            <a:endParaRPr/>
          </a:p>
        </p:txBody>
      </p:sp>
    </p:spTree>
    <p:extLst>
      <p:ext uri="{BB962C8B-B14F-4D97-AF65-F5344CB8AC3E}">
        <p14:creationId xmlns:p14="http://schemas.microsoft.com/office/powerpoint/2010/main" val="345309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389d0d208a_0_1843: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389d0d208a_0_1843: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317" name="Google Shape;1317;g2389d0d208a_0_1843: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16</a:t>
            </a:fld>
            <a:endParaRPr/>
          </a:p>
        </p:txBody>
      </p:sp>
    </p:spTree>
    <p:extLst>
      <p:ext uri="{BB962C8B-B14F-4D97-AF65-F5344CB8AC3E}">
        <p14:creationId xmlns:p14="http://schemas.microsoft.com/office/powerpoint/2010/main" val="2140140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2389d0d208a_0_795: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2389d0d208a_0_795: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334" name="Google Shape;1334;g2389d0d208a_0_795: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389d0d208a_0_1918: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389d0d208a_0_1918: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348" name="Google Shape;1348;g2389d0d208a_0_1918: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389d0d208a_0_2523: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389d0d208a_0_2523: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354" name="Google Shape;1354;g2389d0d208a_0_2523: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a:t>
            </a:fld>
            <a:endParaRPr/>
          </a:p>
        </p:txBody>
      </p:sp>
    </p:spTree>
    <p:extLst>
      <p:ext uri="{BB962C8B-B14F-4D97-AF65-F5344CB8AC3E}">
        <p14:creationId xmlns:p14="http://schemas.microsoft.com/office/powerpoint/2010/main" val="1565983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2389d0d208a_0_1941: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2389d0d208a_0_1941: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366" name="Google Shape;1366;g2389d0d208a_0_1941: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389d0d208a_0_2523: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389d0d208a_0_2523: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354" name="Google Shape;1354;g2389d0d208a_0_2523: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21</a:t>
            </a:fld>
            <a:endParaRPr/>
          </a:p>
        </p:txBody>
      </p:sp>
    </p:spTree>
    <p:extLst>
      <p:ext uri="{BB962C8B-B14F-4D97-AF65-F5344CB8AC3E}">
        <p14:creationId xmlns:p14="http://schemas.microsoft.com/office/powerpoint/2010/main" val="71994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389d0d208a_0_565: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2389d0d208a_0_565: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201" name="Google Shape;1201;g2389d0d208a_0_565: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2</a:t>
            </a:fld>
            <a:endParaRPr/>
          </a:p>
        </p:txBody>
      </p:sp>
    </p:spTree>
    <p:extLst>
      <p:ext uri="{BB962C8B-B14F-4D97-AF65-F5344CB8AC3E}">
        <p14:creationId xmlns:p14="http://schemas.microsoft.com/office/powerpoint/2010/main" val="1128469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2389d0d208a_0_2538: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2389d0d208a_0_2538: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389" name="Google Shape;1389;g2389d0d208a_0_2538: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2389d0d208a_0_2552: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2389d0d208a_0_2552: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401" name="Google Shape;1401;g2389d0d208a_0_2552: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2389d0d208a_0_2416: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2389d0d208a_0_2416: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415" name="Google Shape;1415;g2389d0d208a_0_2416: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2389d0d208a_0_2442: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2389d0d208a_0_2442: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435" name="Google Shape;1435;g2389d0d208a_0_2442: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2389d0d208a_0_2813: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2389d0d208a_0_2813: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462" name="Google Shape;1462;g2389d0d208a_0_2813: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2389d0d208a_0_549:notes"/>
          <p:cNvSpPr txBox="1">
            <a:spLocks noGrp="1"/>
          </p:cNvSpPr>
          <p:nvPr>
            <p:ph type="body" idx="1"/>
          </p:nvPr>
        </p:nvSpPr>
        <p:spPr>
          <a:xfrm>
            <a:off x="992663" y="3209496"/>
            <a:ext cx="7941300" cy="26259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191" name="Google Shape;1191;g2389d0d208a_0_549:notes"/>
          <p:cNvSpPr>
            <a:spLocks noGrp="1" noRot="1" noChangeAspect="1"/>
          </p:cNvSpPr>
          <p:nvPr>
            <p:ph type="sldImg" idx="2"/>
          </p:nvPr>
        </p:nvSpPr>
        <p:spPr>
          <a:xfrm>
            <a:off x="2963863" y="833438"/>
            <a:ext cx="3998912" cy="225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8169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2389d0d208a_0_762: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2389d0d208a_0_762: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500" name="Google Shape;1500;g2389d0d208a_0_762: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2389d0d208a_0_3886:notes"/>
          <p:cNvSpPr>
            <a:spLocks noGrp="1" noRot="1" noChangeAspect="1"/>
          </p:cNvSpPr>
          <p:nvPr>
            <p:ph type="sldImg" idx="2"/>
          </p:nvPr>
        </p:nvSpPr>
        <p:spPr>
          <a:xfrm>
            <a:off x="2963863" y="833438"/>
            <a:ext cx="3998912" cy="225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6" name="Google Shape;1506;g2389d0d208a_0_3886:notes"/>
          <p:cNvSpPr txBox="1">
            <a:spLocks noGrp="1"/>
          </p:cNvSpPr>
          <p:nvPr>
            <p:ph type="body" idx="1"/>
          </p:nvPr>
        </p:nvSpPr>
        <p:spPr>
          <a:xfrm>
            <a:off x="992663" y="3209496"/>
            <a:ext cx="7941300" cy="2625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tr-TR" dirty="0"/>
              <a:t>Analitik için veri hazırlama</a:t>
            </a:r>
          </a:p>
          <a:p>
            <a:pPr marL="0" lvl="0" indent="0" algn="l" rtl="0">
              <a:spcBef>
                <a:spcPts val="0"/>
              </a:spcBef>
              <a:spcAft>
                <a:spcPts val="0"/>
              </a:spcAft>
              <a:buClr>
                <a:schemeClr val="dk1"/>
              </a:buClr>
              <a:buSzPts val="1200"/>
              <a:buFont typeface="Arial"/>
              <a:buNone/>
            </a:pPr>
            <a:r>
              <a:rPr lang="tr-TR" dirty="0"/>
              <a:t>üretkenlik kaybı</a:t>
            </a:r>
          </a:p>
          <a:p>
            <a:pPr marL="0" lvl="0" indent="0" algn="l" rtl="0">
              <a:spcBef>
                <a:spcPts val="0"/>
              </a:spcBef>
              <a:spcAft>
                <a:spcPts val="0"/>
              </a:spcAft>
              <a:buClr>
                <a:schemeClr val="dk1"/>
              </a:buClr>
              <a:buSzPts val="1200"/>
              <a:buFont typeface="Arial"/>
              <a:buNone/>
            </a:pPr>
            <a:r>
              <a:rPr lang="tr-TR" dirty="0"/>
              <a:t>Veri bilimciler için bile zaman alıcıdır</a:t>
            </a:r>
          </a:p>
          <a:p>
            <a:pPr marL="0" lvl="0" indent="0" algn="l" rtl="0">
              <a:spcBef>
                <a:spcPts val="0"/>
              </a:spcBef>
              <a:spcAft>
                <a:spcPts val="0"/>
              </a:spcAft>
              <a:buClr>
                <a:schemeClr val="dk1"/>
              </a:buClr>
              <a:buSzPts val="1200"/>
              <a:buFont typeface="Arial"/>
              <a:buNone/>
            </a:pPr>
            <a:r>
              <a:rPr lang="tr-TR" dirty="0"/>
              <a:t>Veri bilimciler zamanlarını nasıl geçiriyor?</a:t>
            </a:r>
          </a:p>
          <a:p>
            <a:pPr marL="0" lvl="0" indent="0" algn="l" rtl="0">
              <a:spcBef>
                <a:spcPts val="0"/>
              </a:spcBef>
              <a:spcAft>
                <a:spcPts val="0"/>
              </a:spcAft>
              <a:buClr>
                <a:schemeClr val="dk1"/>
              </a:buClr>
              <a:buSzPts val="1200"/>
              <a:buFont typeface="Arial"/>
              <a:buNone/>
            </a:pPr>
            <a:r>
              <a:rPr lang="tr-TR" dirty="0"/>
              <a:t>Veri Hazırlama</a:t>
            </a:r>
          </a:p>
          <a:p>
            <a:pPr marL="0" lvl="0" indent="0" algn="l" rtl="0">
              <a:spcBef>
                <a:spcPts val="0"/>
              </a:spcBef>
              <a:spcAft>
                <a:spcPts val="0"/>
              </a:spcAft>
              <a:buClr>
                <a:schemeClr val="dk1"/>
              </a:buClr>
              <a:buSzPts val="1200"/>
              <a:buFont typeface="Arial"/>
              <a:buNone/>
            </a:pPr>
            <a:r>
              <a:rPr lang="tr-TR" dirty="0"/>
              <a:t>veri̇ temi̇zleme</a:t>
            </a:r>
          </a:p>
          <a:p>
            <a:pPr marL="0" lvl="0" indent="0" algn="l" rtl="0">
              <a:spcBef>
                <a:spcPts val="0"/>
              </a:spcBef>
              <a:spcAft>
                <a:spcPts val="0"/>
              </a:spcAft>
              <a:buClr>
                <a:schemeClr val="dk1"/>
              </a:buClr>
              <a:buSzPts val="1200"/>
              <a:buFont typeface="Arial"/>
              <a:buNone/>
            </a:pPr>
            <a:r>
              <a:rPr lang="tr-TR" dirty="0"/>
              <a:t>Raporlama ve sunum</a:t>
            </a:r>
          </a:p>
          <a:p>
            <a:pPr marL="0" lvl="0" indent="0" algn="l" rtl="0">
              <a:spcBef>
                <a:spcPts val="0"/>
              </a:spcBef>
              <a:spcAft>
                <a:spcPts val="0"/>
              </a:spcAft>
              <a:buClr>
                <a:schemeClr val="dk1"/>
              </a:buClr>
              <a:buSzPts val="1200"/>
              <a:buFont typeface="Arial"/>
              <a:buNone/>
            </a:pPr>
            <a:r>
              <a:rPr lang="tr-TR" dirty="0"/>
              <a:t>veri görselleştirme</a:t>
            </a:r>
          </a:p>
          <a:p>
            <a:pPr marL="0" lvl="0" indent="0" algn="l" rtl="0">
              <a:spcBef>
                <a:spcPts val="0"/>
              </a:spcBef>
              <a:spcAft>
                <a:spcPts val="0"/>
              </a:spcAft>
              <a:buClr>
                <a:schemeClr val="dk1"/>
              </a:buClr>
              <a:buSzPts val="1200"/>
              <a:buFont typeface="Arial"/>
              <a:buNone/>
            </a:pPr>
            <a:r>
              <a:rPr lang="tr-TR" dirty="0"/>
              <a:t>model seçi̇mi̇</a:t>
            </a:r>
          </a:p>
          <a:p>
            <a:pPr marL="0" lvl="0" indent="0" algn="l" rtl="0">
              <a:spcBef>
                <a:spcPts val="0"/>
              </a:spcBef>
              <a:spcAft>
                <a:spcPts val="0"/>
              </a:spcAft>
              <a:buClr>
                <a:schemeClr val="dk1"/>
              </a:buClr>
              <a:buSzPts val="1200"/>
              <a:buFont typeface="Arial"/>
              <a:buNone/>
            </a:pPr>
            <a:r>
              <a:rPr lang="tr-TR" dirty="0"/>
              <a:t>model eği̇ti̇mi̇</a:t>
            </a:r>
          </a:p>
          <a:p>
            <a:pPr marL="0" lvl="0" indent="0" algn="l" rtl="0">
              <a:spcBef>
                <a:spcPts val="0"/>
              </a:spcBef>
              <a:spcAft>
                <a:spcPts val="0"/>
              </a:spcAft>
              <a:buClr>
                <a:schemeClr val="dk1"/>
              </a:buClr>
              <a:buSzPts val="1200"/>
              <a:buFont typeface="Arial"/>
              <a:buNone/>
            </a:pPr>
            <a:r>
              <a:rPr lang="tr-TR" dirty="0"/>
              <a:t>dağıtım modeli</a:t>
            </a:r>
          </a:p>
          <a:p>
            <a:pPr marL="0" lvl="0" indent="0" algn="l" rtl="0">
              <a:spcBef>
                <a:spcPts val="0"/>
              </a:spcBef>
              <a:spcAft>
                <a:spcPts val="0"/>
              </a:spcAft>
              <a:buClr>
                <a:schemeClr val="dk1"/>
              </a:buClr>
              <a:buSzPts val="1200"/>
              <a:buFont typeface="Arial"/>
              <a:buNone/>
            </a:pPr>
            <a:endParaRPr lang="tr-TR" dirty="0"/>
          </a:p>
          <a:p>
            <a:pPr marL="0" lvl="0" indent="0" algn="l" rtl="0">
              <a:spcBef>
                <a:spcPts val="0"/>
              </a:spcBef>
              <a:spcAft>
                <a:spcPts val="0"/>
              </a:spcAft>
              <a:buClr>
                <a:schemeClr val="dk1"/>
              </a:buClr>
              <a:buSzPts val="1200"/>
              <a:buFont typeface="Arial"/>
              <a:buNone/>
            </a:pPr>
            <a:r>
              <a:rPr lang="tr-TR" dirty="0"/>
              <a:t>Veri aramak ve geçerliliğini sağlamak için çok fazla zaman harcanır. Bazı yaygın genel örnekler şunlardır: </a:t>
            </a:r>
          </a:p>
          <a:p>
            <a:pPr marL="0" lvl="0" indent="0" algn="l" rtl="0">
              <a:spcBef>
                <a:spcPts val="0"/>
              </a:spcBef>
              <a:spcAft>
                <a:spcPts val="0"/>
              </a:spcAft>
              <a:buClr>
                <a:schemeClr val="dk1"/>
              </a:buClr>
              <a:buSzPts val="1200"/>
              <a:buFont typeface="Arial"/>
              <a:buNone/>
            </a:pPr>
            <a:r>
              <a:rPr lang="tr-TR" dirty="0"/>
              <a:t>Veri gerektiren bir soruyla en son ne zaman karşılaştığınızı hatırlayın. Verilere hemen ulaşılabiliyor muydu?</a:t>
            </a:r>
          </a:p>
          <a:p>
            <a:pPr marL="0" lvl="0" indent="0" algn="l" rtl="0">
              <a:spcBef>
                <a:spcPts val="0"/>
              </a:spcBef>
              <a:spcAft>
                <a:spcPts val="0"/>
              </a:spcAft>
              <a:buClr>
                <a:schemeClr val="dk1"/>
              </a:buClr>
              <a:buSzPts val="1200"/>
              <a:buFont typeface="Arial"/>
              <a:buNone/>
            </a:pPr>
            <a:r>
              <a:rPr lang="tr-TR" dirty="0"/>
              <a:t>Üst yönetimin üretim rakamlarını raporlamanıza ihtiyaç duyduğu son zamanı hatırlayın. Rapor sadece birkaç tık uzağınızda mıydı?</a:t>
            </a:r>
          </a:p>
          <a:p>
            <a:pPr marL="0" lvl="0" indent="0" algn="l" rtl="0">
              <a:spcBef>
                <a:spcPts val="0"/>
              </a:spcBef>
              <a:spcAft>
                <a:spcPts val="0"/>
              </a:spcAft>
              <a:buClr>
                <a:schemeClr val="dk1"/>
              </a:buClr>
              <a:buSzPts val="1200"/>
              <a:buFont typeface="Arial"/>
              <a:buNone/>
            </a:pPr>
            <a:r>
              <a:rPr lang="tr-TR" dirty="0"/>
              <a:t>Size "güvenmeniz" için bir elektronik tablo verildiği bir zaman oldu mu?</a:t>
            </a:r>
          </a:p>
          <a:p>
            <a:pPr marL="0" lvl="0" indent="0" algn="l" rtl="0">
              <a:spcBef>
                <a:spcPts val="0"/>
              </a:spcBef>
              <a:spcAft>
                <a:spcPts val="0"/>
              </a:spcAft>
              <a:buClr>
                <a:schemeClr val="dk1"/>
              </a:buClr>
              <a:buSzPts val="1200"/>
              <a:buFont typeface="Arial"/>
              <a:buNone/>
            </a:pPr>
            <a:r>
              <a:rPr lang="tr-TR" dirty="0"/>
              <a:t>Veriler elinizde olsa bile, bu raporun veya elektronik tablonun nasıl oluşturulduğuna dair standartlar veya yönetişim olmadığından, muhtemelen verilere tamamen güvenmiyorsunuzdur.</a:t>
            </a:r>
          </a:p>
          <a:p>
            <a:pPr marL="0" lvl="0" indent="0" algn="l" rtl="0">
              <a:spcBef>
                <a:spcPts val="0"/>
              </a:spcBef>
              <a:spcAft>
                <a:spcPts val="0"/>
              </a:spcAft>
              <a:buClr>
                <a:schemeClr val="dk1"/>
              </a:buClr>
              <a:buSzPts val="1200"/>
              <a:buFont typeface="Arial"/>
              <a:buNone/>
            </a:pPr>
            <a:r>
              <a:rPr lang="tr-TR" dirty="0"/>
              <a:t>Bu ham, operasyonel verileri veri bilimciler veya iş analistleri gibi akıllı kişilere vermek, verilerin geçerliliği konusunda benzer bir kafa karışıklığına neden olacaktır. Daha da kötüsü, bu kişiler verileri anlamayacak ve veriler hakkında varsayımlarda bulunmaya başlayacaktır.</a:t>
            </a:r>
          </a:p>
          <a:p>
            <a:pPr marL="0" lvl="0" indent="0" algn="l" rtl="0">
              <a:spcBef>
                <a:spcPts val="0"/>
              </a:spcBef>
              <a:spcAft>
                <a:spcPts val="0"/>
              </a:spcAft>
              <a:buClr>
                <a:schemeClr val="dk1"/>
              </a:buClr>
              <a:buSzPts val="1200"/>
              <a:buFont typeface="Arial"/>
              <a:buNone/>
            </a:pPr>
            <a:endParaRPr lang="tr-TR" dirty="0"/>
          </a:p>
          <a:p>
            <a:pPr marL="0" lvl="0" indent="0" algn="l" rtl="0">
              <a:spcBef>
                <a:spcPts val="0"/>
              </a:spcBef>
              <a:spcAft>
                <a:spcPts val="0"/>
              </a:spcAft>
              <a:buClr>
                <a:schemeClr val="dk1"/>
              </a:buClr>
              <a:buSzPts val="1200"/>
              <a:buFont typeface="Arial"/>
              <a:buNone/>
            </a:pPr>
            <a:r>
              <a:rPr lang="tr-TR" dirty="0"/>
              <a:t>Preparing data for analytics</a:t>
            </a:r>
          </a:p>
          <a:p>
            <a:pPr marL="0" lvl="0" indent="0" algn="l" rtl="0">
              <a:spcBef>
                <a:spcPts val="0"/>
              </a:spcBef>
              <a:spcAft>
                <a:spcPts val="0"/>
              </a:spcAft>
              <a:buClr>
                <a:schemeClr val="dk1"/>
              </a:buClr>
              <a:buSzPts val="1200"/>
              <a:buFont typeface="Arial"/>
              <a:buNone/>
            </a:pPr>
            <a:r>
              <a:rPr lang="tr-TR" dirty="0"/>
              <a:t>It’s time-consuming, even for data scientists</a:t>
            </a:r>
          </a:p>
          <a:p>
            <a:pPr marL="0" lvl="0" indent="0" algn="l" rtl="0">
              <a:spcBef>
                <a:spcPts val="0"/>
              </a:spcBef>
              <a:spcAft>
                <a:spcPts val="0"/>
              </a:spcAft>
              <a:buClr>
                <a:schemeClr val="dk1"/>
              </a:buClr>
              <a:buSzPts val="1200"/>
              <a:buFont typeface="Arial"/>
              <a:buNone/>
            </a:pPr>
            <a:r>
              <a:rPr lang="tr-TR" dirty="0"/>
              <a:t>How do data scientists spend their time?</a:t>
            </a:r>
          </a:p>
          <a:p>
            <a:pPr marL="0" lvl="0" indent="0" algn="l" rtl="0">
              <a:spcBef>
                <a:spcPts val="0"/>
              </a:spcBef>
              <a:spcAft>
                <a:spcPts val="0"/>
              </a:spcAft>
              <a:buClr>
                <a:schemeClr val="dk1"/>
              </a:buClr>
              <a:buSzPts val="1200"/>
              <a:buFont typeface="Arial"/>
              <a:buNone/>
            </a:pPr>
            <a:r>
              <a:rPr lang="tr-TR" dirty="0"/>
              <a:t>data Preparation</a:t>
            </a:r>
          </a:p>
          <a:p>
            <a:pPr marL="0" lvl="0" indent="0" algn="l" rtl="0">
              <a:spcBef>
                <a:spcPts val="0"/>
              </a:spcBef>
              <a:spcAft>
                <a:spcPts val="0"/>
              </a:spcAft>
              <a:buClr>
                <a:schemeClr val="dk1"/>
              </a:buClr>
              <a:buSzPts val="1200"/>
              <a:buFont typeface="Arial"/>
              <a:buNone/>
            </a:pPr>
            <a:r>
              <a:rPr lang="tr-TR" dirty="0"/>
              <a:t>data cleansing</a:t>
            </a:r>
          </a:p>
          <a:p>
            <a:pPr marL="0" lvl="0" indent="0" algn="l" rtl="0">
              <a:spcBef>
                <a:spcPts val="0"/>
              </a:spcBef>
              <a:spcAft>
                <a:spcPts val="0"/>
              </a:spcAft>
              <a:buClr>
                <a:schemeClr val="dk1"/>
              </a:buClr>
              <a:buSzPts val="1200"/>
              <a:buFont typeface="Arial"/>
              <a:buNone/>
            </a:pPr>
            <a:r>
              <a:rPr lang="tr-TR" dirty="0"/>
              <a:t>Reporting and presentation</a:t>
            </a:r>
          </a:p>
          <a:p>
            <a:pPr marL="0" lvl="0" indent="0" algn="l" rtl="0">
              <a:spcBef>
                <a:spcPts val="0"/>
              </a:spcBef>
              <a:spcAft>
                <a:spcPts val="0"/>
              </a:spcAft>
              <a:buClr>
                <a:schemeClr val="dk1"/>
              </a:buClr>
              <a:buSzPts val="1200"/>
              <a:buFont typeface="Arial"/>
              <a:buNone/>
            </a:pPr>
            <a:r>
              <a:rPr lang="tr-TR" dirty="0"/>
              <a:t>data visulization</a:t>
            </a:r>
          </a:p>
          <a:p>
            <a:pPr marL="0" lvl="0" indent="0" algn="l" rtl="0">
              <a:spcBef>
                <a:spcPts val="0"/>
              </a:spcBef>
              <a:spcAft>
                <a:spcPts val="0"/>
              </a:spcAft>
              <a:buClr>
                <a:schemeClr val="dk1"/>
              </a:buClr>
              <a:buSzPts val="1200"/>
              <a:buFont typeface="Arial"/>
              <a:buNone/>
            </a:pPr>
            <a:r>
              <a:rPr lang="tr-TR" dirty="0"/>
              <a:t>model sellection</a:t>
            </a:r>
          </a:p>
          <a:p>
            <a:pPr marL="0" lvl="0" indent="0" algn="l" rtl="0">
              <a:spcBef>
                <a:spcPts val="0"/>
              </a:spcBef>
              <a:spcAft>
                <a:spcPts val="0"/>
              </a:spcAft>
              <a:buClr>
                <a:schemeClr val="dk1"/>
              </a:buClr>
              <a:buSzPts val="1200"/>
              <a:buFont typeface="Arial"/>
              <a:buNone/>
            </a:pPr>
            <a:r>
              <a:rPr lang="tr-TR" dirty="0"/>
              <a:t>model training</a:t>
            </a:r>
          </a:p>
          <a:p>
            <a:pPr marL="0" lvl="0" indent="0" algn="l" rtl="0">
              <a:spcBef>
                <a:spcPts val="0"/>
              </a:spcBef>
              <a:spcAft>
                <a:spcPts val="0"/>
              </a:spcAft>
              <a:buClr>
                <a:schemeClr val="dk1"/>
              </a:buClr>
              <a:buSzPts val="1200"/>
              <a:buFont typeface="Arial"/>
              <a:buNone/>
            </a:pPr>
            <a:r>
              <a:rPr lang="tr-TR" dirty="0"/>
              <a:t>deploying model</a:t>
            </a:r>
          </a:p>
          <a:p>
            <a:pPr marL="0" lvl="0" indent="0" algn="l" rtl="0">
              <a:spcBef>
                <a:spcPts val="0"/>
              </a:spcBef>
              <a:spcAft>
                <a:spcPts val="0"/>
              </a:spcAft>
              <a:buClr>
                <a:schemeClr val="dk1"/>
              </a:buClr>
              <a:buSzPts val="1200"/>
              <a:buFont typeface="Arial"/>
              <a:buNone/>
            </a:pPr>
            <a:endParaRPr lang="tr-TR" dirty="0"/>
          </a:p>
          <a:p>
            <a:pPr marL="0" lvl="0" indent="0" algn="l" rtl="0">
              <a:spcBef>
                <a:spcPts val="0"/>
              </a:spcBef>
              <a:spcAft>
                <a:spcPts val="0"/>
              </a:spcAft>
              <a:buClr>
                <a:schemeClr val="dk1"/>
              </a:buClr>
              <a:buSzPts val="1200"/>
              <a:buFont typeface="Arial"/>
              <a:buNone/>
            </a:pPr>
            <a:endParaRPr lang="tr-TR" dirty="0"/>
          </a:p>
          <a:p>
            <a:pPr marL="171450" lvl="0" indent="-171450" algn="l" rtl="0">
              <a:spcBef>
                <a:spcPts val="0"/>
              </a:spcBef>
              <a:spcAft>
                <a:spcPts val="0"/>
              </a:spcAft>
              <a:buClr>
                <a:schemeClr val="dk1"/>
              </a:buClr>
              <a:buSzPts val="1200"/>
              <a:buFont typeface="Arial"/>
              <a:buChar char="•"/>
            </a:pPr>
            <a:r>
              <a:rPr lang="fr-FR" dirty="0"/>
              <a:t>A lot of time </a:t>
            </a:r>
            <a:r>
              <a:rPr lang="fr-FR" dirty="0" err="1"/>
              <a:t>is</a:t>
            </a:r>
            <a:r>
              <a:rPr lang="fr-FR" dirty="0"/>
              <a:t> </a:t>
            </a:r>
            <a:r>
              <a:rPr lang="fr-FR" dirty="0" err="1"/>
              <a:t>wasted</a:t>
            </a:r>
            <a:r>
              <a:rPr lang="fr-FR" dirty="0"/>
              <a:t> </a:t>
            </a:r>
            <a:r>
              <a:rPr lang="fr-FR" dirty="0" err="1"/>
              <a:t>hunting</a:t>
            </a:r>
            <a:r>
              <a:rPr lang="fr-FR" dirty="0"/>
              <a:t> down data and </a:t>
            </a:r>
            <a:r>
              <a:rPr lang="fr-FR" dirty="0" err="1"/>
              <a:t>ensuring</a:t>
            </a:r>
            <a:r>
              <a:rPr lang="fr-FR" dirty="0"/>
              <a:t> </a:t>
            </a:r>
            <a:r>
              <a:rPr lang="fr-FR" dirty="0" err="1"/>
              <a:t>its</a:t>
            </a:r>
            <a:r>
              <a:rPr lang="fr-FR" dirty="0"/>
              <a:t> </a:t>
            </a:r>
            <a:r>
              <a:rPr lang="fr-FR" dirty="0" err="1"/>
              <a:t>validity</a:t>
            </a:r>
            <a:r>
              <a:rPr lang="fr-FR" dirty="0"/>
              <a:t>. </a:t>
            </a:r>
            <a:r>
              <a:rPr lang="fr-FR" dirty="0" err="1"/>
              <a:t>Some</a:t>
            </a:r>
            <a:r>
              <a:rPr lang="fr-FR" dirty="0"/>
              <a:t> </a:t>
            </a:r>
            <a:r>
              <a:rPr lang="fr-FR" dirty="0" err="1"/>
              <a:t>common</a:t>
            </a:r>
            <a:r>
              <a:rPr lang="fr-FR" dirty="0"/>
              <a:t> </a:t>
            </a:r>
            <a:r>
              <a:rPr lang="fr-FR" dirty="0" err="1"/>
              <a:t>generic</a:t>
            </a:r>
            <a:r>
              <a:rPr lang="fr-FR" dirty="0"/>
              <a:t> </a:t>
            </a:r>
            <a:r>
              <a:rPr lang="fr-FR" dirty="0" err="1"/>
              <a:t>examples</a:t>
            </a:r>
            <a:r>
              <a:rPr lang="fr-FR" dirty="0"/>
              <a:t> are: </a:t>
            </a:r>
            <a:endParaRPr dirty="0"/>
          </a:p>
          <a:p>
            <a:pPr marL="628650" lvl="1" indent="-171450" algn="l" rtl="0">
              <a:spcBef>
                <a:spcPts val="480"/>
              </a:spcBef>
              <a:spcAft>
                <a:spcPts val="0"/>
              </a:spcAft>
              <a:buClr>
                <a:schemeClr val="dk1"/>
              </a:buClr>
              <a:buSzPts val="1200"/>
              <a:buFont typeface="Arial"/>
              <a:buChar char="•"/>
            </a:pPr>
            <a:r>
              <a:rPr lang="fr-FR" dirty="0" err="1"/>
              <a:t>Remember</a:t>
            </a:r>
            <a:r>
              <a:rPr lang="fr-FR" dirty="0"/>
              <a:t> the last time </a:t>
            </a:r>
            <a:r>
              <a:rPr lang="fr-FR" dirty="0" err="1"/>
              <a:t>you</a:t>
            </a:r>
            <a:r>
              <a:rPr lang="fr-FR" dirty="0"/>
              <a:t> </a:t>
            </a:r>
            <a:r>
              <a:rPr lang="fr-FR" dirty="0" err="1"/>
              <a:t>had</a:t>
            </a:r>
            <a:r>
              <a:rPr lang="fr-FR" dirty="0"/>
              <a:t> a question </a:t>
            </a:r>
            <a:r>
              <a:rPr lang="fr-FR" dirty="0" err="1"/>
              <a:t>that</a:t>
            </a:r>
            <a:r>
              <a:rPr lang="fr-FR" dirty="0"/>
              <a:t> </a:t>
            </a:r>
            <a:r>
              <a:rPr lang="fr-FR" dirty="0" err="1"/>
              <a:t>required</a:t>
            </a:r>
            <a:r>
              <a:rPr lang="fr-FR" dirty="0"/>
              <a:t> data. </a:t>
            </a:r>
            <a:r>
              <a:rPr lang="fr-FR" dirty="0" err="1"/>
              <a:t>Was</a:t>
            </a:r>
            <a:r>
              <a:rPr lang="fr-FR" dirty="0"/>
              <a:t> the data </a:t>
            </a:r>
            <a:r>
              <a:rPr lang="fr-FR" dirty="0" err="1"/>
              <a:t>immediately</a:t>
            </a:r>
            <a:r>
              <a:rPr lang="fr-FR" dirty="0"/>
              <a:t> </a:t>
            </a:r>
            <a:r>
              <a:rPr lang="fr-FR" dirty="0" err="1"/>
              <a:t>available</a:t>
            </a:r>
            <a:r>
              <a:rPr lang="fr-FR" dirty="0"/>
              <a:t>?</a:t>
            </a:r>
            <a:endParaRPr dirty="0"/>
          </a:p>
          <a:p>
            <a:pPr marL="628650" lvl="1" indent="-171450" algn="l" rtl="0">
              <a:spcBef>
                <a:spcPts val="480"/>
              </a:spcBef>
              <a:spcAft>
                <a:spcPts val="0"/>
              </a:spcAft>
              <a:buClr>
                <a:schemeClr val="dk1"/>
              </a:buClr>
              <a:buSzPts val="1200"/>
              <a:buFont typeface="Arial"/>
              <a:buChar char="•"/>
            </a:pPr>
            <a:r>
              <a:rPr lang="fr-FR" dirty="0" err="1"/>
              <a:t>Remember</a:t>
            </a:r>
            <a:r>
              <a:rPr lang="fr-FR" dirty="0"/>
              <a:t> the last time </a:t>
            </a:r>
            <a:r>
              <a:rPr lang="fr-FR" dirty="0" err="1"/>
              <a:t>upper</a:t>
            </a:r>
            <a:r>
              <a:rPr lang="fr-FR" dirty="0"/>
              <a:t> management </a:t>
            </a:r>
            <a:r>
              <a:rPr lang="fr-FR" dirty="0" err="1"/>
              <a:t>needed</a:t>
            </a:r>
            <a:r>
              <a:rPr lang="fr-FR" dirty="0"/>
              <a:t> </a:t>
            </a:r>
            <a:r>
              <a:rPr lang="fr-FR" dirty="0" err="1"/>
              <a:t>you</a:t>
            </a:r>
            <a:r>
              <a:rPr lang="fr-FR" dirty="0"/>
              <a:t> to report production </a:t>
            </a:r>
            <a:r>
              <a:rPr lang="fr-FR" dirty="0" err="1"/>
              <a:t>numbers</a:t>
            </a:r>
            <a:r>
              <a:rPr lang="fr-FR" dirty="0"/>
              <a:t>. </a:t>
            </a:r>
            <a:r>
              <a:rPr lang="fr-FR" dirty="0" err="1"/>
              <a:t>Was</a:t>
            </a:r>
            <a:r>
              <a:rPr lang="fr-FR" dirty="0"/>
              <a:t> the report </a:t>
            </a:r>
            <a:r>
              <a:rPr lang="fr-FR" dirty="0" err="1"/>
              <a:t>merely</a:t>
            </a:r>
            <a:r>
              <a:rPr lang="fr-FR" dirty="0"/>
              <a:t> a few clicks </a:t>
            </a:r>
            <a:r>
              <a:rPr lang="fr-FR" dirty="0" err="1"/>
              <a:t>away</a:t>
            </a:r>
            <a:r>
              <a:rPr lang="fr-FR" dirty="0"/>
              <a:t>?</a:t>
            </a:r>
            <a:endParaRPr dirty="0"/>
          </a:p>
          <a:p>
            <a:pPr marL="628650" lvl="1" indent="-171450" algn="l" rtl="0">
              <a:spcBef>
                <a:spcPts val="480"/>
              </a:spcBef>
              <a:spcAft>
                <a:spcPts val="0"/>
              </a:spcAft>
              <a:buClr>
                <a:schemeClr val="dk1"/>
              </a:buClr>
              <a:buSzPts val="1200"/>
              <a:buFont typeface="Arial"/>
              <a:buChar char="•"/>
            </a:pPr>
            <a:r>
              <a:rPr lang="fr-FR" dirty="0" err="1"/>
              <a:t>Was</a:t>
            </a:r>
            <a:r>
              <a:rPr lang="fr-FR" dirty="0"/>
              <a:t> </a:t>
            </a:r>
            <a:r>
              <a:rPr lang="fr-FR" dirty="0" err="1"/>
              <a:t>there</a:t>
            </a:r>
            <a:r>
              <a:rPr lang="fr-FR" dirty="0"/>
              <a:t> a time </a:t>
            </a:r>
            <a:r>
              <a:rPr lang="fr-FR" dirty="0" err="1"/>
              <a:t>you</a:t>
            </a:r>
            <a:r>
              <a:rPr lang="fr-FR" dirty="0"/>
              <a:t> </a:t>
            </a:r>
            <a:r>
              <a:rPr lang="fr-FR" dirty="0" err="1"/>
              <a:t>were</a:t>
            </a:r>
            <a:r>
              <a:rPr lang="fr-FR" dirty="0"/>
              <a:t> </a:t>
            </a:r>
            <a:r>
              <a:rPr lang="fr-FR" dirty="0" err="1"/>
              <a:t>handed</a:t>
            </a:r>
            <a:r>
              <a:rPr lang="fr-FR" dirty="0"/>
              <a:t> a </a:t>
            </a:r>
            <a:r>
              <a:rPr lang="fr-FR" dirty="0" err="1"/>
              <a:t>spreadsheet</a:t>
            </a:r>
            <a:r>
              <a:rPr lang="fr-FR" dirty="0"/>
              <a:t> to “trust”?</a:t>
            </a:r>
            <a:endParaRPr dirty="0"/>
          </a:p>
          <a:p>
            <a:pPr marL="171450" lvl="0" indent="-171450" algn="l" rtl="0">
              <a:spcBef>
                <a:spcPts val="480"/>
              </a:spcBef>
              <a:spcAft>
                <a:spcPts val="0"/>
              </a:spcAft>
              <a:buClr>
                <a:schemeClr val="dk1"/>
              </a:buClr>
              <a:buSzPts val="1200"/>
              <a:buFont typeface="Arial"/>
              <a:buChar char="•"/>
            </a:pPr>
            <a:r>
              <a:rPr lang="fr-FR" dirty="0"/>
              <a:t>Even if </a:t>
            </a:r>
            <a:r>
              <a:rPr lang="fr-FR" dirty="0" err="1"/>
              <a:t>you</a:t>
            </a:r>
            <a:r>
              <a:rPr lang="fr-FR" dirty="0"/>
              <a:t> have the data in hand, </a:t>
            </a:r>
            <a:r>
              <a:rPr lang="fr-FR" dirty="0" err="1"/>
              <a:t>since</a:t>
            </a:r>
            <a:r>
              <a:rPr lang="fr-FR" dirty="0"/>
              <a:t> </a:t>
            </a:r>
            <a:r>
              <a:rPr lang="fr-FR" dirty="0" err="1"/>
              <a:t>there</a:t>
            </a:r>
            <a:r>
              <a:rPr lang="fr-FR" dirty="0"/>
              <a:t> </a:t>
            </a:r>
            <a:r>
              <a:rPr lang="fr-FR" dirty="0" err="1"/>
              <a:t>may</a:t>
            </a:r>
            <a:r>
              <a:rPr lang="fr-FR" dirty="0"/>
              <a:t> </a:t>
            </a:r>
            <a:r>
              <a:rPr lang="fr-FR" dirty="0" err="1"/>
              <a:t>be</a:t>
            </a:r>
            <a:r>
              <a:rPr lang="fr-FR" dirty="0"/>
              <a:t> no standards or </a:t>
            </a:r>
            <a:r>
              <a:rPr lang="fr-FR" dirty="0" err="1"/>
              <a:t>governance</a:t>
            </a:r>
            <a:r>
              <a:rPr lang="fr-FR" dirty="0"/>
              <a:t> </a:t>
            </a:r>
            <a:r>
              <a:rPr lang="fr-FR" dirty="0" err="1"/>
              <a:t>around</a:t>
            </a:r>
            <a:r>
              <a:rPr lang="fr-FR" dirty="0"/>
              <a:t> how </a:t>
            </a:r>
            <a:r>
              <a:rPr lang="fr-FR" dirty="0" err="1"/>
              <a:t>that</a:t>
            </a:r>
            <a:r>
              <a:rPr lang="fr-FR" dirty="0"/>
              <a:t> report or </a:t>
            </a:r>
            <a:r>
              <a:rPr lang="fr-FR" dirty="0" err="1"/>
              <a:t>spreadsheet</a:t>
            </a:r>
            <a:r>
              <a:rPr lang="fr-FR" dirty="0"/>
              <a:t> </a:t>
            </a:r>
            <a:r>
              <a:rPr lang="fr-FR" dirty="0" err="1"/>
              <a:t>was</a:t>
            </a:r>
            <a:r>
              <a:rPr lang="fr-FR" dirty="0"/>
              <a:t> </a:t>
            </a:r>
            <a:r>
              <a:rPr lang="fr-FR" dirty="0" err="1"/>
              <a:t>created</a:t>
            </a:r>
            <a:r>
              <a:rPr lang="fr-FR" dirty="0"/>
              <a:t>, </a:t>
            </a:r>
            <a:r>
              <a:rPr lang="fr-FR" dirty="0" err="1"/>
              <a:t>you</a:t>
            </a:r>
            <a:r>
              <a:rPr lang="fr-FR" dirty="0"/>
              <a:t> </a:t>
            </a:r>
            <a:r>
              <a:rPr lang="fr-FR" dirty="0" err="1"/>
              <a:t>likely</a:t>
            </a:r>
            <a:r>
              <a:rPr lang="fr-FR" dirty="0"/>
              <a:t> </a:t>
            </a:r>
            <a:r>
              <a:rPr lang="fr-FR" dirty="0" err="1"/>
              <a:t>don’t</a:t>
            </a:r>
            <a:r>
              <a:rPr lang="fr-FR" dirty="0"/>
              <a:t> trust the data </a:t>
            </a:r>
            <a:r>
              <a:rPr lang="fr-FR" dirty="0" err="1"/>
              <a:t>completely</a:t>
            </a:r>
            <a:r>
              <a:rPr lang="fr-FR" dirty="0"/>
              <a:t>.</a:t>
            </a:r>
            <a:endParaRPr dirty="0"/>
          </a:p>
          <a:p>
            <a:pPr marL="171450" lvl="0" indent="-171450" algn="l" rtl="0">
              <a:spcBef>
                <a:spcPts val="480"/>
              </a:spcBef>
              <a:spcAft>
                <a:spcPts val="0"/>
              </a:spcAft>
              <a:buClr>
                <a:schemeClr val="dk1"/>
              </a:buClr>
              <a:buSzPts val="1200"/>
              <a:buFont typeface="Arial"/>
              <a:buChar char="•"/>
            </a:pPr>
            <a:r>
              <a:rPr lang="fr-FR" dirty="0" err="1"/>
              <a:t>Giving</a:t>
            </a:r>
            <a:r>
              <a:rPr lang="fr-FR" dirty="0"/>
              <a:t> </a:t>
            </a:r>
            <a:r>
              <a:rPr lang="fr-FR" dirty="0" err="1"/>
              <a:t>this</a:t>
            </a:r>
            <a:r>
              <a:rPr lang="fr-FR" dirty="0"/>
              <a:t> </a:t>
            </a:r>
            <a:r>
              <a:rPr lang="fr-FR" dirty="0" err="1"/>
              <a:t>raw</a:t>
            </a:r>
            <a:r>
              <a:rPr lang="fr-FR" dirty="0"/>
              <a:t>, </a:t>
            </a:r>
            <a:r>
              <a:rPr lang="fr-FR" dirty="0" err="1"/>
              <a:t>operations</a:t>
            </a:r>
            <a:r>
              <a:rPr lang="fr-FR" dirty="0"/>
              <a:t> data to smart people, like data </a:t>
            </a:r>
            <a:r>
              <a:rPr lang="fr-FR" dirty="0" err="1"/>
              <a:t>scientists</a:t>
            </a:r>
            <a:r>
              <a:rPr lang="fr-FR" dirty="0"/>
              <a:t> or business </a:t>
            </a:r>
            <a:r>
              <a:rPr lang="fr-FR" dirty="0" err="1"/>
              <a:t>analysts</a:t>
            </a:r>
            <a:r>
              <a:rPr lang="fr-FR" dirty="0"/>
              <a:t>, </a:t>
            </a:r>
            <a:r>
              <a:rPr lang="fr-FR" dirty="0" err="1"/>
              <a:t>will</a:t>
            </a:r>
            <a:r>
              <a:rPr lang="fr-FR" dirty="0"/>
              <a:t> cause </a:t>
            </a:r>
            <a:r>
              <a:rPr lang="fr-FR" dirty="0" err="1"/>
              <a:t>similar</a:t>
            </a:r>
            <a:r>
              <a:rPr lang="fr-FR" dirty="0"/>
              <a:t> confusion about the </a:t>
            </a:r>
            <a:r>
              <a:rPr lang="fr-FR" dirty="0" err="1"/>
              <a:t>validity</a:t>
            </a:r>
            <a:r>
              <a:rPr lang="fr-FR" dirty="0"/>
              <a:t> of the data. Or </a:t>
            </a:r>
            <a:r>
              <a:rPr lang="fr-FR" dirty="0" err="1"/>
              <a:t>worse</a:t>
            </a:r>
            <a:r>
              <a:rPr lang="fr-FR" dirty="0"/>
              <a:t>, </a:t>
            </a:r>
            <a:r>
              <a:rPr lang="fr-FR" dirty="0" err="1"/>
              <a:t>they</a:t>
            </a:r>
            <a:r>
              <a:rPr lang="fr-FR" dirty="0"/>
              <a:t> </a:t>
            </a:r>
            <a:r>
              <a:rPr lang="fr-FR" dirty="0" err="1"/>
              <a:t>won’t</a:t>
            </a:r>
            <a:r>
              <a:rPr lang="fr-FR" dirty="0"/>
              <a:t> </a:t>
            </a:r>
            <a:r>
              <a:rPr lang="fr-FR" dirty="0" err="1"/>
              <a:t>understand</a:t>
            </a:r>
            <a:r>
              <a:rPr lang="fr-FR" dirty="0"/>
              <a:t> the data and start </a:t>
            </a:r>
            <a:r>
              <a:rPr lang="fr-FR" dirty="0" err="1"/>
              <a:t>making</a:t>
            </a:r>
            <a:r>
              <a:rPr lang="fr-FR" dirty="0"/>
              <a:t> </a:t>
            </a:r>
            <a:r>
              <a:rPr lang="fr-FR" dirty="0" err="1"/>
              <a:t>assumptions</a:t>
            </a:r>
            <a:r>
              <a:rPr lang="fr-FR" dirty="0"/>
              <a:t> about </a:t>
            </a:r>
            <a:r>
              <a:rPr lang="fr-FR" dirty="0" err="1"/>
              <a:t>it</a:t>
            </a:r>
            <a:r>
              <a:rPr lang="fr-FR" dirty="0"/>
              <a:t>.</a:t>
            </a:r>
            <a:endParaRPr dirty="0"/>
          </a:p>
          <a:p>
            <a:pPr marL="171450" lvl="0" indent="-95250" algn="l" rtl="0">
              <a:spcBef>
                <a:spcPts val="480"/>
              </a:spcBef>
              <a:spcAft>
                <a:spcPts val="0"/>
              </a:spcAft>
              <a:buClr>
                <a:schemeClr val="dk1"/>
              </a:buClr>
              <a:buSzPts val="1200"/>
              <a:buFont typeface="Arial"/>
              <a:buNone/>
            </a:pPr>
            <a:endParaRPr dirty="0"/>
          </a:p>
          <a:p>
            <a:pPr marL="171450" lvl="0" indent="-95250" algn="l" rtl="0">
              <a:spcBef>
                <a:spcPts val="480"/>
              </a:spcBef>
              <a:spcAft>
                <a:spcPts val="0"/>
              </a:spcAft>
              <a:buClr>
                <a:schemeClr val="dk1"/>
              </a:buClr>
              <a:buSzPts val="1200"/>
              <a:buFont typeface="Arial"/>
              <a:buNone/>
            </a:pPr>
            <a:endParaRPr dirty="0"/>
          </a:p>
          <a:p>
            <a:pPr marL="0" lvl="0" indent="0" algn="l" rtl="0">
              <a:spcBef>
                <a:spcPts val="480"/>
              </a:spcBef>
              <a:spcAft>
                <a:spcPts val="0"/>
              </a:spcAft>
              <a:buNone/>
            </a:pPr>
            <a:endParaRPr dirty="0"/>
          </a:p>
        </p:txBody>
      </p:sp>
      <p:sp>
        <p:nvSpPr>
          <p:cNvPr id="1507" name="Google Shape;1507;g2389d0d208a_0_3886:notes"/>
          <p:cNvSpPr txBox="1">
            <a:spLocks noGrp="1"/>
          </p:cNvSpPr>
          <p:nvPr>
            <p:ph type="sldNum" idx="12"/>
          </p:nvPr>
        </p:nvSpPr>
        <p:spPr>
          <a:xfrm>
            <a:off x="5622791" y="6334471"/>
            <a:ext cx="4301700" cy="3345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583DDC-3586-4535-B538-35AAB6B23F50}" type="slidenum">
              <a:rPr kumimoji="0" lang="en-US" sz="800" b="0" i="0" u="none" strike="noStrike" kern="1200" cap="none" spc="0" normalizeH="0" baseline="0" noProof="0" smtClean="0">
                <a:ln>
                  <a:noFill/>
                </a:ln>
                <a:solidFill>
                  <a:srgbClr val="000000"/>
                </a:solidFill>
                <a:effectLst/>
                <a:uLnTx/>
                <a:uFillTx/>
                <a:latin typeface="Muli"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Tree>
    <p:extLst>
      <p:ext uri="{BB962C8B-B14F-4D97-AF65-F5344CB8AC3E}">
        <p14:creationId xmlns:p14="http://schemas.microsoft.com/office/powerpoint/2010/main" val="3443085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2389d0d208a_0_549:notes"/>
          <p:cNvSpPr txBox="1">
            <a:spLocks noGrp="1"/>
          </p:cNvSpPr>
          <p:nvPr>
            <p:ph type="body" idx="1"/>
          </p:nvPr>
        </p:nvSpPr>
        <p:spPr>
          <a:xfrm>
            <a:off x="992663" y="3209496"/>
            <a:ext cx="7941300" cy="26259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191" name="Google Shape;1191;g2389d0d208a_0_549:notes"/>
          <p:cNvSpPr>
            <a:spLocks noGrp="1" noRot="1" noChangeAspect="1"/>
          </p:cNvSpPr>
          <p:nvPr>
            <p:ph type="sldImg" idx="2"/>
          </p:nvPr>
        </p:nvSpPr>
        <p:spPr>
          <a:xfrm>
            <a:off x="2963863" y="833438"/>
            <a:ext cx="3998912" cy="225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879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2389d0d208a_0_549:notes"/>
          <p:cNvSpPr txBox="1">
            <a:spLocks noGrp="1"/>
          </p:cNvSpPr>
          <p:nvPr>
            <p:ph type="body" idx="1"/>
          </p:nvPr>
        </p:nvSpPr>
        <p:spPr>
          <a:xfrm>
            <a:off x="992663" y="3209496"/>
            <a:ext cx="7941300" cy="26259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191" name="Google Shape;1191;g2389d0d208a_0_549:notes"/>
          <p:cNvSpPr>
            <a:spLocks noGrp="1" noRot="1" noChangeAspect="1"/>
          </p:cNvSpPr>
          <p:nvPr>
            <p:ph type="sldImg" idx="2"/>
          </p:nvPr>
        </p:nvSpPr>
        <p:spPr>
          <a:xfrm>
            <a:off x="2963863" y="833438"/>
            <a:ext cx="3998912" cy="225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0478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Tarihsel Veriler</a:t>
            </a:r>
          </a:p>
          <a:p>
            <a:r>
              <a:rPr lang="tr-TR" dirty="0"/>
              <a:t>Uygulama geçmiş verilerden normal çalışmayı öğrenir</a:t>
            </a:r>
          </a:p>
          <a:p>
            <a:r>
              <a:rPr lang="tr-TR" dirty="0"/>
              <a:t>Örüntü Tanıma</a:t>
            </a:r>
          </a:p>
          <a:p>
            <a:r>
              <a:rPr lang="tr-TR" dirty="0"/>
              <a:t>Gelişmiş algoritmalar operasyonel profiller oluşturur ve düzenler</a:t>
            </a:r>
          </a:p>
          <a:p>
            <a:r>
              <a:rPr lang="tr-TR" dirty="0"/>
              <a:t>Erken Uyarı</a:t>
            </a:r>
          </a:p>
          <a:p>
            <a:r>
              <a:rPr lang="tr-TR" dirty="0"/>
              <a:t>Normal çalışmadan sapmalar tespit edilir ve görüntülenir</a:t>
            </a:r>
          </a:p>
          <a:p>
            <a:endParaRPr lang="tr-TR" dirty="0"/>
          </a:p>
          <a:p>
            <a:r>
              <a:rPr lang="tr-TR" dirty="0"/>
              <a:t>Kestirimci Varlık Analitiği</a:t>
            </a:r>
          </a:p>
          <a:p>
            <a:r>
              <a:rPr lang="tr-TR" dirty="0"/>
              <a:t>Yapay Zeka, davranışları gerçek zamanlı olarak sürekli izler</a:t>
            </a:r>
          </a:p>
          <a:p>
            <a:r>
              <a:rPr lang="tr-TR" dirty="0"/>
              <a:t>Operasyon tarihsel normdan farklı olduğunda uyarılar</a:t>
            </a:r>
          </a:p>
          <a:p>
            <a:r>
              <a:rPr lang="tr-TR" dirty="0"/>
              <a:t>Ekipman sorunlarının erken uyarı tespiti</a:t>
            </a:r>
          </a:p>
          <a:p>
            <a:r>
              <a:rPr lang="tr-TR" dirty="0"/>
              <a:t>Sorun tanımlama ve kök neden analizi dahil olmak üzere gelişmiş analiz yetenekleri</a:t>
            </a:r>
          </a:p>
          <a:p>
            <a:r>
              <a:rPr lang="tr-TR" dirty="0"/>
              <a:t>Bozulmaları 7x24 sürekli olarak izler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Arial"/>
                <a:ea typeface="Arial"/>
                <a:cs typeface="Arial"/>
                <a:sym typeface="Arial"/>
              </a:rPr>
              <a:t>36</a:t>
            </a:fld>
            <a:endParaRPr lang="fr-F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7950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37</a:t>
            </a:fld>
            <a:endParaRPr kumimoji="0" lang="en-US" sz="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09659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389d0d208a_0_5038:notes"/>
          <p:cNvSpPr txBox="1">
            <a:spLocks noGrp="1"/>
          </p:cNvSpPr>
          <p:nvPr>
            <p:ph type="body" idx="1"/>
          </p:nvPr>
        </p:nvSpPr>
        <p:spPr>
          <a:xfrm>
            <a:off x="992663" y="3209496"/>
            <a:ext cx="7941300" cy="26259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537" name="Google Shape;1537;g2389d0d208a_0_5038:notes"/>
          <p:cNvSpPr>
            <a:spLocks noGrp="1" noRot="1" noChangeAspect="1"/>
          </p:cNvSpPr>
          <p:nvPr>
            <p:ph type="sldImg" idx="2"/>
          </p:nvPr>
        </p:nvSpPr>
        <p:spPr>
          <a:xfrm>
            <a:off x="2963863" y="833438"/>
            <a:ext cx="3998912" cy="225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2389d0d208a_0_3272:notes"/>
          <p:cNvSpPr txBox="1">
            <a:spLocks noGrp="1"/>
          </p:cNvSpPr>
          <p:nvPr>
            <p:ph type="body" idx="1"/>
          </p:nvPr>
        </p:nvSpPr>
        <p:spPr>
          <a:xfrm>
            <a:off x="992663" y="3209496"/>
            <a:ext cx="7941300" cy="26259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543" name="Google Shape;1543;g2389d0d208a_0_3272:notes"/>
          <p:cNvSpPr>
            <a:spLocks noGrp="1" noRot="1" noChangeAspect="1"/>
          </p:cNvSpPr>
          <p:nvPr>
            <p:ph type="sldImg" idx="2"/>
          </p:nvPr>
        </p:nvSpPr>
        <p:spPr>
          <a:xfrm>
            <a:off x="2963863" y="833438"/>
            <a:ext cx="3998912" cy="225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2389d0d208a_0_549:notes"/>
          <p:cNvSpPr txBox="1">
            <a:spLocks noGrp="1"/>
          </p:cNvSpPr>
          <p:nvPr>
            <p:ph type="body" idx="1"/>
          </p:nvPr>
        </p:nvSpPr>
        <p:spPr>
          <a:xfrm>
            <a:off x="992663" y="3209496"/>
            <a:ext cx="7941300" cy="26259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191" name="Google Shape;1191;g2389d0d208a_0_549:notes"/>
          <p:cNvSpPr>
            <a:spLocks noGrp="1" noRot="1" noChangeAspect="1"/>
          </p:cNvSpPr>
          <p:nvPr>
            <p:ph type="sldImg" idx="2"/>
          </p:nvPr>
        </p:nvSpPr>
        <p:spPr>
          <a:xfrm>
            <a:off x="2963863" y="833438"/>
            <a:ext cx="3998912" cy="225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393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2389d0d208a_0_1094: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2389d0d208a_0_1094: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214" name="Google Shape;1214;g2389d0d208a_0_1094: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extLst>
      <p:ext uri="{BB962C8B-B14F-4D97-AF65-F5344CB8AC3E}">
        <p14:creationId xmlns:p14="http://schemas.microsoft.com/office/powerpoint/2010/main" val="9163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2389d0d208a_0_576: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2389d0d208a_0_576: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232" name="Google Shape;1232;g2389d0d208a_0_576: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2389d0d208a_0_623: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2389d0d208a_0_623: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242" name="Google Shape;1242;g2389d0d208a_0_623: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2389d0d208a_0_549:notes"/>
          <p:cNvSpPr txBox="1">
            <a:spLocks noGrp="1"/>
          </p:cNvSpPr>
          <p:nvPr>
            <p:ph type="body" idx="1"/>
          </p:nvPr>
        </p:nvSpPr>
        <p:spPr>
          <a:xfrm>
            <a:off x="992663" y="3209496"/>
            <a:ext cx="7941300" cy="26259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191" name="Google Shape;1191;g2389d0d208a_0_549:notes"/>
          <p:cNvSpPr>
            <a:spLocks noGrp="1" noRot="1" noChangeAspect="1"/>
          </p:cNvSpPr>
          <p:nvPr>
            <p:ph type="sldImg" idx="2"/>
          </p:nvPr>
        </p:nvSpPr>
        <p:spPr>
          <a:xfrm>
            <a:off x="2963863" y="833438"/>
            <a:ext cx="3998912" cy="225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57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2389d0d208a_0_3287:notes"/>
          <p:cNvSpPr>
            <a:spLocks noGrp="1" noRot="1" noChangeAspect="1"/>
          </p:cNvSpPr>
          <p:nvPr>
            <p:ph type="sldImg" idx="2"/>
          </p:nvPr>
        </p:nvSpPr>
        <p:spPr>
          <a:xfrm>
            <a:off x="2740025" y="500063"/>
            <a:ext cx="4446588" cy="250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2389d0d208a_0_3287:notes"/>
          <p:cNvSpPr txBox="1">
            <a:spLocks noGrp="1"/>
          </p:cNvSpPr>
          <p:nvPr>
            <p:ph type="body" idx="1"/>
          </p:nvPr>
        </p:nvSpPr>
        <p:spPr>
          <a:xfrm>
            <a:off x="992188" y="3168650"/>
            <a:ext cx="7942200" cy="30003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
        <p:nvSpPr>
          <p:cNvPr id="1557" name="Google Shape;1557;g2389d0d208a_0_3287:notes"/>
          <p:cNvSpPr txBox="1">
            <a:spLocks noGrp="1"/>
          </p:cNvSpPr>
          <p:nvPr>
            <p:ph type="sldNum" idx="12"/>
          </p:nvPr>
        </p:nvSpPr>
        <p:spPr>
          <a:xfrm>
            <a:off x="5622925" y="6334125"/>
            <a:ext cx="4302000" cy="3333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a:t>
            </a:fld>
            <a:endParaRPr/>
          </a:p>
        </p:txBody>
      </p:sp>
    </p:spTree>
    <p:extLst>
      <p:ext uri="{BB962C8B-B14F-4D97-AF65-F5344CB8AC3E}">
        <p14:creationId xmlns:p14="http://schemas.microsoft.com/office/powerpoint/2010/main" val="103652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www.aveva.com/" TargetMode="External"/><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www.aveva.com/" TargetMode="External"/><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tif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hyperlink" Target="http://www.aveva.com/"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accent1"/>
        </a:solidFill>
        <a:effectLst/>
      </p:bgPr>
    </p:bg>
    <p:spTree>
      <p:nvGrpSpPr>
        <p:cNvPr id="1"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ubtitle and Content">
  <p:cSld name="1_Title, Subtitle and Content">
    <p:spTree>
      <p:nvGrpSpPr>
        <p:cNvPr id="1" name="Shape 163"/>
        <p:cNvGrpSpPr/>
        <p:nvPr/>
      </p:nvGrpSpPr>
      <p:grpSpPr>
        <a:xfrm>
          <a:off x="0" y="0"/>
          <a:ext cx="0" cy="0"/>
          <a:chOff x="0" y="0"/>
          <a:chExt cx="0" cy="0"/>
        </a:xfrm>
      </p:grpSpPr>
      <p:sp>
        <p:nvSpPr>
          <p:cNvPr id="164" name="Google Shape;164;p15"/>
          <p:cNvSpPr txBox="1">
            <a:spLocks noGrp="1"/>
          </p:cNvSpPr>
          <p:nvPr>
            <p:ph type="body" idx="1"/>
          </p:nvPr>
        </p:nvSpPr>
        <p:spPr>
          <a:xfrm>
            <a:off x="609520" y="1426791"/>
            <a:ext cx="10971300" cy="3201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165" name="Google Shape;165;p15"/>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15"/>
          <p:cNvSpPr txBox="1">
            <a:spLocks noGrp="1"/>
          </p:cNvSpPr>
          <p:nvPr>
            <p:ph type="body" idx="2"/>
          </p:nvPr>
        </p:nvSpPr>
        <p:spPr>
          <a:xfrm>
            <a:off x="609520" y="1921316"/>
            <a:ext cx="109713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167" name="Google Shape;167;p15"/>
          <p:cNvSpPr txBox="1">
            <a:spLocks noGrp="1"/>
          </p:cNvSpPr>
          <p:nvPr>
            <p:ph type="dt" idx="10"/>
          </p:nvPr>
        </p:nvSpPr>
        <p:spPr>
          <a:xfrm>
            <a:off x="-18286" y="6877867"/>
            <a:ext cx="9000" cy="9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15"/>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p15"/>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0"/>
        <p:cNvGrpSpPr/>
        <p:nvPr/>
      </p:nvGrpSpPr>
      <p:grpSpPr>
        <a:xfrm>
          <a:off x="0" y="0"/>
          <a:ext cx="0" cy="0"/>
          <a:chOff x="0" y="0"/>
          <a:chExt cx="0" cy="0"/>
        </a:xfrm>
      </p:grpSpPr>
      <p:sp>
        <p:nvSpPr>
          <p:cNvPr id="171" name="Google Shape;171;p16"/>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2" name="Google Shape;172;p16"/>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3" name="Google Shape;173;p16"/>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74" name="Google Shape;174;p16"/>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175" name="Google Shape;175;p16"/>
          <p:cNvSpPr txBox="1">
            <a:spLocks noGrp="1"/>
          </p:cNvSpPr>
          <p:nvPr>
            <p:ph type="body" idx="2"/>
          </p:nvPr>
        </p:nvSpPr>
        <p:spPr>
          <a:xfrm>
            <a:off x="609520" y="1920681"/>
            <a:ext cx="5257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176" name="Google Shape;176;p16"/>
          <p:cNvSpPr txBox="1">
            <a:spLocks noGrp="1"/>
          </p:cNvSpPr>
          <p:nvPr>
            <p:ph type="body" idx="3"/>
          </p:nvPr>
        </p:nvSpPr>
        <p:spPr>
          <a:xfrm>
            <a:off x="6317675" y="1920681"/>
            <a:ext cx="5257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Large Photo">
  <p:cSld name="Large Photo">
    <p:bg>
      <p:bgPr>
        <a:solidFill>
          <a:schemeClr val="dk2"/>
        </a:solidFill>
        <a:effectLst/>
      </p:bgPr>
    </p:bg>
    <p:spTree>
      <p:nvGrpSpPr>
        <p:cNvPr id="1" name="Shape 177"/>
        <p:cNvGrpSpPr/>
        <p:nvPr/>
      </p:nvGrpSpPr>
      <p:grpSpPr>
        <a:xfrm>
          <a:off x="0" y="0"/>
          <a:ext cx="0" cy="0"/>
          <a:chOff x="0" y="0"/>
          <a:chExt cx="0" cy="0"/>
        </a:xfrm>
      </p:grpSpPr>
      <p:sp>
        <p:nvSpPr>
          <p:cNvPr id="178" name="Google Shape;178;p17"/>
          <p:cNvSpPr>
            <a:spLocks noGrp="1"/>
          </p:cNvSpPr>
          <p:nvPr>
            <p:ph type="pic" idx="2"/>
          </p:nvPr>
        </p:nvSpPr>
        <p:spPr>
          <a:xfrm>
            <a:off x="-9143" y="-9146"/>
            <a:ext cx="12205800" cy="6881100"/>
          </a:xfrm>
          <a:prstGeom prst="rect">
            <a:avLst/>
          </a:prstGeom>
          <a:solidFill>
            <a:schemeClr val="dk1">
              <a:alpha val="9800"/>
            </a:schemeClr>
          </a:solidFill>
          <a:ln>
            <a:noFill/>
          </a:ln>
        </p:spPr>
      </p:sp>
      <p:pic>
        <p:nvPicPr>
          <p:cNvPr id="179" name="Google Shape;179;p17"/>
          <p:cNvPicPr preferRelativeResize="0">
            <a:picLocks noGrp="1"/>
          </p:cNvPicPr>
          <p:nvPr>
            <p:ph type="clipArt" idx="3"/>
          </p:nvPr>
        </p:nvPicPr>
        <p:blipFill/>
        <p:spPr>
          <a:xfrm>
            <a:off x="10420776" y="6311457"/>
            <a:ext cx="1156800" cy="262500"/>
          </a:xfrm>
          <a:prstGeom prst="rect">
            <a:avLst/>
          </a:prstGeom>
          <a:blipFill rotWithShape="1">
            <a:blip r:embed="rId2">
              <a:alphaModFix/>
            </a:blip>
            <a:stretch>
              <a:fillRect/>
            </a:stretch>
          </a:blipFill>
          <a:ln>
            <a:noFill/>
          </a:ln>
        </p:spPr>
      </p:pic>
      <p:sp>
        <p:nvSpPr>
          <p:cNvPr id="180" name="Google Shape;180;p17"/>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p17"/>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182" name="Google Shape;182;p17"/>
          <p:cNvGrpSpPr/>
          <p:nvPr/>
        </p:nvGrpSpPr>
        <p:grpSpPr>
          <a:xfrm>
            <a:off x="12429957" y="152515"/>
            <a:ext cx="971603" cy="2368810"/>
            <a:chOff x="12431200" y="152485"/>
            <a:chExt cx="971700" cy="2368336"/>
          </a:xfrm>
        </p:grpSpPr>
        <p:grpSp>
          <p:nvGrpSpPr>
            <p:cNvPr id="183" name="Google Shape;183;p17"/>
            <p:cNvGrpSpPr/>
            <p:nvPr/>
          </p:nvGrpSpPr>
          <p:grpSpPr>
            <a:xfrm>
              <a:off x="12431200" y="152485"/>
              <a:ext cx="971700" cy="1804057"/>
              <a:chOff x="12431200" y="152485"/>
              <a:chExt cx="971700" cy="1804057"/>
            </a:xfrm>
          </p:grpSpPr>
          <p:sp>
            <p:nvSpPr>
              <p:cNvPr id="184" name="Google Shape;184;p17"/>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85" name="Google Shape;185;p17"/>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86" name="Google Shape;186;p17"/>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87" name="Google Shape;187;p17"/>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188" name="Google Shape;188;p17"/>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89" name="Google Shape;189;p17"/>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90" name="Google Shape;190;p17"/>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191" name="Google Shape;191;p17"/>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192" name="Google Shape;192;p17"/>
          <p:cNvGrpSpPr/>
          <p:nvPr/>
        </p:nvGrpSpPr>
        <p:grpSpPr>
          <a:xfrm>
            <a:off x="12429957" y="4771799"/>
            <a:ext cx="1376878" cy="1419808"/>
            <a:chOff x="12431200" y="4979663"/>
            <a:chExt cx="1377016" cy="1419524"/>
          </a:xfrm>
        </p:grpSpPr>
        <p:sp>
          <p:nvSpPr>
            <p:cNvPr id="193" name="Google Shape;193;p17"/>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194" name="Google Shape;194;p17"/>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95" name="Google Shape;195;p17"/>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96" name="Google Shape;196;p17"/>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97" name="Google Shape;197;p17"/>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98" name="Google Shape;198;p17"/>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99" name="Google Shape;199;p17"/>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200" name="Google Shape;200;p17"/>
          <p:cNvGrpSpPr/>
          <p:nvPr/>
        </p:nvGrpSpPr>
        <p:grpSpPr>
          <a:xfrm>
            <a:off x="12429957" y="2676135"/>
            <a:ext cx="971603" cy="1941185"/>
            <a:chOff x="12431200" y="2678506"/>
            <a:chExt cx="971700" cy="1940797"/>
          </a:xfrm>
        </p:grpSpPr>
        <p:sp>
          <p:nvSpPr>
            <p:cNvPr id="201" name="Google Shape;201;p17"/>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202" name="Google Shape;202;p17"/>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03" name="Google Shape;203;p17"/>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04" name="Google Shape;204;p17"/>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05" name="Google Shape;205;p17"/>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06" name="Google Shape;206;p17"/>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07" name="Google Shape;207;p17"/>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208" name="Google Shape;208;p17"/>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209" name="Google Shape;209;p17"/>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210" name="Google Shape;210;p17"/>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ation - Dark">
  <p:cSld name="Quotation - Dark">
    <p:bg>
      <p:bgPr>
        <a:solidFill>
          <a:schemeClr val="dk2"/>
        </a:solidFill>
        <a:effectLst/>
      </p:bgPr>
    </p:bg>
    <p:spTree>
      <p:nvGrpSpPr>
        <p:cNvPr id="1" name="Shape 211"/>
        <p:cNvGrpSpPr/>
        <p:nvPr/>
      </p:nvGrpSpPr>
      <p:grpSpPr>
        <a:xfrm>
          <a:off x="0" y="0"/>
          <a:ext cx="0" cy="0"/>
          <a:chOff x="0" y="0"/>
          <a:chExt cx="0" cy="0"/>
        </a:xfrm>
      </p:grpSpPr>
      <p:sp>
        <p:nvSpPr>
          <p:cNvPr id="212" name="Google Shape;212;p18"/>
          <p:cNvSpPr txBox="1">
            <a:spLocks noGrp="1"/>
          </p:cNvSpPr>
          <p:nvPr>
            <p:ph type="body" idx="1"/>
          </p:nvPr>
        </p:nvSpPr>
        <p:spPr>
          <a:xfrm>
            <a:off x="1572561" y="1783489"/>
            <a:ext cx="9042300" cy="2713500"/>
          </a:xfrm>
          <a:prstGeom prst="rect">
            <a:avLst/>
          </a:prstGeom>
          <a:noFill/>
          <a:ln>
            <a:noFill/>
          </a:ln>
        </p:spPr>
        <p:txBody>
          <a:bodyPr spcFirstLastPara="1" wrap="square" lIns="0" tIns="0" rIns="0" bIns="0" anchor="ctr" anchorCtr="0">
            <a:normAutofit/>
          </a:bodyPr>
          <a:lstStyle>
            <a:lvl1pPr marL="457200" lvl="0" indent="-228600" algn="ctr" rtl="0">
              <a:lnSpc>
                <a:spcPct val="90000"/>
              </a:lnSpc>
              <a:spcBef>
                <a:spcPts val="0"/>
              </a:spcBef>
              <a:spcAft>
                <a:spcPts val="0"/>
              </a:spcAft>
              <a:buSzPts val="3600"/>
              <a:buFont typeface="Calibri"/>
              <a:buNone/>
              <a:defRPr sz="3600" b="0" i="0">
                <a:solidFill>
                  <a:schemeClr val="lt1"/>
                </a:solidFill>
                <a:latin typeface="Calibri"/>
                <a:ea typeface="Calibri"/>
                <a:cs typeface="Calibri"/>
                <a:sym typeface="Calibri"/>
              </a:defRPr>
            </a:lvl1pPr>
            <a:lvl2pPr marL="914400" lvl="1" indent="-228600" algn="ctr" rtl="0">
              <a:lnSpc>
                <a:spcPct val="90000"/>
              </a:lnSpc>
              <a:spcBef>
                <a:spcPts val="3500"/>
              </a:spcBef>
              <a:spcAft>
                <a:spcPts val="0"/>
              </a:spcAft>
              <a:buSzPts val="1800"/>
              <a:buFont typeface="Calibri"/>
              <a:buNone/>
              <a:defRPr sz="1800">
                <a:solidFill>
                  <a:schemeClr val="lt1"/>
                </a:solidFill>
                <a:latin typeface="Calibri"/>
                <a:ea typeface="Calibri"/>
                <a:cs typeface="Calibri"/>
                <a:sym typeface="Calibri"/>
              </a:defRPr>
            </a:lvl2pPr>
            <a:lvl3pPr marL="1371600" lvl="2" indent="-228600" algn="l" rtl="0">
              <a:lnSpc>
                <a:spcPct val="100000"/>
              </a:lnSpc>
              <a:spcBef>
                <a:spcPts val="0"/>
              </a:spcBef>
              <a:spcAft>
                <a:spcPts val="0"/>
              </a:spcAft>
              <a:buSzPts val="1400"/>
              <a:buFont typeface="Calibri"/>
              <a:buNone/>
              <a:defRPr>
                <a:solidFill>
                  <a:schemeClr val="lt1"/>
                </a:solidFill>
              </a:defRPr>
            </a:lvl3pPr>
            <a:lvl4pPr marL="1828800" lvl="3" indent="-228600" algn="l" rtl="0">
              <a:lnSpc>
                <a:spcPct val="100000"/>
              </a:lnSpc>
              <a:spcBef>
                <a:spcPts val="900"/>
              </a:spcBef>
              <a:spcAft>
                <a:spcPts val="0"/>
              </a:spcAft>
              <a:buSzPts val="1200"/>
              <a:buFont typeface="Calibri"/>
              <a:buNone/>
              <a:defRPr>
                <a:solidFill>
                  <a:schemeClr val="lt1"/>
                </a:solidFill>
              </a:defRPr>
            </a:lvl4pPr>
            <a:lvl5pPr marL="2286000" lvl="4" indent="-228600" algn="l" rtl="0">
              <a:lnSpc>
                <a:spcPct val="100000"/>
              </a:lnSpc>
              <a:spcBef>
                <a:spcPts val="900"/>
              </a:spcBef>
              <a:spcAft>
                <a:spcPts val="0"/>
              </a:spcAft>
              <a:buSzPts val="1100"/>
              <a:buFont typeface="Calibri"/>
              <a:buNone/>
              <a:defRPr>
                <a:solidFill>
                  <a:schemeClr val="lt1"/>
                </a:solidFill>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grpSp>
        <p:nvGrpSpPr>
          <p:cNvPr id="213" name="Google Shape;213;p18"/>
          <p:cNvGrpSpPr/>
          <p:nvPr/>
        </p:nvGrpSpPr>
        <p:grpSpPr>
          <a:xfrm>
            <a:off x="10420566" y="6310163"/>
            <a:ext cx="1161246" cy="267653"/>
            <a:chOff x="6565" y="3974"/>
            <a:chExt cx="732" cy="169"/>
          </a:xfrm>
        </p:grpSpPr>
        <p:sp>
          <p:nvSpPr>
            <p:cNvPr id="214" name="Google Shape;214;p18"/>
            <p:cNvSpPr/>
            <p:nvPr/>
          </p:nvSpPr>
          <p:spPr>
            <a:xfrm>
              <a:off x="6718" y="3974"/>
              <a:ext cx="146" cy="169"/>
            </a:xfrm>
            <a:custGeom>
              <a:avLst/>
              <a:gdLst/>
              <a:ahLst/>
              <a:cxnLst/>
              <a:rect l="l" t="t" r="r" b="b"/>
              <a:pathLst>
                <a:path w="634" h="725" extrusionOk="0">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18"/>
            <p:cNvSpPr/>
            <p:nvPr/>
          </p:nvSpPr>
          <p:spPr>
            <a:xfrm>
              <a:off x="6565" y="3974"/>
              <a:ext cx="169" cy="168"/>
            </a:xfrm>
            <a:custGeom>
              <a:avLst/>
              <a:gdLst/>
              <a:ahLst/>
              <a:cxnLst/>
              <a:rect l="l" t="t" r="r" b="b"/>
              <a:pathLst>
                <a:path w="736" h="724" extrusionOk="0">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8"/>
            <p:cNvSpPr/>
            <p:nvPr/>
          </p:nvSpPr>
          <p:spPr>
            <a:xfrm>
              <a:off x="7022" y="3974"/>
              <a:ext cx="146" cy="169"/>
            </a:xfrm>
            <a:custGeom>
              <a:avLst/>
              <a:gdLst/>
              <a:ahLst/>
              <a:cxnLst/>
              <a:rect l="l" t="t" r="r" b="b"/>
              <a:pathLst>
                <a:path w="634" h="725" extrusionOk="0">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18"/>
            <p:cNvSpPr/>
            <p:nvPr/>
          </p:nvSpPr>
          <p:spPr>
            <a:xfrm>
              <a:off x="7151" y="3974"/>
              <a:ext cx="146" cy="168"/>
            </a:xfrm>
            <a:custGeom>
              <a:avLst/>
              <a:gdLst/>
              <a:ahLst/>
              <a:cxnLst/>
              <a:rect l="l" t="t" r="r" b="b"/>
              <a:pathLst>
                <a:path w="633" h="724" extrusionOk="0">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18"/>
            <p:cNvSpPr/>
            <p:nvPr/>
          </p:nvSpPr>
          <p:spPr>
            <a:xfrm>
              <a:off x="6888" y="3974"/>
              <a:ext cx="112" cy="24"/>
            </a:xfrm>
            <a:custGeom>
              <a:avLst/>
              <a:gdLst/>
              <a:ahLst/>
              <a:cxnLst/>
              <a:rect l="l" t="t" r="r" b="b"/>
              <a:pathLst>
                <a:path w="480" h="105" extrusionOk="0">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18"/>
            <p:cNvSpPr/>
            <p:nvPr/>
          </p:nvSpPr>
          <p:spPr>
            <a:xfrm>
              <a:off x="6888" y="4045"/>
              <a:ext cx="112" cy="25"/>
            </a:xfrm>
            <a:custGeom>
              <a:avLst/>
              <a:gdLst/>
              <a:ahLst/>
              <a:cxnLst/>
              <a:rect l="l" t="t" r="r" b="b"/>
              <a:pathLst>
                <a:path w="480" h="106" extrusionOk="0">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8"/>
            <p:cNvSpPr/>
            <p:nvPr/>
          </p:nvSpPr>
          <p:spPr>
            <a:xfrm>
              <a:off x="6888" y="4116"/>
              <a:ext cx="112" cy="25"/>
            </a:xfrm>
            <a:custGeom>
              <a:avLst/>
              <a:gdLst/>
              <a:ahLst/>
              <a:cxnLst/>
              <a:rect l="l" t="t" r="r" b="b"/>
              <a:pathLst>
                <a:path w="480" h="106" extrusionOk="0">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1" name="Google Shape;221;p18"/>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18"/>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223" name="Google Shape;223;p18"/>
          <p:cNvGrpSpPr/>
          <p:nvPr/>
        </p:nvGrpSpPr>
        <p:grpSpPr>
          <a:xfrm>
            <a:off x="12429957" y="152515"/>
            <a:ext cx="971603" cy="2368810"/>
            <a:chOff x="12431200" y="152485"/>
            <a:chExt cx="971700" cy="2368336"/>
          </a:xfrm>
        </p:grpSpPr>
        <p:grpSp>
          <p:nvGrpSpPr>
            <p:cNvPr id="224" name="Google Shape;224;p18"/>
            <p:cNvGrpSpPr/>
            <p:nvPr/>
          </p:nvGrpSpPr>
          <p:grpSpPr>
            <a:xfrm>
              <a:off x="12431200" y="152485"/>
              <a:ext cx="971700" cy="1804057"/>
              <a:chOff x="12431200" y="152485"/>
              <a:chExt cx="971700" cy="1804057"/>
            </a:xfrm>
          </p:grpSpPr>
          <p:sp>
            <p:nvSpPr>
              <p:cNvPr id="225" name="Google Shape;225;p18"/>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26" name="Google Shape;226;p18"/>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27" name="Google Shape;227;p18"/>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28" name="Google Shape;228;p18"/>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229" name="Google Shape;229;p18"/>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30" name="Google Shape;230;p18"/>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31" name="Google Shape;231;p18"/>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232" name="Google Shape;232;p18"/>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233" name="Google Shape;233;p18"/>
          <p:cNvGrpSpPr/>
          <p:nvPr/>
        </p:nvGrpSpPr>
        <p:grpSpPr>
          <a:xfrm>
            <a:off x="12429957" y="4771799"/>
            <a:ext cx="1376878" cy="1419808"/>
            <a:chOff x="12431200" y="4979663"/>
            <a:chExt cx="1377016" cy="1419524"/>
          </a:xfrm>
        </p:grpSpPr>
        <p:sp>
          <p:nvSpPr>
            <p:cNvPr id="234" name="Google Shape;234;p18"/>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235" name="Google Shape;235;p18"/>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36" name="Google Shape;236;p18"/>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37" name="Google Shape;237;p18"/>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38" name="Google Shape;238;p18"/>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39" name="Google Shape;239;p18"/>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40" name="Google Shape;240;p18"/>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241" name="Google Shape;241;p18"/>
          <p:cNvGrpSpPr/>
          <p:nvPr/>
        </p:nvGrpSpPr>
        <p:grpSpPr>
          <a:xfrm>
            <a:off x="12429957" y="2676135"/>
            <a:ext cx="971603" cy="1941185"/>
            <a:chOff x="12431200" y="2678506"/>
            <a:chExt cx="971700" cy="1940797"/>
          </a:xfrm>
        </p:grpSpPr>
        <p:sp>
          <p:nvSpPr>
            <p:cNvPr id="242" name="Google Shape;242;p18"/>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243" name="Google Shape;243;p18"/>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44" name="Google Shape;244;p18"/>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45" name="Google Shape;245;p18"/>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46" name="Google Shape;246;p18"/>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47" name="Google Shape;247;p18"/>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48" name="Google Shape;248;p18"/>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249" name="Google Shape;249;p18"/>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250" name="Google Shape;250;p18"/>
          <p:cNvPicPr preferRelativeResize="0"/>
          <p:nvPr/>
        </p:nvPicPr>
        <p:blipFill rotWithShape="1">
          <a:blip r:embed="rId2">
            <a:alphaModFix/>
          </a:blip>
          <a:srcRect/>
          <a:stretch/>
        </p:blipFill>
        <p:spPr>
          <a:xfrm>
            <a:off x="14010405" y="4385555"/>
            <a:ext cx="1088028" cy="1611118"/>
          </a:xfrm>
          <a:prstGeom prst="rect">
            <a:avLst/>
          </a:prstGeom>
          <a:noFill/>
          <a:ln>
            <a:noFill/>
          </a:ln>
        </p:spPr>
      </p:pic>
      <p:sp>
        <p:nvSpPr>
          <p:cNvPr id="251" name="Google Shape;251;p18"/>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and Content">
  <p:cSld name="Photo and Content">
    <p:bg>
      <p:bgPr>
        <a:solidFill>
          <a:schemeClr val="lt1"/>
        </a:solidFill>
        <a:effectLst/>
      </p:bgPr>
    </p:bg>
    <p:spTree>
      <p:nvGrpSpPr>
        <p:cNvPr id="1" name="Shape 252"/>
        <p:cNvGrpSpPr/>
        <p:nvPr/>
      </p:nvGrpSpPr>
      <p:grpSpPr>
        <a:xfrm>
          <a:off x="0" y="0"/>
          <a:ext cx="0" cy="0"/>
          <a:chOff x="0" y="0"/>
          <a:chExt cx="0" cy="0"/>
        </a:xfrm>
      </p:grpSpPr>
      <p:sp>
        <p:nvSpPr>
          <p:cNvPr id="253" name="Google Shape;253;p19"/>
          <p:cNvSpPr>
            <a:spLocks noGrp="1"/>
          </p:cNvSpPr>
          <p:nvPr>
            <p:ph type="pic" idx="2"/>
          </p:nvPr>
        </p:nvSpPr>
        <p:spPr>
          <a:xfrm>
            <a:off x="-9143" y="-9146"/>
            <a:ext cx="6107400" cy="6886800"/>
          </a:xfrm>
          <a:prstGeom prst="rect">
            <a:avLst/>
          </a:prstGeom>
          <a:solidFill>
            <a:schemeClr val="dk2"/>
          </a:solidFill>
          <a:ln>
            <a:noFill/>
          </a:ln>
        </p:spPr>
      </p:sp>
      <p:sp>
        <p:nvSpPr>
          <p:cNvPr id="254" name="Google Shape;254;p19"/>
          <p:cNvSpPr txBox="1">
            <a:spLocks noGrp="1"/>
          </p:cNvSpPr>
          <p:nvPr>
            <p:ph type="body" idx="1"/>
          </p:nvPr>
        </p:nvSpPr>
        <p:spPr>
          <a:xfrm>
            <a:off x="6338485" y="1426792"/>
            <a:ext cx="5226300" cy="3201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pic>
        <p:nvPicPr>
          <p:cNvPr id="255" name="Google Shape;255;p19"/>
          <p:cNvPicPr preferRelativeResize="0"/>
          <p:nvPr/>
        </p:nvPicPr>
        <p:blipFill rotWithShape="1">
          <a:blip r:embed="rId2">
            <a:alphaModFix/>
          </a:blip>
          <a:srcRect/>
          <a:stretch/>
        </p:blipFill>
        <p:spPr>
          <a:xfrm>
            <a:off x="10420776" y="6311457"/>
            <a:ext cx="1157058" cy="262526"/>
          </a:xfrm>
          <a:prstGeom prst="rect">
            <a:avLst/>
          </a:prstGeom>
          <a:noFill/>
          <a:ln>
            <a:noFill/>
          </a:ln>
        </p:spPr>
      </p:pic>
      <p:cxnSp>
        <p:nvCxnSpPr>
          <p:cNvPr id="256" name="Google Shape;256;p19"/>
          <p:cNvCxnSpPr/>
          <p:nvPr/>
        </p:nvCxnSpPr>
        <p:spPr>
          <a:xfrm rot="10800000">
            <a:off x="6338365" y="452194"/>
            <a:ext cx="914400" cy="0"/>
          </a:xfrm>
          <a:prstGeom prst="straightConnector1">
            <a:avLst/>
          </a:prstGeom>
          <a:noFill/>
          <a:ln w="25400" cap="flat" cmpd="sng">
            <a:solidFill>
              <a:srgbClr val="FBBA3F"/>
            </a:solidFill>
            <a:prstDash val="solid"/>
            <a:miter lim="800000"/>
            <a:headEnd type="none" w="sm" len="sm"/>
            <a:tailEnd type="none" w="sm" len="sm"/>
          </a:ln>
        </p:spPr>
      </p:cxnSp>
      <p:sp>
        <p:nvSpPr>
          <p:cNvPr id="257" name="Google Shape;257;p19"/>
          <p:cNvSpPr txBox="1"/>
          <p:nvPr/>
        </p:nvSpPr>
        <p:spPr>
          <a:xfrm>
            <a:off x="0" y="6958834"/>
            <a:ext cx="61074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258" name="Google Shape;258;p19"/>
          <p:cNvSpPr txBox="1">
            <a:spLocks noGrp="1"/>
          </p:cNvSpPr>
          <p:nvPr>
            <p:ph type="title"/>
          </p:nvPr>
        </p:nvSpPr>
        <p:spPr>
          <a:xfrm>
            <a:off x="6338485" y="585350"/>
            <a:ext cx="52344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9" name="Google Shape;259;p19"/>
          <p:cNvSpPr txBox="1">
            <a:spLocks noGrp="1"/>
          </p:cNvSpPr>
          <p:nvPr>
            <p:ph type="body" idx="3"/>
          </p:nvPr>
        </p:nvSpPr>
        <p:spPr>
          <a:xfrm>
            <a:off x="6338056" y="1920681"/>
            <a:ext cx="52350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260" name="Google Shape;260;p19"/>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1" name="Google Shape;261;p19"/>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nd Photo">
  <p:cSld name="Content and Photo">
    <p:bg>
      <p:bgPr>
        <a:solidFill>
          <a:schemeClr val="lt1"/>
        </a:solidFill>
        <a:effectLst/>
      </p:bgPr>
    </p:bg>
    <p:spTree>
      <p:nvGrpSpPr>
        <p:cNvPr id="1" name="Shape 262"/>
        <p:cNvGrpSpPr/>
        <p:nvPr/>
      </p:nvGrpSpPr>
      <p:grpSpPr>
        <a:xfrm>
          <a:off x="0" y="0"/>
          <a:ext cx="0" cy="0"/>
          <a:chOff x="0" y="0"/>
          <a:chExt cx="0" cy="0"/>
        </a:xfrm>
      </p:grpSpPr>
      <p:sp>
        <p:nvSpPr>
          <p:cNvPr id="263" name="Google Shape;263;p20"/>
          <p:cNvSpPr txBox="1">
            <a:spLocks noGrp="1"/>
          </p:cNvSpPr>
          <p:nvPr>
            <p:ph type="body" idx="1"/>
          </p:nvPr>
        </p:nvSpPr>
        <p:spPr>
          <a:xfrm>
            <a:off x="609520" y="1426792"/>
            <a:ext cx="50541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264" name="Google Shape;264;p20"/>
          <p:cNvSpPr>
            <a:spLocks noGrp="1"/>
          </p:cNvSpPr>
          <p:nvPr>
            <p:ph type="pic" idx="2"/>
          </p:nvPr>
        </p:nvSpPr>
        <p:spPr>
          <a:xfrm>
            <a:off x="6095200" y="-9146"/>
            <a:ext cx="6107400" cy="6881100"/>
          </a:xfrm>
          <a:prstGeom prst="rect">
            <a:avLst/>
          </a:prstGeom>
          <a:solidFill>
            <a:schemeClr val="dk2"/>
          </a:solidFill>
          <a:ln>
            <a:noFill/>
          </a:ln>
        </p:spPr>
      </p:sp>
      <p:sp>
        <p:nvSpPr>
          <p:cNvPr id="265" name="Google Shape;265;p20"/>
          <p:cNvSpPr txBox="1"/>
          <p:nvPr/>
        </p:nvSpPr>
        <p:spPr>
          <a:xfrm>
            <a:off x="6214975" y="6958834"/>
            <a:ext cx="59754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266" name="Google Shape;266;p20"/>
          <p:cNvSpPr txBox="1">
            <a:spLocks noGrp="1"/>
          </p:cNvSpPr>
          <p:nvPr>
            <p:ph type="title"/>
          </p:nvPr>
        </p:nvSpPr>
        <p:spPr>
          <a:xfrm>
            <a:off x="612568" y="585350"/>
            <a:ext cx="50511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p20"/>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8" name="Google Shape;268;p20"/>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269" name="Google Shape;269;p20"/>
          <p:cNvSpPr txBox="1">
            <a:spLocks noGrp="1"/>
          </p:cNvSpPr>
          <p:nvPr>
            <p:ph type="body" idx="3"/>
          </p:nvPr>
        </p:nvSpPr>
        <p:spPr>
          <a:xfrm>
            <a:off x="609520" y="1920681"/>
            <a:ext cx="50559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pic>
        <p:nvPicPr>
          <p:cNvPr id="270" name="Google Shape;270;p20"/>
          <p:cNvPicPr preferRelativeResize="0">
            <a:picLocks noGrp="1"/>
          </p:cNvPicPr>
          <p:nvPr>
            <p:ph type="clipArt" idx="4"/>
          </p:nvPr>
        </p:nvPicPr>
        <p:blipFill/>
        <p:spPr>
          <a:xfrm>
            <a:off x="10420776" y="6311457"/>
            <a:ext cx="1156800" cy="262500"/>
          </a:xfrm>
          <a:prstGeom prst="rect">
            <a:avLst/>
          </a:prstGeom>
          <a:blipFill rotWithShape="1">
            <a:blip r:embed="rId2">
              <a:alphaModFix/>
            </a:blip>
            <a:stretch>
              <a:fillRect/>
            </a:stretch>
          </a:blip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layout - complete">
  <p:cSld name="Blank layout - complete">
    <p:spTree>
      <p:nvGrpSpPr>
        <p:cNvPr id="1" name="Shape 27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2_Narrow Photo and Content">
  <p:cSld name="2_Narrow Photo and Content">
    <p:bg>
      <p:bgPr>
        <a:solidFill>
          <a:schemeClr val="lt1"/>
        </a:solidFill>
        <a:effectLst/>
      </p:bgPr>
    </p:bg>
    <p:spTree>
      <p:nvGrpSpPr>
        <p:cNvPr id="1" name="Shape 272"/>
        <p:cNvGrpSpPr/>
        <p:nvPr/>
      </p:nvGrpSpPr>
      <p:grpSpPr>
        <a:xfrm>
          <a:off x="0" y="0"/>
          <a:ext cx="0" cy="0"/>
          <a:chOff x="0" y="0"/>
          <a:chExt cx="0" cy="0"/>
        </a:xfrm>
      </p:grpSpPr>
      <p:sp>
        <p:nvSpPr>
          <p:cNvPr id="273" name="Google Shape;273;p22"/>
          <p:cNvSpPr/>
          <p:nvPr/>
        </p:nvSpPr>
        <p:spPr>
          <a:xfrm>
            <a:off x="-9524" y="-1"/>
            <a:ext cx="4838100" cy="6859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Calibri"/>
              <a:buNone/>
            </a:pPr>
            <a:endParaRPr sz="3200" b="0" i="0" u="none" strike="noStrike" cap="none">
              <a:solidFill>
                <a:srgbClr val="FFFFFF"/>
              </a:solidFill>
              <a:latin typeface="Calibri"/>
              <a:ea typeface="Calibri"/>
              <a:cs typeface="Calibri"/>
              <a:sym typeface="Calibri"/>
            </a:endParaRPr>
          </a:p>
        </p:txBody>
      </p:sp>
      <p:cxnSp>
        <p:nvCxnSpPr>
          <p:cNvPr id="274" name="Google Shape;274;p22"/>
          <p:cNvCxnSpPr/>
          <p:nvPr/>
        </p:nvCxnSpPr>
        <p:spPr>
          <a:xfrm rot="10800000">
            <a:off x="1952248" y="1709970"/>
            <a:ext cx="914400" cy="0"/>
          </a:xfrm>
          <a:prstGeom prst="straightConnector1">
            <a:avLst/>
          </a:prstGeom>
          <a:noFill/>
          <a:ln w="25400" cap="flat" cmpd="sng">
            <a:solidFill>
              <a:srgbClr val="FBBA3F"/>
            </a:solidFill>
            <a:prstDash val="solid"/>
            <a:miter lim="800000"/>
            <a:headEnd type="none" w="sm" len="sm"/>
            <a:tailEnd type="none" w="sm" len="sm"/>
          </a:ln>
        </p:spPr>
      </p:cxnSp>
      <p:pic>
        <p:nvPicPr>
          <p:cNvPr id="275" name="Google Shape;275;p22"/>
          <p:cNvPicPr preferRelativeResize="0"/>
          <p:nvPr/>
        </p:nvPicPr>
        <p:blipFill rotWithShape="1">
          <a:blip r:embed="rId2">
            <a:alphaModFix/>
          </a:blip>
          <a:srcRect/>
          <a:stretch/>
        </p:blipFill>
        <p:spPr>
          <a:xfrm>
            <a:off x="10420776" y="6311457"/>
            <a:ext cx="1157058" cy="262526"/>
          </a:xfrm>
          <a:prstGeom prst="rect">
            <a:avLst/>
          </a:prstGeom>
          <a:noFill/>
          <a:ln>
            <a:noFill/>
          </a:ln>
        </p:spPr>
      </p:pic>
      <p:grpSp>
        <p:nvGrpSpPr>
          <p:cNvPr id="276" name="Google Shape;276;p22"/>
          <p:cNvGrpSpPr/>
          <p:nvPr/>
        </p:nvGrpSpPr>
        <p:grpSpPr>
          <a:xfrm>
            <a:off x="12429957" y="152515"/>
            <a:ext cx="971603" cy="2368810"/>
            <a:chOff x="12431200" y="152485"/>
            <a:chExt cx="971700" cy="2368336"/>
          </a:xfrm>
        </p:grpSpPr>
        <p:grpSp>
          <p:nvGrpSpPr>
            <p:cNvPr id="277" name="Google Shape;277;p22"/>
            <p:cNvGrpSpPr/>
            <p:nvPr/>
          </p:nvGrpSpPr>
          <p:grpSpPr>
            <a:xfrm>
              <a:off x="12431200" y="152485"/>
              <a:ext cx="971700" cy="1804057"/>
              <a:chOff x="12431200" y="152485"/>
              <a:chExt cx="971700" cy="1804057"/>
            </a:xfrm>
          </p:grpSpPr>
          <p:sp>
            <p:nvSpPr>
              <p:cNvPr id="278" name="Google Shape;278;p22"/>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79" name="Google Shape;279;p22"/>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80" name="Google Shape;280;p22"/>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81" name="Google Shape;281;p22"/>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282" name="Google Shape;282;p22"/>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83" name="Google Shape;283;p22"/>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284" name="Google Shape;284;p22"/>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285" name="Google Shape;285;p22"/>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286" name="Google Shape;286;p22"/>
          <p:cNvGrpSpPr/>
          <p:nvPr/>
        </p:nvGrpSpPr>
        <p:grpSpPr>
          <a:xfrm>
            <a:off x="12429957" y="4771799"/>
            <a:ext cx="1376878" cy="1419808"/>
            <a:chOff x="12431200" y="4979663"/>
            <a:chExt cx="1377016" cy="1419524"/>
          </a:xfrm>
        </p:grpSpPr>
        <p:sp>
          <p:nvSpPr>
            <p:cNvPr id="287" name="Google Shape;287;p22"/>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288" name="Google Shape;288;p22"/>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89" name="Google Shape;289;p22"/>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90" name="Google Shape;290;p22"/>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91" name="Google Shape;291;p22"/>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92" name="Google Shape;292;p22"/>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93" name="Google Shape;293;p22"/>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294" name="Google Shape;294;p22"/>
          <p:cNvGrpSpPr/>
          <p:nvPr/>
        </p:nvGrpSpPr>
        <p:grpSpPr>
          <a:xfrm>
            <a:off x="12429957" y="2676135"/>
            <a:ext cx="971603" cy="1941185"/>
            <a:chOff x="12431200" y="2678506"/>
            <a:chExt cx="971700" cy="1940797"/>
          </a:xfrm>
        </p:grpSpPr>
        <p:sp>
          <p:nvSpPr>
            <p:cNvPr id="295" name="Google Shape;295;p22"/>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296" name="Google Shape;296;p22"/>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97" name="Google Shape;297;p22"/>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98" name="Google Shape;298;p22"/>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299" name="Google Shape;299;p22"/>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00" name="Google Shape;300;p22"/>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01" name="Google Shape;301;p22"/>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302" name="Google Shape;302;p22"/>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303" name="Google Shape;303;p22"/>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304" name="Google Shape;304;p22"/>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
        <p:nvSpPr>
          <p:cNvPr id="305" name="Google Shape;305;p22"/>
          <p:cNvSpPr txBox="1">
            <a:spLocks noGrp="1"/>
          </p:cNvSpPr>
          <p:nvPr>
            <p:ph type="body" idx="1"/>
          </p:nvPr>
        </p:nvSpPr>
        <p:spPr>
          <a:xfrm>
            <a:off x="612568" y="1999253"/>
            <a:ext cx="3647400" cy="1580400"/>
          </a:xfrm>
          <a:prstGeom prst="rect">
            <a:avLst/>
          </a:prstGeom>
          <a:noFill/>
          <a:ln>
            <a:noFill/>
          </a:ln>
        </p:spPr>
        <p:txBody>
          <a:bodyPr spcFirstLastPara="1" wrap="square" lIns="0" tIns="0" rIns="0" bIns="0" anchor="ctr" anchorCtr="0">
            <a:noAutofit/>
          </a:bodyPr>
          <a:lstStyle>
            <a:lvl1pPr marL="457200" lvl="0" indent="-228600" algn="ctr" rtl="0">
              <a:lnSpc>
                <a:spcPct val="95000"/>
              </a:lnSpc>
              <a:spcBef>
                <a:spcPts val="800"/>
              </a:spcBef>
              <a:spcAft>
                <a:spcPts val="0"/>
              </a:spcAft>
              <a:buSzPts val="2000"/>
              <a:buNone/>
              <a:defRPr sz="2000" b="0" cap="none">
                <a:solidFill>
                  <a:schemeClr val="lt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06" name="Google Shape;306;p22"/>
          <p:cNvSpPr txBox="1">
            <a:spLocks noGrp="1"/>
          </p:cNvSpPr>
          <p:nvPr>
            <p:ph type="body" idx="2"/>
          </p:nvPr>
        </p:nvSpPr>
        <p:spPr>
          <a:xfrm>
            <a:off x="612568" y="3660236"/>
            <a:ext cx="3647400" cy="24201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1600"/>
              <a:buNone/>
              <a:defRPr sz="1600" b="1">
                <a:solidFill>
                  <a:srgbClr val="FFBC00"/>
                </a:solidFill>
                <a:latin typeface="Calibri"/>
                <a:ea typeface="Calibri"/>
                <a:cs typeface="Calibri"/>
                <a:sym typeface="Calibri"/>
              </a:defRPr>
            </a:lvl1pPr>
            <a:lvl2pPr marL="914400" lvl="1" indent="-228600" algn="ctr" rtl="0">
              <a:lnSpc>
                <a:spcPct val="100000"/>
              </a:lnSpc>
              <a:spcBef>
                <a:spcPts val="900"/>
              </a:spcBef>
              <a:spcAft>
                <a:spcPts val="0"/>
              </a:spcAft>
              <a:buSzPts val="1400"/>
              <a:buNone/>
              <a:defRPr sz="1400" b="1">
                <a:solidFill>
                  <a:srgbClr val="FFBC00"/>
                </a:solidFill>
                <a:latin typeface="Calibri"/>
                <a:ea typeface="Calibri"/>
                <a:cs typeface="Calibri"/>
                <a:sym typeface="Calibri"/>
              </a:defRPr>
            </a:lvl2pPr>
            <a:lvl3pPr marL="1371600" lvl="2" indent="-228600" algn="ctr" rtl="0">
              <a:lnSpc>
                <a:spcPct val="100000"/>
              </a:lnSpc>
              <a:spcBef>
                <a:spcPts val="900"/>
              </a:spcBef>
              <a:spcAft>
                <a:spcPts val="0"/>
              </a:spcAft>
              <a:buSzPts val="1200"/>
              <a:buNone/>
              <a:defRPr sz="1200" b="1">
                <a:solidFill>
                  <a:srgbClr val="FFBC00"/>
                </a:solidFill>
                <a:latin typeface="Calibri"/>
                <a:ea typeface="Calibri"/>
                <a:cs typeface="Calibri"/>
                <a:sym typeface="Calibri"/>
              </a:defRPr>
            </a:lvl3pPr>
            <a:lvl4pPr marL="1828800" lvl="3" indent="-228600" algn="ctr" rtl="0">
              <a:lnSpc>
                <a:spcPct val="100000"/>
              </a:lnSpc>
              <a:spcBef>
                <a:spcPts val="900"/>
              </a:spcBef>
              <a:spcAft>
                <a:spcPts val="0"/>
              </a:spcAft>
              <a:buSzPts val="1100"/>
              <a:buNone/>
              <a:defRPr sz="1100" b="1">
                <a:solidFill>
                  <a:srgbClr val="FFBC00"/>
                </a:solidFill>
                <a:latin typeface="Calibri"/>
                <a:ea typeface="Calibri"/>
                <a:cs typeface="Calibri"/>
                <a:sym typeface="Calibri"/>
              </a:defRPr>
            </a:lvl4pPr>
            <a:lvl5pPr marL="2286000" lvl="4" indent="-228600" algn="ctr" rtl="0">
              <a:lnSpc>
                <a:spcPct val="100000"/>
              </a:lnSpc>
              <a:spcBef>
                <a:spcPts val="900"/>
              </a:spcBef>
              <a:spcAft>
                <a:spcPts val="0"/>
              </a:spcAft>
              <a:buSzPts val="1050"/>
              <a:buNone/>
              <a:defRPr sz="1050" b="1">
                <a:solidFill>
                  <a:srgbClr val="FFBC00"/>
                </a:solidFill>
                <a:latin typeface="Calibri"/>
                <a:ea typeface="Calibri"/>
                <a:cs typeface="Calibri"/>
                <a:sym typeface="Calibri"/>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07" name="Google Shape;307;p22"/>
          <p:cNvSpPr>
            <a:spLocks noGrp="1"/>
          </p:cNvSpPr>
          <p:nvPr>
            <p:ph type="pic" idx="3"/>
          </p:nvPr>
        </p:nvSpPr>
        <p:spPr>
          <a:xfrm>
            <a:off x="4828538" y="-9146"/>
            <a:ext cx="7368000" cy="6881100"/>
          </a:xfrm>
          <a:prstGeom prst="rect">
            <a:avLst/>
          </a:prstGeom>
          <a:solidFill>
            <a:schemeClr val="dk1">
              <a:alpha val="9800"/>
            </a:schemeClr>
          </a:solidFill>
          <a:ln>
            <a:noFill/>
          </a:ln>
        </p:spPr>
      </p:sp>
      <p:sp>
        <p:nvSpPr>
          <p:cNvPr id="308" name="Google Shape;308;p22"/>
          <p:cNvSpPr txBox="1"/>
          <p:nvPr/>
        </p:nvSpPr>
        <p:spPr>
          <a:xfrm>
            <a:off x="542270" y="6421764"/>
            <a:ext cx="45195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700"/>
              <a:buFont typeface="Arial"/>
              <a:buNone/>
            </a:pPr>
            <a:r>
              <a:rPr lang="fr-FR" sz="700">
                <a:solidFill>
                  <a:schemeClr val="accent6"/>
                </a:solidFill>
                <a:latin typeface="Calibri"/>
                <a:ea typeface="Calibri"/>
                <a:cs typeface="Calibri"/>
                <a:sym typeface="Calibri"/>
              </a:rPr>
              <a:t>©2021 AVEVA Group plc and its subsidiaries. All rights reserved.</a:t>
            </a:r>
            <a:endParaRPr sz="700">
              <a:solidFill>
                <a:schemeClr val="accent6"/>
              </a:solidFill>
              <a:latin typeface="Calibri"/>
              <a:ea typeface="Calibri"/>
              <a:cs typeface="Calibri"/>
              <a:sym typeface="Calibri"/>
            </a:endParaRPr>
          </a:p>
        </p:txBody>
      </p:sp>
      <p:sp>
        <p:nvSpPr>
          <p:cNvPr id="309" name="Google Shape;309;p22"/>
          <p:cNvSpPr txBox="1"/>
          <p:nvPr/>
        </p:nvSpPr>
        <p:spPr>
          <a:xfrm>
            <a:off x="174183" y="6405625"/>
            <a:ext cx="340500" cy="230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2"/>
              </a:buClr>
              <a:buSzPts val="900"/>
              <a:buFont typeface="Arial"/>
              <a:buNone/>
            </a:pPr>
            <a:fld id="{00000000-1234-1234-1234-123412341234}" type="slidenum">
              <a:rPr lang="fr-FR" sz="900">
                <a:solidFill>
                  <a:schemeClr val="accent6"/>
                </a:solidFill>
                <a:latin typeface="Calibri"/>
                <a:ea typeface="Calibri"/>
                <a:cs typeface="Calibri"/>
                <a:sym typeface="Calibri"/>
              </a:rPr>
              <a:t>‹N°›</a:t>
            </a:fld>
            <a:endParaRPr sz="900">
              <a:solidFill>
                <a:schemeClr val="accent6"/>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10"/>
        <p:cNvGrpSpPr/>
        <p:nvPr/>
      </p:nvGrpSpPr>
      <p:grpSpPr>
        <a:xfrm>
          <a:off x="0" y="0"/>
          <a:ext cx="0" cy="0"/>
          <a:chOff x="0" y="0"/>
          <a:chExt cx="0" cy="0"/>
        </a:xfrm>
      </p:grpSpPr>
      <p:pic>
        <p:nvPicPr>
          <p:cNvPr id="311" name="Google Shape;311;p23"/>
          <p:cNvPicPr preferRelativeResize="0"/>
          <p:nvPr/>
        </p:nvPicPr>
        <p:blipFill rotWithShape="1">
          <a:blip r:embed="rId3">
            <a:alphaModFix/>
          </a:blip>
          <a:srcRect/>
          <a:stretch/>
        </p:blipFill>
        <p:spPr>
          <a:xfrm>
            <a:off x="10056794" y="6009403"/>
            <a:ext cx="1619672" cy="367489"/>
          </a:xfrm>
          <a:prstGeom prst="rect">
            <a:avLst/>
          </a:prstGeom>
          <a:noFill/>
          <a:ln>
            <a:noFill/>
          </a:ln>
        </p:spPr>
      </p:pic>
      <p:cxnSp>
        <p:nvCxnSpPr>
          <p:cNvPr id="312" name="Google Shape;312;p23"/>
          <p:cNvCxnSpPr/>
          <p:nvPr/>
        </p:nvCxnSpPr>
        <p:spPr>
          <a:xfrm>
            <a:off x="612568" y="2605671"/>
            <a:ext cx="1371300" cy="0"/>
          </a:xfrm>
          <a:prstGeom prst="straightConnector1">
            <a:avLst/>
          </a:prstGeom>
          <a:noFill/>
          <a:ln w="28575" cap="flat" cmpd="sng">
            <a:solidFill>
              <a:srgbClr val="FFBC00"/>
            </a:solidFill>
            <a:prstDash val="solid"/>
            <a:miter lim="800000"/>
            <a:headEnd type="none" w="sm" len="sm"/>
            <a:tailEnd type="none" w="sm" len="sm"/>
          </a:ln>
        </p:spPr>
      </p:cxnSp>
      <p:sp>
        <p:nvSpPr>
          <p:cNvPr id="313" name="Google Shape;313;p23"/>
          <p:cNvSpPr/>
          <p:nvPr/>
        </p:nvSpPr>
        <p:spPr>
          <a:xfrm>
            <a:off x="12429569" y="1547397"/>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314" name="Google Shape;314;p23"/>
          <p:cNvSpPr/>
          <p:nvPr/>
        </p:nvSpPr>
        <p:spPr>
          <a:xfrm>
            <a:off x="12429569" y="976924"/>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315" name="Google Shape;315;p23"/>
          <p:cNvSpPr/>
          <p:nvPr/>
        </p:nvSpPr>
        <p:spPr>
          <a:xfrm>
            <a:off x="12429569" y="412516"/>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316" name="Google Shape;316;p23"/>
          <p:cNvSpPr/>
          <p:nvPr/>
        </p:nvSpPr>
        <p:spPr>
          <a:xfrm>
            <a:off x="12429569" y="152520"/>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317" name="Google Shape;317;p23"/>
          <p:cNvSpPr/>
          <p:nvPr/>
        </p:nvSpPr>
        <p:spPr>
          <a:xfrm>
            <a:off x="12913262" y="1547397"/>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318" name="Google Shape;318;p23"/>
          <p:cNvSpPr/>
          <p:nvPr/>
        </p:nvSpPr>
        <p:spPr>
          <a:xfrm>
            <a:off x="12913262" y="976924"/>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319" name="Google Shape;319;p23"/>
          <p:cNvSpPr/>
          <p:nvPr/>
        </p:nvSpPr>
        <p:spPr>
          <a:xfrm>
            <a:off x="12913262" y="412516"/>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320" name="Google Shape;320;p23"/>
          <p:cNvSpPr/>
          <p:nvPr/>
        </p:nvSpPr>
        <p:spPr>
          <a:xfrm>
            <a:off x="12913262" y="2111806"/>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nvGrpSpPr>
          <p:cNvPr id="321" name="Google Shape;321;p23"/>
          <p:cNvGrpSpPr/>
          <p:nvPr/>
        </p:nvGrpSpPr>
        <p:grpSpPr>
          <a:xfrm>
            <a:off x="12429957" y="4771799"/>
            <a:ext cx="1376878" cy="1419808"/>
            <a:chOff x="12431200" y="4979663"/>
            <a:chExt cx="1377016" cy="1419524"/>
          </a:xfrm>
        </p:grpSpPr>
        <p:sp>
          <p:nvSpPr>
            <p:cNvPr id="322" name="Google Shape;322;p23"/>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323" name="Google Shape;323;p23"/>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24" name="Google Shape;324;p23"/>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25" name="Google Shape;325;p23"/>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26" name="Google Shape;326;p23"/>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27" name="Google Shape;327;p23"/>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28" name="Google Shape;328;p23"/>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329" name="Google Shape;329;p23"/>
          <p:cNvGrpSpPr/>
          <p:nvPr/>
        </p:nvGrpSpPr>
        <p:grpSpPr>
          <a:xfrm>
            <a:off x="12429957" y="2676135"/>
            <a:ext cx="971603" cy="1941185"/>
            <a:chOff x="12431200" y="2678506"/>
            <a:chExt cx="971700" cy="1940797"/>
          </a:xfrm>
        </p:grpSpPr>
        <p:sp>
          <p:nvSpPr>
            <p:cNvPr id="330" name="Google Shape;330;p23"/>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331" name="Google Shape;331;p23"/>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32" name="Google Shape;332;p23"/>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33" name="Google Shape;333;p23"/>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34" name="Google Shape;334;p23"/>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35" name="Google Shape;335;p23"/>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336" name="Google Shape;336;p23"/>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337" name="Google Shape;337;p23"/>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338" name="Google Shape;338;p23"/>
          <p:cNvPicPr preferRelativeResize="0"/>
          <p:nvPr/>
        </p:nvPicPr>
        <p:blipFill rotWithShape="1">
          <a:blip r:embed="rId4">
            <a:alphaModFix/>
          </a:blip>
          <a:srcRect/>
          <a:stretch/>
        </p:blipFill>
        <p:spPr>
          <a:xfrm>
            <a:off x="14010405" y="4385555"/>
            <a:ext cx="1088028" cy="1611118"/>
          </a:xfrm>
          <a:prstGeom prst="rect">
            <a:avLst/>
          </a:prstGeom>
          <a:noFill/>
          <a:ln>
            <a:noFill/>
          </a:ln>
        </p:spPr>
      </p:pic>
      <p:sp>
        <p:nvSpPr>
          <p:cNvPr id="339" name="Google Shape;339;p23"/>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0" name="Google Shape;340;p23"/>
          <p:cNvSpPr txBox="1">
            <a:spLocks noGrp="1"/>
          </p:cNvSpPr>
          <p:nvPr>
            <p:ph type="body" idx="1"/>
          </p:nvPr>
        </p:nvSpPr>
        <p:spPr>
          <a:xfrm>
            <a:off x="612568" y="4454151"/>
            <a:ext cx="5942700" cy="3201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800"/>
              <a:buNone/>
              <a:defRPr sz="1800" b="0">
                <a:solidFill>
                  <a:schemeClr val="lt1"/>
                </a:solidFill>
                <a:latin typeface="Calibri"/>
                <a:ea typeface="Calibri"/>
                <a:cs typeface="Calibri"/>
                <a:sym typeface="Calibri"/>
              </a:defRPr>
            </a:lvl1pPr>
            <a:lvl2pPr marL="914400" lvl="1" indent="-228600" algn="l" rtl="0">
              <a:lnSpc>
                <a:spcPct val="100000"/>
              </a:lnSpc>
              <a:spcBef>
                <a:spcPts val="1000"/>
              </a:spcBef>
              <a:spcAft>
                <a:spcPts val="0"/>
              </a:spcAft>
              <a:buSzPts val="1600"/>
              <a:buNone/>
              <a:defRPr b="0">
                <a:solidFill>
                  <a:schemeClr val="lt1"/>
                </a:solidFill>
                <a:latin typeface="Calibri"/>
                <a:ea typeface="Calibri"/>
                <a:cs typeface="Calibri"/>
                <a:sym typeface="Calibri"/>
              </a:defRPr>
            </a:lvl2pPr>
            <a:lvl3pPr marL="1371600" lvl="2" indent="-228600" algn="l" rtl="0">
              <a:lnSpc>
                <a:spcPct val="100000"/>
              </a:lnSpc>
              <a:spcBef>
                <a:spcPts val="4200"/>
              </a:spcBef>
              <a:spcAft>
                <a:spcPts val="0"/>
              </a:spcAft>
              <a:buSzPts val="1400"/>
              <a:buFont typeface="Arial"/>
              <a:buNone/>
              <a:defRPr sz="1400">
                <a:solidFill>
                  <a:schemeClr val="lt1"/>
                </a:solidFill>
                <a:latin typeface="Calibri"/>
                <a:ea typeface="Calibri"/>
                <a:cs typeface="Calibri"/>
                <a:sym typeface="Calibri"/>
              </a:defRPr>
            </a:lvl3pPr>
            <a:lvl4pPr marL="1828800" lvl="3" indent="-228600" algn="l" rtl="0">
              <a:lnSpc>
                <a:spcPct val="100000"/>
              </a:lnSpc>
              <a:spcBef>
                <a:spcPts val="900"/>
              </a:spcBef>
              <a:spcAft>
                <a:spcPts val="0"/>
              </a:spcAft>
              <a:buSzPts val="1400"/>
              <a:buNone/>
              <a:defRPr sz="1400"/>
            </a:lvl4pPr>
            <a:lvl5pPr marL="2286000" lvl="4" indent="-228600" algn="l" rtl="0">
              <a:lnSpc>
                <a:spcPct val="100000"/>
              </a:lnSpc>
              <a:spcBef>
                <a:spcPts val="900"/>
              </a:spcBef>
              <a:spcAft>
                <a:spcPts val="0"/>
              </a:spcAft>
              <a:buSzPts val="1400"/>
              <a:buNone/>
              <a:defRPr sz="1400"/>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41" name="Google Shape;341;p23"/>
          <p:cNvSpPr txBox="1">
            <a:spLocks noGrp="1"/>
          </p:cNvSpPr>
          <p:nvPr>
            <p:ph type="body" idx="2"/>
          </p:nvPr>
        </p:nvSpPr>
        <p:spPr>
          <a:xfrm>
            <a:off x="612568" y="2752976"/>
            <a:ext cx="7030800" cy="13629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0"/>
              </a:spcBef>
              <a:spcAft>
                <a:spcPts val="0"/>
              </a:spcAft>
              <a:buSzPts val="5400"/>
              <a:buNone/>
              <a:defRPr sz="5400" b="0" i="0" cap="none">
                <a:solidFill>
                  <a:schemeClr val="lt1"/>
                </a:solidFill>
                <a:latin typeface="Calibri"/>
                <a:ea typeface="Calibri"/>
                <a:cs typeface="Calibri"/>
                <a:sym typeface="Calibri"/>
              </a:defRPr>
            </a:lvl1pPr>
            <a:lvl2pPr marL="914400" lvl="1" indent="-228600" algn="l" rtl="0">
              <a:lnSpc>
                <a:spcPct val="95000"/>
              </a:lnSpc>
              <a:spcBef>
                <a:spcPts val="900"/>
              </a:spcBef>
              <a:spcAft>
                <a:spcPts val="0"/>
              </a:spcAft>
              <a:buSzPts val="4400"/>
              <a:buNone/>
              <a:defRPr sz="4400" b="0" i="0" cap="none">
                <a:solidFill>
                  <a:schemeClr val="lt1"/>
                </a:solidFill>
                <a:latin typeface="Calibri"/>
                <a:ea typeface="Calibri"/>
                <a:cs typeface="Calibri"/>
                <a:sym typeface="Calibri"/>
              </a:defRPr>
            </a:lvl2pPr>
            <a:lvl3pPr marL="1371600" lvl="2" indent="-342900" algn="l" rtl="0">
              <a:lnSpc>
                <a:spcPct val="100000"/>
              </a:lnSpc>
              <a:spcBef>
                <a:spcPts val="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42" name="Google Shape;342;p23"/>
          <p:cNvSpPr txBox="1">
            <a:spLocks noGrp="1"/>
          </p:cNvSpPr>
          <p:nvPr>
            <p:ph type="body" idx="3"/>
          </p:nvPr>
        </p:nvSpPr>
        <p:spPr>
          <a:xfrm>
            <a:off x="612568" y="5009496"/>
            <a:ext cx="5942700" cy="3201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400"/>
              <a:buNone/>
              <a:defRPr sz="1400" b="0">
                <a:solidFill>
                  <a:schemeClr val="lt1"/>
                </a:solidFill>
                <a:latin typeface="Calibri"/>
                <a:ea typeface="Calibri"/>
                <a:cs typeface="Calibri"/>
                <a:sym typeface="Calibri"/>
              </a:defRPr>
            </a:lvl1pPr>
            <a:lvl2pPr marL="914400" lvl="1" indent="-228600" algn="l" rtl="0">
              <a:lnSpc>
                <a:spcPct val="100000"/>
              </a:lnSpc>
              <a:spcBef>
                <a:spcPts val="1000"/>
              </a:spcBef>
              <a:spcAft>
                <a:spcPts val="0"/>
              </a:spcAft>
              <a:buSzPts val="1800"/>
              <a:buNone/>
              <a:defRPr sz="1800" b="0">
                <a:solidFill>
                  <a:schemeClr val="lt1"/>
                </a:solidFill>
                <a:latin typeface="Calibri"/>
                <a:ea typeface="Calibri"/>
                <a:cs typeface="Calibri"/>
                <a:sym typeface="Calibri"/>
              </a:defRPr>
            </a:lvl2pPr>
            <a:lvl3pPr marL="1371600" lvl="2" indent="-228600" algn="l" rtl="0">
              <a:lnSpc>
                <a:spcPct val="100000"/>
              </a:lnSpc>
              <a:spcBef>
                <a:spcPts val="4200"/>
              </a:spcBef>
              <a:spcAft>
                <a:spcPts val="0"/>
              </a:spcAft>
              <a:buSzPts val="1600"/>
              <a:buFont typeface="Arial"/>
              <a:buNone/>
              <a:defRPr sz="1600">
                <a:solidFill>
                  <a:schemeClr val="lt1"/>
                </a:solidFill>
                <a:latin typeface="Calibri"/>
                <a:ea typeface="Calibri"/>
                <a:cs typeface="Calibri"/>
                <a:sym typeface="Calibri"/>
              </a:defRPr>
            </a:lvl3pPr>
            <a:lvl4pPr marL="1828800" lvl="3" indent="-228600" algn="l" rtl="0">
              <a:lnSpc>
                <a:spcPct val="100000"/>
              </a:lnSpc>
              <a:spcBef>
                <a:spcPts val="900"/>
              </a:spcBef>
              <a:spcAft>
                <a:spcPts val="0"/>
              </a:spcAft>
              <a:buSzPts val="1400"/>
              <a:buNone/>
              <a:defRPr sz="1400"/>
            </a:lvl4pPr>
            <a:lvl5pPr marL="2286000" lvl="4" indent="-228600" algn="l" rtl="0">
              <a:lnSpc>
                <a:spcPct val="100000"/>
              </a:lnSpc>
              <a:spcBef>
                <a:spcPts val="900"/>
              </a:spcBef>
              <a:spcAft>
                <a:spcPts val="0"/>
              </a:spcAft>
              <a:buSzPts val="1400"/>
              <a:buNone/>
              <a:defRPr sz="1400"/>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43" name="Google Shape;343;p23"/>
          <p:cNvSpPr txBox="1">
            <a:spLocks noGrp="1"/>
          </p:cNvSpPr>
          <p:nvPr>
            <p:ph type="body" idx="4"/>
          </p:nvPr>
        </p:nvSpPr>
        <p:spPr>
          <a:xfrm>
            <a:off x="612568" y="2140187"/>
            <a:ext cx="2971500" cy="2652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600"/>
              <a:buNone/>
              <a:defRPr sz="1600" b="0" cap="none">
                <a:solidFill>
                  <a:schemeClr val="lt1"/>
                </a:solidFill>
                <a:latin typeface="Calibri"/>
                <a:ea typeface="Calibri"/>
                <a:cs typeface="Calibri"/>
                <a:sym typeface="Calibri"/>
              </a:defRPr>
            </a:lvl1pPr>
            <a:lvl2pPr marL="914400" lvl="1" indent="-228600" algn="l" rtl="0">
              <a:lnSpc>
                <a:spcPct val="100000"/>
              </a:lnSpc>
              <a:spcBef>
                <a:spcPts val="1000"/>
              </a:spcBef>
              <a:spcAft>
                <a:spcPts val="0"/>
              </a:spcAft>
              <a:buSzPts val="1600"/>
              <a:buNone/>
              <a:defRPr b="0">
                <a:solidFill>
                  <a:schemeClr val="lt1"/>
                </a:solidFill>
                <a:latin typeface="Calibri"/>
                <a:ea typeface="Calibri"/>
                <a:cs typeface="Calibri"/>
                <a:sym typeface="Calibri"/>
              </a:defRPr>
            </a:lvl2pPr>
            <a:lvl3pPr marL="1371600" lvl="2" indent="-228600" algn="l" rtl="0">
              <a:lnSpc>
                <a:spcPct val="100000"/>
              </a:lnSpc>
              <a:spcBef>
                <a:spcPts val="4200"/>
              </a:spcBef>
              <a:spcAft>
                <a:spcPts val="0"/>
              </a:spcAft>
              <a:buSzPts val="1400"/>
              <a:buFont typeface="Arial"/>
              <a:buNone/>
              <a:defRPr sz="1400">
                <a:solidFill>
                  <a:schemeClr val="lt1"/>
                </a:solidFill>
                <a:latin typeface="Calibri"/>
                <a:ea typeface="Calibri"/>
                <a:cs typeface="Calibri"/>
                <a:sym typeface="Calibri"/>
              </a:defRPr>
            </a:lvl3pPr>
            <a:lvl4pPr marL="1828800" lvl="3" indent="-228600" algn="l" rtl="0">
              <a:lnSpc>
                <a:spcPct val="100000"/>
              </a:lnSpc>
              <a:spcBef>
                <a:spcPts val="900"/>
              </a:spcBef>
              <a:spcAft>
                <a:spcPts val="0"/>
              </a:spcAft>
              <a:buSzPts val="1400"/>
              <a:buNone/>
              <a:defRPr sz="1400"/>
            </a:lvl4pPr>
            <a:lvl5pPr marL="2286000" lvl="4" indent="-228600" algn="l" rtl="0">
              <a:lnSpc>
                <a:spcPct val="100000"/>
              </a:lnSpc>
              <a:spcBef>
                <a:spcPts val="900"/>
              </a:spcBef>
              <a:spcAft>
                <a:spcPts val="0"/>
              </a:spcAft>
              <a:buSzPts val="1400"/>
              <a:buNone/>
              <a:defRPr sz="1400"/>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44" name="Google Shape;344;p23"/>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345"/>
        <p:cNvGrpSpPr/>
        <p:nvPr/>
      </p:nvGrpSpPr>
      <p:grpSpPr>
        <a:xfrm>
          <a:off x="0" y="0"/>
          <a:ext cx="0" cy="0"/>
          <a:chOff x="0" y="0"/>
          <a:chExt cx="0" cy="0"/>
        </a:xfrm>
      </p:grpSpPr>
      <p:sp>
        <p:nvSpPr>
          <p:cNvPr id="346" name="Google Shape;346;p24"/>
          <p:cNvSpPr/>
          <p:nvPr/>
        </p:nvSpPr>
        <p:spPr>
          <a:xfrm>
            <a:off x="0" y="0"/>
            <a:ext cx="4063500" cy="6859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24"/>
          <p:cNvSpPr txBox="1">
            <a:spLocks noGrp="1"/>
          </p:cNvSpPr>
          <p:nvPr>
            <p:ph type="body" idx="1"/>
          </p:nvPr>
        </p:nvSpPr>
        <p:spPr>
          <a:xfrm>
            <a:off x="609520" y="2140187"/>
            <a:ext cx="3061500" cy="269400"/>
          </a:xfrm>
          <a:prstGeom prst="rect">
            <a:avLst/>
          </a:prstGeom>
          <a:noFill/>
          <a:ln>
            <a:noFill/>
          </a:ln>
        </p:spPr>
        <p:txBody>
          <a:bodyPr spcFirstLastPara="1" wrap="square" lIns="0" tIns="0" rIns="0" bIns="0" anchor="b" anchorCtr="0">
            <a:normAutofit/>
          </a:bodyPr>
          <a:lstStyle>
            <a:lvl1pPr marL="457200" lvl="0" indent="-228600" algn="l" rtl="0">
              <a:lnSpc>
                <a:spcPct val="100000"/>
              </a:lnSpc>
              <a:spcBef>
                <a:spcPts val="0"/>
              </a:spcBef>
              <a:spcAft>
                <a:spcPts val="0"/>
              </a:spcAft>
              <a:buSzPts val="1600"/>
              <a:buNone/>
              <a:defRPr sz="1600" cap="none">
                <a:solidFill>
                  <a:schemeClr val="lt1"/>
                </a:solidFill>
                <a:latin typeface="Calibri"/>
                <a:ea typeface="Calibri"/>
                <a:cs typeface="Calibri"/>
                <a:sym typeface="Calibri"/>
              </a:defRPr>
            </a:lvl1pPr>
            <a:lvl2pPr marL="914400" lvl="1" indent="-228600" algn="l" rtl="0">
              <a:lnSpc>
                <a:spcPct val="100000"/>
              </a:lnSpc>
              <a:spcBef>
                <a:spcPts val="900"/>
              </a:spcBef>
              <a:spcAft>
                <a:spcPts val="0"/>
              </a:spcAft>
              <a:buSzPts val="1600"/>
              <a:buNone/>
              <a:defRPr>
                <a:solidFill>
                  <a:schemeClr val="dk1"/>
                </a:solidFill>
              </a:defRPr>
            </a:lvl2pPr>
            <a:lvl3pPr marL="1371600" lvl="2" indent="-228600" algn="l" rtl="0">
              <a:lnSpc>
                <a:spcPct val="100000"/>
              </a:lnSpc>
              <a:spcBef>
                <a:spcPts val="900"/>
              </a:spcBef>
              <a:spcAft>
                <a:spcPts val="0"/>
              </a:spcAft>
              <a:buSzPts val="1400"/>
              <a:buNone/>
              <a:defRPr>
                <a:solidFill>
                  <a:schemeClr val="dk1"/>
                </a:solidFill>
              </a:defRPr>
            </a:lvl3pPr>
            <a:lvl4pPr marL="1828800" lvl="3" indent="-228600" algn="l" rtl="0">
              <a:lnSpc>
                <a:spcPct val="100000"/>
              </a:lnSpc>
              <a:spcBef>
                <a:spcPts val="900"/>
              </a:spcBef>
              <a:spcAft>
                <a:spcPts val="0"/>
              </a:spcAft>
              <a:buSzPts val="1200"/>
              <a:buNone/>
              <a:defRPr>
                <a:solidFill>
                  <a:schemeClr val="dk1"/>
                </a:solidFill>
              </a:defRPr>
            </a:lvl4pPr>
            <a:lvl5pPr marL="2286000" lvl="4" indent="-228600" algn="l" rtl="0">
              <a:lnSpc>
                <a:spcPct val="100000"/>
              </a:lnSpc>
              <a:spcBef>
                <a:spcPts val="900"/>
              </a:spcBef>
              <a:spcAft>
                <a:spcPts val="0"/>
              </a:spcAft>
              <a:buSzPts val="1100"/>
              <a:buNone/>
              <a:defRPr>
                <a:solidFill>
                  <a:schemeClr val="dk1"/>
                </a:solidFill>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48" name="Google Shape;348;p24"/>
          <p:cNvSpPr txBox="1">
            <a:spLocks noGrp="1"/>
          </p:cNvSpPr>
          <p:nvPr>
            <p:ph type="title"/>
          </p:nvPr>
        </p:nvSpPr>
        <p:spPr>
          <a:xfrm>
            <a:off x="609520" y="2752976"/>
            <a:ext cx="3063000" cy="1097700"/>
          </a:xfrm>
          <a:prstGeom prst="rect">
            <a:avLst/>
          </a:prstGeom>
          <a:noFill/>
          <a:ln>
            <a:noFill/>
          </a:ln>
        </p:spPr>
        <p:txBody>
          <a:bodyPr spcFirstLastPara="1" wrap="square" lIns="0" tIns="0" rIns="0" bIns="0" anchor="t" anchorCtr="0">
            <a:normAutofit/>
          </a:bodyPr>
          <a:lstStyle>
            <a:lvl1pPr lvl="0" algn="l" rtl="0">
              <a:lnSpc>
                <a:spcPct val="95000"/>
              </a:lnSpc>
              <a:spcBef>
                <a:spcPts val="0"/>
              </a:spcBef>
              <a:spcAft>
                <a:spcPts val="0"/>
              </a:spcAft>
              <a:buClr>
                <a:schemeClr val="lt1"/>
              </a:buClr>
              <a:buSzPts val="4400"/>
              <a:buFont typeface="Calibri"/>
              <a:buNone/>
              <a:defRPr sz="440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9" name="Google Shape;349;p24"/>
          <p:cNvSpPr txBox="1">
            <a:spLocks noGrp="1"/>
          </p:cNvSpPr>
          <p:nvPr>
            <p:ph type="body" idx="2"/>
          </p:nvPr>
        </p:nvSpPr>
        <p:spPr>
          <a:xfrm>
            <a:off x="4450046" y="805284"/>
            <a:ext cx="7127700" cy="49026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600"/>
              </a:spcBef>
              <a:spcAft>
                <a:spcPts val="0"/>
              </a:spcAft>
              <a:buSzPts val="2400"/>
              <a:buNone/>
              <a:defRPr sz="2400">
                <a:solidFill>
                  <a:schemeClr val="accent1"/>
                </a:solidFill>
                <a:latin typeface="Calibri"/>
                <a:ea typeface="Calibri"/>
                <a:cs typeface="Calibri"/>
                <a:sym typeface="Calibri"/>
              </a:defRPr>
            </a:lvl1pPr>
            <a:lvl2pPr marL="914400" lvl="1" indent="-228600" algn="l" rtl="0">
              <a:lnSpc>
                <a:spcPct val="90000"/>
              </a:lnSpc>
              <a:spcBef>
                <a:spcPts val="600"/>
              </a:spcBef>
              <a:spcAft>
                <a:spcPts val="0"/>
              </a:spcAft>
              <a:buSzPts val="1600"/>
              <a:buNone/>
              <a:defRPr/>
            </a:lvl2pPr>
            <a:lvl3pPr marL="1371600" lvl="2" indent="-228600" algn="l" rtl="0">
              <a:lnSpc>
                <a:spcPct val="100000"/>
              </a:lnSpc>
              <a:spcBef>
                <a:spcPts val="600"/>
              </a:spcBef>
              <a:spcAft>
                <a:spcPts val="0"/>
              </a:spcAft>
              <a:buSzPts val="1400"/>
              <a:buNone/>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50" name="Google Shape;350;p24"/>
          <p:cNvSpPr txBox="1">
            <a:spLocks noGrp="1"/>
          </p:cNvSpPr>
          <p:nvPr>
            <p:ph type="body" idx="3"/>
          </p:nvPr>
        </p:nvSpPr>
        <p:spPr>
          <a:xfrm>
            <a:off x="612569" y="4021617"/>
            <a:ext cx="3058200" cy="3525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SzPts val="1800"/>
              <a:buNone/>
              <a:defRPr sz="1800">
                <a:solidFill>
                  <a:schemeClr val="lt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cxnSp>
        <p:nvCxnSpPr>
          <p:cNvPr id="351" name="Google Shape;351;p24"/>
          <p:cNvCxnSpPr/>
          <p:nvPr/>
        </p:nvCxnSpPr>
        <p:spPr>
          <a:xfrm>
            <a:off x="612568" y="2605671"/>
            <a:ext cx="1371300" cy="0"/>
          </a:xfrm>
          <a:prstGeom prst="straightConnector1">
            <a:avLst/>
          </a:prstGeom>
          <a:noFill/>
          <a:ln w="28575" cap="flat" cmpd="sng">
            <a:solidFill>
              <a:srgbClr val="FFBC00"/>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Keyword + image">
  <p:cSld name="Keyword + image">
    <p:bg>
      <p:bgPr>
        <a:solidFill>
          <a:schemeClr val="dk1"/>
        </a:soli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385303" y="2764050"/>
            <a:ext cx="3864300" cy="854400"/>
          </a:xfrm>
          <a:prstGeom prst="rect">
            <a:avLst/>
          </a:prstGeom>
          <a:noFill/>
          <a:ln>
            <a:noFill/>
          </a:ln>
        </p:spPr>
        <p:txBody>
          <a:bodyPr spcFirstLastPara="1" wrap="square" lIns="61200" tIns="45700" rIns="91425" bIns="45700" anchor="b" anchorCtr="0">
            <a:spAutoFit/>
          </a:bodyPr>
          <a:lstStyle>
            <a:lvl1pPr lvl="0" algn="ctr">
              <a:lnSpc>
                <a:spcPct val="90000"/>
              </a:lnSpc>
              <a:spcBef>
                <a:spcPts val="0"/>
              </a:spcBef>
              <a:spcAft>
                <a:spcPts val="0"/>
              </a:spcAft>
              <a:buClr>
                <a:schemeClr val="lt1"/>
              </a:buClr>
              <a:buSzPts val="5500"/>
              <a:buFont typeface="Be Vietnam"/>
              <a:buNone/>
              <a:defRPr sz="5500">
                <a:solidFill>
                  <a:schemeClr val="lt1"/>
                </a:solidFill>
                <a:latin typeface="Calibri" panose="020F0502020204030204" pitchFamily="34" charset="0"/>
                <a:ea typeface="Calibri" panose="020F0502020204030204" pitchFamily="34" charset="0"/>
                <a:cs typeface="Calibri" panose="020F0502020204030204" pitchFamily="34" charset="0"/>
                <a:sym typeface="Be Vietna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7392801" y="3846896"/>
            <a:ext cx="3680100" cy="2459400"/>
          </a:xfrm>
          <a:prstGeom prst="rect">
            <a:avLst/>
          </a:prstGeom>
          <a:noFill/>
          <a:ln>
            <a:noFill/>
          </a:ln>
        </p:spPr>
        <p:txBody>
          <a:bodyPr spcFirstLastPara="1" wrap="square" lIns="0" tIns="45700" rIns="91425" bIns="45700" anchor="t" anchorCtr="0">
            <a:noAutofit/>
          </a:bodyPr>
          <a:lstStyle>
            <a:lvl1pPr marL="457200" lvl="0" indent="-374650" algn="l">
              <a:lnSpc>
                <a:spcPct val="90000"/>
              </a:lnSpc>
              <a:spcBef>
                <a:spcPts val="1000"/>
              </a:spcBef>
              <a:spcAft>
                <a:spcPts val="0"/>
              </a:spcAft>
              <a:buClr>
                <a:schemeClr val="lt1"/>
              </a:buClr>
              <a:buSzPts val="2300"/>
              <a:buChar char=" "/>
              <a:defRPr sz="2300">
                <a:solidFill>
                  <a:schemeClr val="lt1"/>
                </a:solidFill>
                <a:latin typeface="Calibri" panose="020F0502020204030204" pitchFamily="34" charset="0"/>
                <a:ea typeface="Calibri" panose="020F0502020204030204" pitchFamily="34" charset="0"/>
                <a:cs typeface="Calibri" panose="020F0502020204030204" pitchFamily="34" charset="0"/>
                <a:sym typeface="Be Vietnam"/>
              </a:defRPr>
            </a:lvl1pPr>
            <a:lvl2pPr marL="914400" lvl="1" indent="-342900" algn="l">
              <a:lnSpc>
                <a:spcPct val="90000"/>
              </a:lnSpc>
              <a:spcBef>
                <a:spcPts val="500"/>
              </a:spcBef>
              <a:spcAft>
                <a:spcPts val="0"/>
              </a:spcAft>
              <a:buClr>
                <a:schemeClr val="lt1"/>
              </a:buClr>
              <a:buSzPts val="1800"/>
              <a:buFont typeface="Trebuchet MS"/>
              <a:buChar char=" "/>
              <a:defRPr sz="1800">
                <a:solidFill>
                  <a:schemeClr val="lt1"/>
                </a:solidFill>
                <a:latin typeface="Be Vietnam"/>
                <a:ea typeface="Be Vietnam"/>
                <a:cs typeface="Be Vietnam"/>
                <a:sym typeface="Be Vietnam"/>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10716600" y="6411080"/>
            <a:ext cx="903000" cy="141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1" name="Google Shape;21;p3"/>
          <p:cNvSpPr txBox="1">
            <a:spLocks noGrp="1"/>
          </p:cNvSpPr>
          <p:nvPr>
            <p:ph type="ftr" idx="11"/>
          </p:nvPr>
        </p:nvSpPr>
        <p:spPr>
          <a:xfrm>
            <a:off x="6474732" y="6411080"/>
            <a:ext cx="4114200" cy="141600"/>
          </a:xfrm>
          <a:prstGeom prst="rect">
            <a:avLst/>
          </a:prstGeom>
          <a:noFill/>
          <a:ln>
            <a:noFill/>
          </a:ln>
        </p:spPr>
        <p:txBody>
          <a:bodyPr spcFirstLastPara="1" wrap="square" lIns="91425" tIns="45700" rIns="0" bIns="45700" anchor="ctr" anchorCtr="0">
            <a:noAutofit/>
          </a:bodyPr>
          <a:lstStyle>
            <a:lvl1pPr lvl="0" algn="r">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pic>
        <p:nvPicPr>
          <p:cNvPr id="22" name="Google Shape;22;p3"/>
          <p:cNvPicPr preferRelativeResize="0"/>
          <p:nvPr/>
        </p:nvPicPr>
        <p:blipFill rotWithShape="1">
          <a:blip r:embed="rId2">
            <a:alphaModFix/>
          </a:blip>
          <a:srcRect/>
          <a:stretch/>
        </p:blipFill>
        <p:spPr>
          <a:xfrm>
            <a:off x="11702106" y="6368925"/>
            <a:ext cx="206471" cy="225827"/>
          </a:xfrm>
          <a:prstGeom prst="rect">
            <a:avLst/>
          </a:prstGeom>
          <a:noFill/>
          <a:ln>
            <a:noFill/>
          </a:ln>
        </p:spPr>
      </p:pic>
      <p:sp>
        <p:nvSpPr>
          <p:cNvPr id="23" name="Google Shape;23;p3"/>
          <p:cNvSpPr txBox="1"/>
          <p:nvPr/>
        </p:nvSpPr>
        <p:spPr>
          <a:xfrm>
            <a:off x="10645172" y="6358740"/>
            <a:ext cx="71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lt1"/>
                </a:solidFill>
                <a:latin typeface="Calibri" panose="020F0502020204030204" pitchFamily="34" charset="0"/>
                <a:ea typeface="Be Vietnam"/>
                <a:cs typeface="Calibri" panose="020F0502020204030204" pitchFamily="34" charset="0"/>
                <a:sym typeface="Be Vietnam"/>
              </a:rPr>
              <a:t>•</a:t>
            </a:r>
            <a:endParaRPr>
              <a:latin typeface="Calibri" panose="020F0502020204030204" pitchFamily="34" charset="0"/>
              <a:cs typeface="Calibri" panose="020F050202020403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352"/>
        <p:cNvGrpSpPr/>
        <p:nvPr/>
      </p:nvGrpSpPr>
      <p:grpSpPr>
        <a:xfrm>
          <a:off x="0" y="0"/>
          <a:ext cx="0" cy="0"/>
          <a:chOff x="0" y="0"/>
          <a:chExt cx="0" cy="0"/>
        </a:xfrm>
      </p:grpSpPr>
      <p:sp>
        <p:nvSpPr>
          <p:cNvPr id="353" name="Google Shape;353;p25"/>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54" name="Google Shape;354;p25"/>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5" name="Google Shape;355;p25"/>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6" name="Google Shape;356;p25"/>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357" name="Google Shape;357;p25"/>
          <p:cNvSpPr txBox="1">
            <a:spLocks noGrp="1"/>
          </p:cNvSpPr>
          <p:nvPr>
            <p:ph type="body" idx="2"/>
          </p:nvPr>
        </p:nvSpPr>
        <p:spPr>
          <a:xfrm>
            <a:off x="609520" y="1920681"/>
            <a:ext cx="3538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58" name="Google Shape;358;p25"/>
          <p:cNvSpPr txBox="1">
            <a:spLocks noGrp="1"/>
          </p:cNvSpPr>
          <p:nvPr>
            <p:ph type="body" idx="3"/>
          </p:nvPr>
        </p:nvSpPr>
        <p:spPr>
          <a:xfrm>
            <a:off x="4324544" y="1920681"/>
            <a:ext cx="3538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59" name="Google Shape;359;p25"/>
          <p:cNvSpPr txBox="1">
            <a:spLocks noGrp="1"/>
          </p:cNvSpPr>
          <p:nvPr>
            <p:ph type="body" idx="4"/>
          </p:nvPr>
        </p:nvSpPr>
        <p:spPr>
          <a:xfrm>
            <a:off x="8045664" y="1920681"/>
            <a:ext cx="3538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Captions">
  <p:cSld name="Content and Captions">
    <p:spTree>
      <p:nvGrpSpPr>
        <p:cNvPr id="1" name="Shape 360"/>
        <p:cNvGrpSpPr/>
        <p:nvPr/>
      </p:nvGrpSpPr>
      <p:grpSpPr>
        <a:xfrm>
          <a:off x="0" y="0"/>
          <a:ext cx="0" cy="0"/>
          <a:chOff x="0" y="0"/>
          <a:chExt cx="0" cy="0"/>
        </a:xfrm>
      </p:grpSpPr>
      <p:sp>
        <p:nvSpPr>
          <p:cNvPr id="361" name="Google Shape;361;p26"/>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62" name="Google Shape;362;p26"/>
          <p:cNvSpPr txBox="1">
            <a:spLocks noGrp="1"/>
          </p:cNvSpPr>
          <p:nvPr>
            <p:ph type="body" idx="2"/>
          </p:nvPr>
        </p:nvSpPr>
        <p:spPr>
          <a:xfrm>
            <a:off x="609519" y="1920681"/>
            <a:ext cx="7266000" cy="41385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63" name="Google Shape;363;p26"/>
          <p:cNvSpPr txBox="1">
            <a:spLocks noGrp="1"/>
          </p:cNvSpPr>
          <p:nvPr>
            <p:ph type="body" idx="3"/>
          </p:nvPr>
        </p:nvSpPr>
        <p:spPr>
          <a:xfrm>
            <a:off x="8252646" y="1929827"/>
            <a:ext cx="3328500" cy="1080300"/>
          </a:xfrm>
          <a:prstGeom prst="rect">
            <a:avLst/>
          </a:prstGeom>
          <a:noFill/>
          <a:ln>
            <a:noFill/>
          </a:ln>
        </p:spPr>
        <p:txBody>
          <a:bodyPr spcFirstLastPara="1" wrap="square" lIns="0" tIns="91425" rIns="0" bIns="0" anchor="t" anchorCtr="0">
            <a:noAutofit/>
          </a:bodyPr>
          <a:lstStyle>
            <a:lvl1pPr marL="457200" lvl="0" indent="-228600" algn="l" rtl="0">
              <a:lnSpc>
                <a:spcPct val="90000"/>
              </a:lnSpc>
              <a:spcBef>
                <a:spcPts val="0"/>
              </a:spcBef>
              <a:spcAft>
                <a:spcPts val="0"/>
              </a:spcAft>
              <a:buSzPts val="1800"/>
              <a:buNone/>
              <a:defRPr sz="1800" b="0" cap="none">
                <a:solidFill>
                  <a:schemeClr val="accent1"/>
                </a:solidFill>
                <a:latin typeface="Calibri"/>
                <a:ea typeface="Calibri"/>
                <a:cs typeface="Calibri"/>
                <a:sym typeface="Calibri"/>
              </a:defRPr>
            </a:lvl1pPr>
            <a:lvl2pPr marL="914400" lvl="1" indent="-228600" algn="l" rtl="0">
              <a:lnSpc>
                <a:spcPct val="90000"/>
              </a:lnSpc>
              <a:spcBef>
                <a:spcPts val="300"/>
              </a:spcBef>
              <a:spcAft>
                <a:spcPts val="0"/>
              </a:spcAft>
              <a:buSzPts val="1600"/>
              <a:buNone/>
              <a:defRPr sz="1600" b="0" cap="none">
                <a:solidFill>
                  <a:schemeClr val="dk1"/>
                </a:solidFill>
                <a:latin typeface="Calibri"/>
                <a:ea typeface="Calibri"/>
                <a:cs typeface="Calibri"/>
                <a:sym typeface="Calibri"/>
              </a:defRPr>
            </a:lvl2pPr>
            <a:lvl3pPr marL="1371600" lvl="2" indent="-228600" algn="l" rtl="0">
              <a:lnSpc>
                <a:spcPct val="90000"/>
              </a:lnSpc>
              <a:spcBef>
                <a:spcPts val="300"/>
              </a:spcBef>
              <a:spcAft>
                <a:spcPts val="0"/>
              </a:spcAft>
              <a:buSzPts val="1400"/>
              <a:buNone/>
              <a:defRPr sz="1400">
                <a:solidFill>
                  <a:schemeClr val="dk1"/>
                </a:solidFill>
                <a:latin typeface="Calibri"/>
                <a:ea typeface="Calibri"/>
                <a:cs typeface="Calibri"/>
                <a:sym typeface="Calibri"/>
              </a:defRPr>
            </a:lvl3pPr>
            <a:lvl4pPr marL="1828800" lvl="3" indent="-342900" algn="l" rtl="0">
              <a:lnSpc>
                <a:spcPct val="100000"/>
              </a:lnSpc>
              <a:spcBef>
                <a:spcPts val="3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64" name="Google Shape;364;p26"/>
          <p:cNvSpPr txBox="1">
            <a:spLocks noGrp="1"/>
          </p:cNvSpPr>
          <p:nvPr>
            <p:ph type="body" idx="4"/>
          </p:nvPr>
        </p:nvSpPr>
        <p:spPr>
          <a:xfrm>
            <a:off x="8252646" y="3338327"/>
            <a:ext cx="3328500" cy="108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SzPts val="1800"/>
              <a:buNone/>
              <a:defRPr sz="1800" b="0" cap="none">
                <a:solidFill>
                  <a:schemeClr val="accent1"/>
                </a:solidFill>
                <a:latin typeface="Calibri"/>
                <a:ea typeface="Calibri"/>
                <a:cs typeface="Calibri"/>
                <a:sym typeface="Calibri"/>
              </a:defRPr>
            </a:lvl1pPr>
            <a:lvl2pPr marL="914400" lvl="1" indent="-228600" algn="l" rtl="0">
              <a:lnSpc>
                <a:spcPct val="90000"/>
              </a:lnSpc>
              <a:spcBef>
                <a:spcPts val="300"/>
              </a:spcBef>
              <a:spcAft>
                <a:spcPts val="0"/>
              </a:spcAft>
              <a:buSzPts val="1600"/>
              <a:buNone/>
              <a:defRPr sz="1600" b="0" cap="none">
                <a:solidFill>
                  <a:schemeClr val="dk1"/>
                </a:solidFill>
                <a:latin typeface="Calibri"/>
                <a:ea typeface="Calibri"/>
                <a:cs typeface="Calibri"/>
                <a:sym typeface="Calibri"/>
              </a:defRPr>
            </a:lvl2pPr>
            <a:lvl3pPr marL="1371600" lvl="2" indent="-228600" algn="l" rtl="0">
              <a:lnSpc>
                <a:spcPct val="90000"/>
              </a:lnSpc>
              <a:spcBef>
                <a:spcPts val="300"/>
              </a:spcBef>
              <a:spcAft>
                <a:spcPts val="0"/>
              </a:spcAft>
              <a:buSzPts val="1400"/>
              <a:buNone/>
              <a:defRPr sz="1400">
                <a:solidFill>
                  <a:schemeClr val="dk1"/>
                </a:solidFill>
                <a:latin typeface="Calibri"/>
                <a:ea typeface="Calibri"/>
                <a:cs typeface="Calibri"/>
                <a:sym typeface="Calibri"/>
              </a:defRPr>
            </a:lvl3pPr>
            <a:lvl4pPr marL="1828800" lvl="3" indent="-342900" algn="l" rtl="0">
              <a:lnSpc>
                <a:spcPct val="100000"/>
              </a:lnSpc>
              <a:spcBef>
                <a:spcPts val="3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65" name="Google Shape;365;p26"/>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6" name="Google Shape;366;p26"/>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7" name="Google Shape;367;p26"/>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and Content">
  <p:cSld name="Caption and Content">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0" name="Google Shape;370;p27"/>
          <p:cNvSpPr txBox="1">
            <a:spLocks noGrp="1"/>
          </p:cNvSpPr>
          <p:nvPr>
            <p:ph type="body" idx="1"/>
          </p:nvPr>
        </p:nvSpPr>
        <p:spPr>
          <a:xfrm>
            <a:off x="609503"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71" name="Google Shape;371;p27"/>
          <p:cNvSpPr txBox="1">
            <a:spLocks noGrp="1"/>
          </p:cNvSpPr>
          <p:nvPr>
            <p:ph type="body" idx="2"/>
          </p:nvPr>
        </p:nvSpPr>
        <p:spPr>
          <a:xfrm>
            <a:off x="609520" y="1920681"/>
            <a:ext cx="3328500" cy="1080300"/>
          </a:xfrm>
          <a:prstGeom prst="rect">
            <a:avLst/>
          </a:prstGeom>
          <a:noFill/>
          <a:ln>
            <a:noFill/>
          </a:ln>
        </p:spPr>
        <p:txBody>
          <a:bodyPr spcFirstLastPara="1" wrap="square" lIns="0" tIns="91425" rIns="0" bIns="0" anchor="t" anchorCtr="0">
            <a:noAutofit/>
          </a:bodyPr>
          <a:lstStyle>
            <a:lvl1pPr marL="457200" lvl="0" indent="-228600" algn="l" rtl="0">
              <a:lnSpc>
                <a:spcPct val="100000"/>
              </a:lnSpc>
              <a:spcBef>
                <a:spcPts val="0"/>
              </a:spcBef>
              <a:spcAft>
                <a:spcPts val="0"/>
              </a:spcAft>
              <a:buSzPts val="1800"/>
              <a:buNone/>
              <a:defRPr sz="1800" b="0" cap="none">
                <a:solidFill>
                  <a:schemeClr val="accent1"/>
                </a:solidFill>
                <a:latin typeface="Calibri"/>
                <a:ea typeface="Calibri"/>
                <a:cs typeface="Calibri"/>
                <a:sym typeface="Calibri"/>
              </a:defRPr>
            </a:lvl1pPr>
            <a:lvl2pPr marL="914400" lvl="1" indent="-228600" algn="l" rtl="0">
              <a:lnSpc>
                <a:spcPct val="100000"/>
              </a:lnSpc>
              <a:spcBef>
                <a:spcPts val="300"/>
              </a:spcBef>
              <a:spcAft>
                <a:spcPts val="0"/>
              </a:spcAft>
              <a:buSzPts val="1600"/>
              <a:buNone/>
              <a:defRPr sz="1600" b="0" cap="none">
                <a:solidFill>
                  <a:schemeClr val="dk1"/>
                </a:solidFill>
                <a:latin typeface="Calibri"/>
                <a:ea typeface="Calibri"/>
                <a:cs typeface="Calibri"/>
                <a:sym typeface="Calibri"/>
              </a:defRPr>
            </a:lvl2pPr>
            <a:lvl3pPr marL="1371600" lvl="2" indent="-228600" algn="l" rtl="0">
              <a:lnSpc>
                <a:spcPct val="100000"/>
              </a:lnSpc>
              <a:spcBef>
                <a:spcPts val="300"/>
              </a:spcBef>
              <a:spcAft>
                <a:spcPts val="0"/>
              </a:spcAft>
              <a:buSzPts val="1400"/>
              <a:buNone/>
              <a:defRPr sz="1400">
                <a:solidFill>
                  <a:schemeClr val="dk1"/>
                </a:solidFill>
                <a:latin typeface="Calibri"/>
                <a:ea typeface="Calibri"/>
                <a:cs typeface="Calibri"/>
                <a:sym typeface="Calibri"/>
              </a:defRPr>
            </a:lvl3pPr>
            <a:lvl4pPr marL="1828800" lvl="3" indent="-342900" algn="l" rtl="0">
              <a:lnSpc>
                <a:spcPct val="100000"/>
              </a:lnSpc>
              <a:spcBef>
                <a:spcPts val="3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72" name="Google Shape;372;p27"/>
          <p:cNvSpPr txBox="1">
            <a:spLocks noGrp="1"/>
          </p:cNvSpPr>
          <p:nvPr>
            <p:ph type="body" idx="3"/>
          </p:nvPr>
        </p:nvSpPr>
        <p:spPr>
          <a:xfrm>
            <a:off x="609520" y="3338327"/>
            <a:ext cx="3328500" cy="1080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800" b="0" cap="none">
                <a:solidFill>
                  <a:schemeClr val="accent1"/>
                </a:solidFill>
                <a:latin typeface="Calibri"/>
                <a:ea typeface="Calibri"/>
                <a:cs typeface="Calibri"/>
                <a:sym typeface="Calibri"/>
              </a:defRPr>
            </a:lvl1pPr>
            <a:lvl2pPr marL="914400" lvl="1" indent="-228600" algn="l" rtl="0">
              <a:lnSpc>
                <a:spcPct val="100000"/>
              </a:lnSpc>
              <a:spcBef>
                <a:spcPts val="300"/>
              </a:spcBef>
              <a:spcAft>
                <a:spcPts val="0"/>
              </a:spcAft>
              <a:buSzPts val="1600"/>
              <a:buNone/>
              <a:defRPr sz="1600" b="0" cap="none">
                <a:solidFill>
                  <a:schemeClr val="dk1"/>
                </a:solidFill>
                <a:latin typeface="Calibri"/>
                <a:ea typeface="Calibri"/>
                <a:cs typeface="Calibri"/>
                <a:sym typeface="Calibri"/>
              </a:defRPr>
            </a:lvl2pPr>
            <a:lvl3pPr marL="1371600" lvl="2" indent="-228600" algn="l" rtl="0">
              <a:lnSpc>
                <a:spcPct val="100000"/>
              </a:lnSpc>
              <a:spcBef>
                <a:spcPts val="300"/>
              </a:spcBef>
              <a:spcAft>
                <a:spcPts val="0"/>
              </a:spcAft>
              <a:buSzPts val="1400"/>
              <a:buNone/>
              <a:defRPr sz="1400">
                <a:solidFill>
                  <a:schemeClr val="dk1"/>
                </a:solidFill>
                <a:latin typeface="Calibri"/>
                <a:ea typeface="Calibri"/>
                <a:cs typeface="Calibri"/>
                <a:sym typeface="Calibri"/>
              </a:defRPr>
            </a:lvl3pPr>
            <a:lvl4pPr marL="1828800" lvl="3" indent="-342900" algn="l" rtl="0">
              <a:lnSpc>
                <a:spcPct val="100000"/>
              </a:lnSpc>
              <a:spcBef>
                <a:spcPts val="3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73" name="Google Shape;373;p27"/>
          <p:cNvSpPr txBox="1">
            <a:spLocks noGrp="1"/>
          </p:cNvSpPr>
          <p:nvPr>
            <p:ph type="body" idx="4"/>
          </p:nvPr>
        </p:nvSpPr>
        <p:spPr>
          <a:xfrm>
            <a:off x="4312164" y="1920681"/>
            <a:ext cx="7268700" cy="41013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74" name="Google Shape;374;p27"/>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5" name="Google Shape;375;p27"/>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arge and Small 3 Content">
  <p:cSld name="Large and Small 3 Content">
    <p:spTree>
      <p:nvGrpSpPr>
        <p:cNvPr id="1" name="Shape 376"/>
        <p:cNvGrpSpPr/>
        <p:nvPr/>
      </p:nvGrpSpPr>
      <p:grpSpPr>
        <a:xfrm>
          <a:off x="0" y="0"/>
          <a:ext cx="0" cy="0"/>
          <a:chOff x="0" y="0"/>
          <a:chExt cx="0" cy="0"/>
        </a:xfrm>
      </p:grpSpPr>
      <p:sp>
        <p:nvSpPr>
          <p:cNvPr id="377" name="Google Shape;377;p28"/>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8" name="Google Shape;378;p28"/>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79" name="Google Shape;379;p28"/>
          <p:cNvSpPr txBox="1">
            <a:spLocks noGrp="1"/>
          </p:cNvSpPr>
          <p:nvPr>
            <p:ph type="body" idx="2"/>
          </p:nvPr>
        </p:nvSpPr>
        <p:spPr>
          <a:xfrm>
            <a:off x="609520" y="1920680"/>
            <a:ext cx="5211600" cy="4143000"/>
          </a:xfrm>
          <a:prstGeom prst="rect">
            <a:avLst/>
          </a:prstGeom>
          <a:noFill/>
          <a:ln>
            <a:noFill/>
          </a:ln>
        </p:spPr>
        <p:txBody>
          <a:bodyPr spcFirstLastPara="1" wrap="square" lIns="0" tIns="0" rIns="0" bIns="0" anchor="t" anchorCtr="0">
            <a:normAutofit/>
          </a:bodyPr>
          <a:lstStyle>
            <a:lvl1pPr marL="457200" marR="0" lvl="0" indent="-374650" algn="l" rtl="0">
              <a:lnSpc>
                <a:spcPct val="100000"/>
              </a:lnSpc>
              <a:spcBef>
                <a:spcPts val="0"/>
              </a:spcBef>
              <a:spcAft>
                <a:spcPts val="0"/>
              </a:spcAft>
              <a:buClr>
                <a:srgbClr val="F70656"/>
              </a:buClr>
              <a:buSzPts val="2300"/>
              <a:buFont typeface="Arial"/>
              <a:buChar char="•"/>
              <a:defRPr sz="2300">
                <a:solidFill>
                  <a:schemeClr val="dk1"/>
                </a:solidFill>
                <a:latin typeface="Calibri"/>
                <a:ea typeface="Calibri"/>
                <a:cs typeface="Calibri"/>
                <a:sym typeface="Calibri"/>
              </a:defRPr>
            </a:lvl1pPr>
            <a:lvl2pPr marL="914400" marR="0" lvl="1" indent="-330200" algn="l" rtl="0">
              <a:lnSpc>
                <a:spcPct val="100000"/>
              </a:lnSpc>
              <a:spcBef>
                <a:spcPts val="900"/>
              </a:spcBef>
              <a:spcAft>
                <a:spcPts val="0"/>
              </a:spcAft>
              <a:buClr>
                <a:srgbClr val="F70656"/>
              </a:buClr>
              <a:buSzPts val="1600"/>
              <a:buFont typeface="Arial"/>
              <a:buChar char="•"/>
              <a:defRPr/>
            </a:lvl2pPr>
            <a:lvl3pPr marL="1371600" marR="0" lvl="2" indent="-317500" algn="l" rtl="0">
              <a:lnSpc>
                <a:spcPct val="100000"/>
              </a:lnSpc>
              <a:spcBef>
                <a:spcPts val="900"/>
              </a:spcBef>
              <a:spcAft>
                <a:spcPts val="0"/>
              </a:spcAft>
              <a:buClr>
                <a:srgbClr val="F70656"/>
              </a:buClr>
              <a:buSzPts val="1400"/>
              <a:buFont typeface="Arial"/>
              <a:buChar char="•"/>
              <a:defRPr/>
            </a:lvl3pPr>
            <a:lvl4pPr marL="1828800" marR="0" lvl="3" indent="-304800" algn="l" rtl="0">
              <a:lnSpc>
                <a:spcPct val="100000"/>
              </a:lnSpc>
              <a:spcBef>
                <a:spcPts val="900"/>
              </a:spcBef>
              <a:spcAft>
                <a:spcPts val="0"/>
              </a:spcAft>
              <a:buClr>
                <a:srgbClr val="F70656"/>
              </a:buClr>
              <a:buSzPts val="1200"/>
              <a:buFont typeface="Arial"/>
              <a:buChar char="•"/>
              <a:defRPr/>
            </a:lvl4pPr>
            <a:lvl5pPr marL="2286000" marR="0" lvl="4" indent="-298450" algn="l" rtl="0">
              <a:lnSpc>
                <a:spcPct val="100000"/>
              </a:lnSpc>
              <a:spcBef>
                <a:spcPts val="900"/>
              </a:spcBef>
              <a:spcAft>
                <a:spcPts val="0"/>
              </a:spcAft>
              <a:buClr>
                <a:srgbClr val="F70656"/>
              </a:buClr>
              <a:buSzPts val="1100"/>
              <a:buFont typeface="Arial"/>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80" name="Google Shape;380;p28"/>
          <p:cNvSpPr txBox="1">
            <a:spLocks noGrp="1"/>
          </p:cNvSpPr>
          <p:nvPr>
            <p:ph type="body" idx="3"/>
          </p:nvPr>
        </p:nvSpPr>
        <p:spPr>
          <a:xfrm>
            <a:off x="6366438" y="1920680"/>
            <a:ext cx="2468700" cy="36102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81" name="Google Shape;381;p28"/>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2" name="Google Shape;382;p28"/>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383" name="Google Shape;383;p28"/>
          <p:cNvSpPr txBox="1">
            <a:spLocks noGrp="1"/>
          </p:cNvSpPr>
          <p:nvPr>
            <p:ph type="body" idx="4"/>
          </p:nvPr>
        </p:nvSpPr>
        <p:spPr>
          <a:xfrm>
            <a:off x="9112324" y="1920681"/>
            <a:ext cx="2468700" cy="36102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mall and Large 3 Content">
  <p:cSld name="Small and Large 3 Content">
    <p:spTree>
      <p:nvGrpSpPr>
        <p:cNvPr id="1" name="Shape 384"/>
        <p:cNvGrpSpPr/>
        <p:nvPr/>
      </p:nvGrpSpPr>
      <p:grpSpPr>
        <a:xfrm>
          <a:off x="0" y="0"/>
          <a:ext cx="0" cy="0"/>
          <a:chOff x="0" y="0"/>
          <a:chExt cx="0" cy="0"/>
        </a:xfrm>
      </p:grpSpPr>
      <p:sp>
        <p:nvSpPr>
          <p:cNvPr id="385" name="Google Shape;385;p29"/>
          <p:cNvSpPr txBox="1">
            <a:spLocks noGrp="1"/>
          </p:cNvSpPr>
          <p:nvPr>
            <p:ph type="body" idx="1"/>
          </p:nvPr>
        </p:nvSpPr>
        <p:spPr>
          <a:xfrm>
            <a:off x="6372532" y="1920681"/>
            <a:ext cx="5208300" cy="4143000"/>
          </a:xfrm>
          <a:prstGeom prst="rect">
            <a:avLst/>
          </a:prstGeom>
          <a:noFill/>
          <a:ln>
            <a:noFill/>
          </a:ln>
        </p:spPr>
        <p:txBody>
          <a:bodyPr spcFirstLastPara="1" wrap="square" lIns="0" tIns="0" rIns="0" bIns="0" anchor="t" anchorCtr="0">
            <a:normAutofit/>
          </a:bodyPr>
          <a:lstStyle>
            <a:lvl1pPr marL="457200" marR="0" lvl="0" indent="-374650" algn="l" rtl="0">
              <a:lnSpc>
                <a:spcPct val="100000"/>
              </a:lnSpc>
              <a:spcBef>
                <a:spcPts val="0"/>
              </a:spcBef>
              <a:spcAft>
                <a:spcPts val="0"/>
              </a:spcAft>
              <a:buClr>
                <a:srgbClr val="F70656"/>
              </a:buClr>
              <a:buSzPts val="2300"/>
              <a:buFont typeface="Arial"/>
              <a:buChar char="•"/>
              <a:defRPr sz="2300">
                <a:solidFill>
                  <a:schemeClr val="dk1"/>
                </a:solidFill>
                <a:latin typeface="Calibri"/>
                <a:ea typeface="Calibri"/>
                <a:cs typeface="Calibri"/>
                <a:sym typeface="Calibri"/>
              </a:defRPr>
            </a:lvl1pPr>
            <a:lvl2pPr marL="914400" marR="0" lvl="1" indent="-330200" algn="l" rtl="0">
              <a:lnSpc>
                <a:spcPct val="100000"/>
              </a:lnSpc>
              <a:spcBef>
                <a:spcPts val="900"/>
              </a:spcBef>
              <a:spcAft>
                <a:spcPts val="0"/>
              </a:spcAft>
              <a:buClr>
                <a:srgbClr val="F70656"/>
              </a:buClr>
              <a:buSzPts val="1600"/>
              <a:buFont typeface="Arial"/>
              <a:buChar char="•"/>
              <a:defRPr/>
            </a:lvl2pPr>
            <a:lvl3pPr marL="1371600" marR="0" lvl="2" indent="-317500" algn="l" rtl="0">
              <a:lnSpc>
                <a:spcPct val="100000"/>
              </a:lnSpc>
              <a:spcBef>
                <a:spcPts val="900"/>
              </a:spcBef>
              <a:spcAft>
                <a:spcPts val="0"/>
              </a:spcAft>
              <a:buClr>
                <a:srgbClr val="F70656"/>
              </a:buClr>
              <a:buSzPts val="1400"/>
              <a:buFont typeface="Arial"/>
              <a:buChar char="•"/>
              <a:defRPr/>
            </a:lvl3pPr>
            <a:lvl4pPr marL="1828800" marR="0" lvl="3" indent="-304800" algn="l" rtl="0">
              <a:lnSpc>
                <a:spcPct val="100000"/>
              </a:lnSpc>
              <a:spcBef>
                <a:spcPts val="900"/>
              </a:spcBef>
              <a:spcAft>
                <a:spcPts val="0"/>
              </a:spcAft>
              <a:buClr>
                <a:srgbClr val="F70656"/>
              </a:buClr>
              <a:buSzPts val="1200"/>
              <a:buFont typeface="Arial"/>
              <a:buChar char="•"/>
              <a:defRPr/>
            </a:lvl4pPr>
            <a:lvl5pPr marL="2286000" marR="0" lvl="4" indent="-298450" algn="l" rtl="0">
              <a:lnSpc>
                <a:spcPct val="100000"/>
              </a:lnSpc>
              <a:spcBef>
                <a:spcPts val="900"/>
              </a:spcBef>
              <a:spcAft>
                <a:spcPts val="0"/>
              </a:spcAft>
              <a:buClr>
                <a:srgbClr val="F70656"/>
              </a:buClr>
              <a:buSzPts val="1100"/>
              <a:buFont typeface="Arial"/>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86" name="Google Shape;386;p29"/>
          <p:cNvSpPr txBox="1">
            <a:spLocks noGrp="1"/>
          </p:cNvSpPr>
          <p:nvPr>
            <p:ph type="body" idx="2"/>
          </p:nvPr>
        </p:nvSpPr>
        <p:spPr>
          <a:xfrm>
            <a:off x="606472" y="1920681"/>
            <a:ext cx="2468700" cy="36102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87" name="Google Shape;387;p29"/>
          <p:cNvSpPr txBox="1">
            <a:spLocks noGrp="1"/>
          </p:cNvSpPr>
          <p:nvPr>
            <p:ph type="body" idx="3"/>
          </p:nvPr>
        </p:nvSpPr>
        <p:spPr>
          <a:xfrm>
            <a:off x="3355228" y="1920681"/>
            <a:ext cx="2468700" cy="36102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88" name="Google Shape;388;p29"/>
          <p:cNvSpPr txBox="1">
            <a:spLocks noGrp="1"/>
          </p:cNvSpPr>
          <p:nvPr>
            <p:ph type="body" idx="4"/>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89" name="Google Shape;389;p29"/>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0" name="Google Shape;390;p29"/>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1" name="Google Shape;391;p29"/>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and Narrow Photo">
  <p:cSld name="Content and Narrow Photo">
    <p:bg>
      <p:bgPr>
        <a:solidFill>
          <a:schemeClr val="lt1"/>
        </a:solidFill>
        <a:effectLst/>
      </p:bgPr>
    </p:bg>
    <p:spTree>
      <p:nvGrpSpPr>
        <p:cNvPr id="1" name="Shape 392"/>
        <p:cNvGrpSpPr/>
        <p:nvPr/>
      </p:nvGrpSpPr>
      <p:grpSpPr>
        <a:xfrm>
          <a:off x="0" y="0"/>
          <a:ext cx="0" cy="0"/>
          <a:chOff x="0" y="0"/>
          <a:chExt cx="0" cy="0"/>
        </a:xfrm>
      </p:grpSpPr>
      <p:sp>
        <p:nvSpPr>
          <p:cNvPr id="393" name="Google Shape;393;p30"/>
          <p:cNvSpPr txBox="1">
            <a:spLocks noGrp="1"/>
          </p:cNvSpPr>
          <p:nvPr>
            <p:ph type="body" idx="1"/>
          </p:nvPr>
        </p:nvSpPr>
        <p:spPr>
          <a:xfrm>
            <a:off x="609520" y="1426792"/>
            <a:ext cx="71619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94" name="Google Shape;394;p30"/>
          <p:cNvSpPr txBox="1">
            <a:spLocks noGrp="1"/>
          </p:cNvSpPr>
          <p:nvPr>
            <p:ph type="body" idx="2"/>
          </p:nvPr>
        </p:nvSpPr>
        <p:spPr>
          <a:xfrm>
            <a:off x="609520" y="5674610"/>
            <a:ext cx="7161900" cy="365700"/>
          </a:xfrm>
          <a:prstGeom prst="rect">
            <a:avLst/>
          </a:prstGeom>
          <a:noFill/>
          <a:ln>
            <a:noFill/>
          </a:ln>
        </p:spPr>
        <p:txBody>
          <a:bodyPr spcFirstLastPara="1" wrap="square" lIns="0" tIns="0" rIns="0" bIns="0" anchor="b" anchorCtr="0">
            <a:noAutofit/>
          </a:bodyPr>
          <a:lstStyle>
            <a:lvl1pPr marL="457200" lvl="0" indent="-228600" algn="l" rtl="0">
              <a:lnSpc>
                <a:spcPct val="120000"/>
              </a:lnSpc>
              <a:spcBef>
                <a:spcPts val="0"/>
              </a:spcBef>
              <a:spcAft>
                <a:spcPts val="0"/>
              </a:spcAft>
              <a:buSzPts val="1000"/>
              <a:buNone/>
              <a:defRPr sz="1000" b="0" cap="none">
                <a:solidFill>
                  <a:schemeClr val="dk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395" name="Google Shape;395;p30"/>
          <p:cNvSpPr>
            <a:spLocks noGrp="1"/>
          </p:cNvSpPr>
          <p:nvPr>
            <p:ph type="pic" idx="3"/>
          </p:nvPr>
        </p:nvSpPr>
        <p:spPr>
          <a:xfrm>
            <a:off x="8126933" y="-9146"/>
            <a:ext cx="4068600" cy="6881100"/>
          </a:xfrm>
          <a:prstGeom prst="rect">
            <a:avLst/>
          </a:prstGeom>
          <a:solidFill>
            <a:schemeClr val="dk2"/>
          </a:solidFill>
          <a:ln>
            <a:noFill/>
          </a:ln>
        </p:spPr>
      </p:sp>
      <p:sp>
        <p:nvSpPr>
          <p:cNvPr id="396" name="Google Shape;396;p30"/>
          <p:cNvSpPr txBox="1"/>
          <p:nvPr/>
        </p:nvSpPr>
        <p:spPr>
          <a:xfrm>
            <a:off x="8126933" y="6958834"/>
            <a:ext cx="40635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397" name="Google Shape;397;p30"/>
          <p:cNvSpPr txBox="1">
            <a:spLocks noGrp="1"/>
          </p:cNvSpPr>
          <p:nvPr>
            <p:ph type="title"/>
          </p:nvPr>
        </p:nvSpPr>
        <p:spPr>
          <a:xfrm>
            <a:off x="612568" y="585350"/>
            <a:ext cx="71589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8" name="Google Shape;398;p30"/>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9" name="Google Shape;399;p30"/>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400" name="Google Shape;400;p30"/>
          <p:cNvSpPr txBox="1">
            <a:spLocks noGrp="1"/>
          </p:cNvSpPr>
          <p:nvPr>
            <p:ph type="body" idx="4"/>
          </p:nvPr>
        </p:nvSpPr>
        <p:spPr>
          <a:xfrm>
            <a:off x="609520" y="1920681"/>
            <a:ext cx="7161900" cy="3750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pic>
        <p:nvPicPr>
          <p:cNvPr id="401" name="Google Shape;401;p30"/>
          <p:cNvPicPr preferRelativeResize="0">
            <a:picLocks noGrp="1"/>
          </p:cNvPicPr>
          <p:nvPr>
            <p:ph type="clipArt" idx="5"/>
          </p:nvPr>
        </p:nvPicPr>
        <p:blipFill/>
        <p:spPr>
          <a:xfrm>
            <a:off x="10420776" y="6311457"/>
            <a:ext cx="1156800" cy="262500"/>
          </a:xfrm>
          <a:prstGeom prst="rect">
            <a:avLst/>
          </a:prstGeom>
          <a:blipFill rotWithShape="1">
            <a:blip r:embed="rId2">
              <a:alphaModFix/>
            </a:blip>
            <a:stretch>
              <a:fillRect/>
            </a:stretch>
          </a:blip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Narrow Photo and Content">
  <p:cSld name="Narrow Photo and Content">
    <p:bg>
      <p:bgPr>
        <a:solidFill>
          <a:schemeClr val="lt1"/>
        </a:solidFill>
        <a:effectLst/>
      </p:bgPr>
    </p:bg>
    <p:spTree>
      <p:nvGrpSpPr>
        <p:cNvPr id="1" name="Shape 402"/>
        <p:cNvGrpSpPr/>
        <p:nvPr/>
      </p:nvGrpSpPr>
      <p:grpSpPr>
        <a:xfrm>
          <a:off x="0" y="0"/>
          <a:ext cx="0" cy="0"/>
          <a:chOff x="0" y="0"/>
          <a:chExt cx="0" cy="0"/>
        </a:xfrm>
      </p:grpSpPr>
      <p:sp>
        <p:nvSpPr>
          <p:cNvPr id="403" name="Google Shape;403;p31"/>
          <p:cNvSpPr>
            <a:spLocks noGrp="1"/>
          </p:cNvSpPr>
          <p:nvPr>
            <p:ph type="pic" idx="2"/>
          </p:nvPr>
        </p:nvSpPr>
        <p:spPr>
          <a:xfrm>
            <a:off x="-9143" y="-9146"/>
            <a:ext cx="4032000" cy="6881100"/>
          </a:xfrm>
          <a:prstGeom prst="rect">
            <a:avLst/>
          </a:prstGeom>
          <a:solidFill>
            <a:schemeClr val="dk2"/>
          </a:solidFill>
          <a:ln>
            <a:noFill/>
          </a:ln>
        </p:spPr>
      </p:sp>
      <p:sp>
        <p:nvSpPr>
          <p:cNvPr id="404" name="Google Shape;404;p31"/>
          <p:cNvSpPr txBox="1">
            <a:spLocks noGrp="1"/>
          </p:cNvSpPr>
          <p:nvPr>
            <p:ph type="body" idx="1"/>
          </p:nvPr>
        </p:nvSpPr>
        <p:spPr>
          <a:xfrm>
            <a:off x="4388542" y="1426792"/>
            <a:ext cx="71925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405" name="Google Shape;405;p31"/>
          <p:cNvSpPr txBox="1">
            <a:spLocks noGrp="1"/>
          </p:cNvSpPr>
          <p:nvPr>
            <p:ph type="body" idx="3"/>
          </p:nvPr>
        </p:nvSpPr>
        <p:spPr>
          <a:xfrm>
            <a:off x="4388542" y="5666559"/>
            <a:ext cx="7195500" cy="392700"/>
          </a:xfrm>
          <a:prstGeom prst="rect">
            <a:avLst/>
          </a:prstGeom>
          <a:noFill/>
          <a:ln>
            <a:noFill/>
          </a:ln>
        </p:spPr>
        <p:txBody>
          <a:bodyPr spcFirstLastPara="1" wrap="square" lIns="0" tIns="0" rIns="0" bIns="0" anchor="b" anchorCtr="0">
            <a:noAutofit/>
          </a:bodyPr>
          <a:lstStyle>
            <a:lvl1pPr marL="457200" lvl="0" indent="-228600" algn="l" rtl="0">
              <a:lnSpc>
                <a:spcPct val="120000"/>
              </a:lnSpc>
              <a:spcBef>
                <a:spcPts val="0"/>
              </a:spcBef>
              <a:spcAft>
                <a:spcPts val="0"/>
              </a:spcAft>
              <a:buSzPts val="1000"/>
              <a:buNone/>
              <a:defRPr sz="1000" b="0" cap="none">
                <a:solidFill>
                  <a:schemeClr val="dk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cxnSp>
        <p:nvCxnSpPr>
          <p:cNvPr id="406" name="Google Shape;406;p31"/>
          <p:cNvCxnSpPr/>
          <p:nvPr/>
        </p:nvCxnSpPr>
        <p:spPr>
          <a:xfrm rot="10800000">
            <a:off x="4388422" y="452194"/>
            <a:ext cx="914400" cy="0"/>
          </a:xfrm>
          <a:prstGeom prst="straightConnector1">
            <a:avLst/>
          </a:prstGeom>
          <a:noFill/>
          <a:ln w="25400" cap="flat" cmpd="sng">
            <a:solidFill>
              <a:srgbClr val="FBBA3F"/>
            </a:solidFill>
            <a:prstDash val="solid"/>
            <a:miter lim="800000"/>
            <a:headEnd type="none" w="sm" len="sm"/>
            <a:tailEnd type="none" w="sm" len="sm"/>
          </a:ln>
        </p:spPr>
      </p:cxnSp>
      <p:pic>
        <p:nvPicPr>
          <p:cNvPr id="407" name="Google Shape;407;p31"/>
          <p:cNvPicPr preferRelativeResize="0"/>
          <p:nvPr/>
        </p:nvPicPr>
        <p:blipFill rotWithShape="1">
          <a:blip r:embed="rId2">
            <a:alphaModFix/>
          </a:blip>
          <a:srcRect/>
          <a:stretch/>
        </p:blipFill>
        <p:spPr>
          <a:xfrm>
            <a:off x="10420776" y="6311457"/>
            <a:ext cx="1157058" cy="262526"/>
          </a:xfrm>
          <a:prstGeom prst="rect">
            <a:avLst/>
          </a:prstGeom>
          <a:noFill/>
          <a:ln>
            <a:noFill/>
          </a:ln>
        </p:spPr>
      </p:pic>
      <p:sp>
        <p:nvSpPr>
          <p:cNvPr id="408" name="Google Shape;408;p31"/>
          <p:cNvSpPr txBox="1"/>
          <p:nvPr/>
        </p:nvSpPr>
        <p:spPr>
          <a:xfrm>
            <a:off x="1" y="6958834"/>
            <a:ext cx="40635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409" name="Google Shape;409;p31"/>
          <p:cNvSpPr txBox="1">
            <a:spLocks noGrp="1"/>
          </p:cNvSpPr>
          <p:nvPr>
            <p:ph type="title"/>
          </p:nvPr>
        </p:nvSpPr>
        <p:spPr>
          <a:xfrm>
            <a:off x="4388542" y="585350"/>
            <a:ext cx="71955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0" name="Google Shape;410;p31"/>
          <p:cNvSpPr txBox="1">
            <a:spLocks noGrp="1"/>
          </p:cNvSpPr>
          <p:nvPr>
            <p:ph type="body" idx="4"/>
          </p:nvPr>
        </p:nvSpPr>
        <p:spPr>
          <a:xfrm>
            <a:off x="4388861" y="1920681"/>
            <a:ext cx="7195500" cy="3750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411" name="Google Shape;411;p31"/>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2" name="Google Shape;412;p31"/>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413" name="Google Shape;413;p31"/>
          <p:cNvGrpSpPr/>
          <p:nvPr/>
        </p:nvGrpSpPr>
        <p:grpSpPr>
          <a:xfrm>
            <a:off x="12429957" y="152515"/>
            <a:ext cx="971603" cy="2368810"/>
            <a:chOff x="12431200" y="152485"/>
            <a:chExt cx="971700" cy="2368336"/>
          </a:xfrm>
        </p:grpSpPr>
        <p:grpSp>
          <p:nvGrpSpPr>
            <p:cNvPr id="414" name="Google Shape;414;p31"/>
            <p:cNvGrpSpPr/>
            <p:nvPr/>
          </p:nvGrpSpPr>
          <p:grpSpPr>
            <a:xfrm>
              <a:off x="12431200" y="152485"/>
              <a:ext cx="971700" cy="1804057"/>
              <a:chOff x="12431200" y="152485"/>
              <a:chExt cx="971700" cy="1804057"/>
            </a:xfrm>
          </p:grpSpPr>
          <p:sp>
            <p:nvSpPr>
              <p:cNvPr id="415" name="Google Shape;415;p31"/>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16" name="Google Shape;416;p31"/>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17" name="Google Shape;417;p31"/>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18" name="Google Shape;418;p31"/>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419" name="Google Shape;419;p31"/>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20" name="Google Shape;420;p31"/>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21" name="Google Shape;421;p31"/>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422" name="Google Shape;422;p31"/>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423" name="Google Shape;423;p31"/>
          <p:cNvGrpSpPr/>
          <p:nvPr/>
        </p:nvGrpSpPr>
        <p:grpSpPr>
          <a:xfrm>
            <a:off x="12429957" y="4771799"/>
            <a:ext cx="1376878" cy="1419808"/>
            <a:chOff x="12431200" y="4979663"/>
            <a:chExt cx="1377016" cy="1419524"/>
          </a:xfrm>
        </p:grpSpPr>
        <p:sp>
          <p:nvSpPr>
            <p:cNvPr id="424" name="Google Shape;424;p31"/>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425" name="Google Shape;425;p31"/>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26" name="Google Shape;426;p31"/>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27" name="Google Shape;427;p31"/>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28" name="Google Shape;428;p31"/>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29" name="Google Shape;429;p31"/>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30" name="Google Shape;430;p31"/>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431" name="Google Shape;431;p31"/>
          <p:cNvGrpSpPr/>
          <p:nvPr/>
        </p:nvGrpSpPr>
        <p:grpSpPr>
          <a:xfrm>
            <a:off x="12429957" y="2676135"/>
            <a:ext cx="971603" cy="1941185"/>
            <a:chOff x="12431200" y="2678506"/>
            <a:chExt cx="971700" cy="1940797"/>
          </a:xfrm>
        </p:grpSpPr>
        <p:sp>
          <p:nvSpPr>
            <p:cNvPr id="432" name="Google Shape;432;p31"/>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433" name="Google Shape;433;p31"/>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34" name="Google Shape;434;p31"/>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35" name="Google Shape;435;p31"/>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36" name="Google Shape;436;p31"/>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37" name="Google Shape;437;p31"/>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38" name="Google Shape;438;p31"/>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439" name="Google Shape;439;p31"/>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440" name="Google Shape;440;p31"/>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441" name="Google Shape;441;p31"/>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Narrow Photo and Content">
  <p:cSld name="1_Narrow Photo and Content">
    <p:bg>
      <p:bgPr>
        <a:solidFill>
          <a:schemeClr val="lt1"/>
        </a:solidFill>
        <a:effectLst/>
      </p:bgPr>
    </p:bg>
    <p:spTree>
      <p:nvGrpSpPr>
        <p:cNvPr id="1" name="Shape 442"/>
        <p:cNvGrpSpPr/>
        <p:nvPr/>
      </p:nvGrpSpPr>
      <p:grpSpPr>
        <a:xfrm>
          <a:off x="0" y="0"/>
          <a:ext cx="0" cy="0"/>
          <a:chOff x="0" y="0"/>
          <a:chExt cx="0" cy="0"/>
        </a:xfrm>
      </p:grpSpPr>
      <p:sp>
        <p:nvSpPr>
          <p:cNvPr id="443" name="Google Shape;443;p32"/>
          <p:cNvSpPr>
            <a:spLocks noGrp="1"/>
          </p:cNvSpPr>
          <p:nvPr>
            <p:ph type="pic" idx="2"/>
          </p:nvPr>
        </p:nvSpPr>
        <p:spPr>
          <a:xfrm>
            <a:off x="0" y="0"/>
            <a:ext cx="4032000" cy="3088200"/>
          </a:xfrm>
          <a:prstGeom prst="rect">
            <a:avLst/>
          </a:prstGeom>
          <a:solidFill>
            <a:schemeClr val="dk2"/>
          </a:solidFill>
          <a:ln>
            <a:noFill/>
          </a:ln>
        </p:spPr>
      </p:sp>
      <p:sp>
        <p:nvSpPr>
          <p:cNvPr id="444" name="Google Shape;444;p32"/>
          <p:cNvSpPr txBox="1">
            <a:spLocks noGrp="1"/>
          </p:cNvSpPr>
          <p:nvPr>
            <p:ph type="body" idx="1"/>
          </p:nvPr>
        </p:nvSpPr>
        <p:spPr>
          <a:xfrm>
            <a:off x="4388542" y="1426792"/>
            <a:ext cx="71925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445" name="Google Shape;445;p32"/>
          <p:cNvSpPr txBox="1">
            <a:spLocks noGrp="1"/>
          </p:cNvSpPr>
          <p:nvPr>
            <p:ph type="body" idx="3"/>
          </p:nvPr>
        </p:nvSpPr>
        <p:spPr>
          <a:xfrm>
            <a:off x="4388542" y="5666559"/>
            <a:ext cx="7195500" cy="392700"/>
          </a:xfrm>
          <a:prstGeom prst="rect">
            <a:avLst/>
          </a:prstGeom>
          <a:noFill/>
          <a:ln>
            <a:noFill/>
          </a:ln>
        </p:spPr>
        <p:txBody>
          <a:bodyPr spcFirstLastPara="1" wrap="square" lIns="0" tIns="0" rIns="0" bIns="0" anchor="b" anchorCtr="0">
            <a:noAutofit/>
          </a:bodyPr>
          <a:lstStyle>
            <a:lvl1pPr marL="457200" lvl="0" indent="-228600" algn="l" rtl="0">
              <a:lnSpc>
                <a:spcPct val="120000"/>
              </a:lnSpc>
              <a:spcBef>
                <a:spcPts val="0"/>
              </a:spcBef>
              <a:spcAft>
                <a:spcPts val="0"/>
              </a:spcAft>
              <a:buSzPts val="1000"/>
              <a:buNone/>
              <a:defRPr sz="1000" b="0" cap="none">
                <a:solidFill>
                  <a:schemeClr val="dk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cxnSp>
        <p:nvCxnSpPr>
          <p:cNvPr id="446" name="Google Shape;446;p32"/>
          <p:cNvCxnSpPr/>
          <p:nvPr/>
        </p:nvCxnSpPr>
        <p:spPr>
          <a:xfrm rot="10800000">
            <a:off x="4388422" y="452194"/>
            <a:ext cx="914400" cy="0"/>
          </a:xfrm>
          <a:prstGeom prst="straightConnector1">
            <a:avLst/>
          </a:prstGeom>
          <a:noFill/>
          <a:ln w="25400" cap="flat" cmpd="sng">
            <a:solidFill>
              <a:srgbClr val="FBBA3F"/>
            </a:solidFill>
            <a:prstDash val="solid"/>
            <a:miter lim="800000"/>
            <a:headEnd type="none" w="sm" len="sm"/>
            <a:tailEnd type="none" w="sm" len="sm"/>
          </a:ln>
        </p:spPr>
      </p:cxnSp>
      <p:pic>
        <p:nvPicPr>
          <p:cNvPr id="447" name="Google Shape;447;p32"/>
          <p:cNvPicPr preferRelativeResize="0"/>
          <p:nvPr/>
        </p:nvPicPr>
        <p:blipFill rotWithShape="1">
          <a:blip r:embed="rId2">
            <a:alphaModFix/>
          </a:blip>
          <a:srcRect/>
          <a:stretch/>
        </p:blipFill>
        <p:spPr>
          <a:xfrm>
            <a:off x="10420776" y="6311457"/>
            <a:ext cx="1157058" cy="262526"/>
          </a:xfrm>
          <a:prstGeom prst="rect">
            <a:avLst/>
          </a:prstGeom>
          <a:noFill/>
          <a:ln>
            <a:noFill/>
          </a:ln>
        </p:spPr>
      </p:pic>
      <p:sp>
        <p:nvSpPr>
          <p:cNvPr id="448" name="Google Shape;448;p32"/>
          <p:cNvSpPr txBox="1"/>
          <p:nvPr/>
        </p:nvSpPr>
        <p:spPr>
          <a:xfrm>
            <a:off x="1" y="6958834"/>
            <a:ext cx="40635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449" name="Google Shape;449;p32"/>
          <p:cNvSpPr txBox="1">
            <a:spLocks noGrp="1"/>
          </p:cNvSpPr>
          <p:nvPr>
            <p:ph type="title"/>
          </p:nvPr>
        </p:nvSpPr>
        <p:spPr>
          <a:xfrm>
            <a:off x="4388542" y="585350"/>
            <a:ext cx="71955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0" name="Google Shape;450;p32"/>
          <p:cNvSpPr txBox="1">
            <a:spLocks noGrp="1"/>
          </p:cNvSpPr>
          <p:nvPr>
            <p:ph type="body" idx="4"/>
          </p:nvPr>
        </p:nvSpPr>
        <p:spPr>
          <a:xfrm>
            <a:off x="4388861" y="1920681"/>
            <a:ext cx="7195500" cy="11583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451" name="Google Shape;451;p32"/>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2" name="Google Shape;452;p32"/>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453" name="Google Shape;453;p32"/>
          <p:cNvGrpSpPr/>
          <p:nvPr/>
        </p:nvGrpSpPr>
        <p:grpSpPr>
          <a:xfrm>
            <a:off x="12429957" y="152515"/>
            <a:ext cx="971603" cy="2368810"/>
            <a:chOff x="12431200" y="152485"/>
            <a:chExt cx="971700" cy="2368336"/>
          </a:xfrm>
        </p:grpSpPr>
        <p:grpSp>
          <p:nvGrpSpPr>
            <p:cNvPr id="454" name="Google Shape;454;p32"/>
            <p:cNvGrpSpPr/>
            <p:nvPr/>
          </p:nvGrpSpPr>
          <p:grpSpPr>
            <a:xfrm>
              <a:off x="12431200" y="152485"/>
              <a:ext cx="971700" cy="1804057"/>
              <a:chOff x="12431200" y="152485"/>
              <a:chExt cx="971700" cy="1804057"/>
            </a:xfrm>
          </p:grpSpPr>
          <p:sp>
            <p:nvSpPr>
              <p:cNvPr id="455" name="Google Shape;455;p32"/>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56" name="Google Shape;456;p32"/>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57" name="Google Shape;457;p32"/>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58" name="Google Shape;458;p32"/>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459" name="Google Shape;459;p32"/>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60" name="Google Shape;460;p32"/>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61" name="Google Shape;461;p32"/>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462" name="Google Shape;462;p32"/>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463" name="Google Shape;463;p32"/>
          <p:cNvGrpSpPr/>
          <p:nvPr/>
        </p:nvGrpSpPr>
        <p:grpSpPr>
          <a:xfrm>
            <a:off x="12429957" y="4771799"/>
            <a:ext cx="1376878" cy="1419808"/>
            <a:chOff x="12431200" y="4979663"/>
            <a:chExt cx="1377016" cy="1419524"/>
          </a:xfrm>
        </p:grpSpPr>
        <p:sp>
          <p:nvSpPr>
            <p:cNvPr id="464" name="Google Shape;464;p32"/>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465" name="Google Shape;465;p32"/>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66" name="Google Shape;466;p32"/>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67" name="Google Shape;467;p32"/>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68" name="Google Shape;468;p32"/>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69" name="Google Shape;469;p32"/>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70" name="Google Shape;470;p32"/>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471" name="Google Shape;471;p32"/>
          <p:cNvGrpSpPr/>
          <p:nvPr/>
        </p:nvGrpSpPr>
        <p:grpSpPr>
          <a:xfrm>
            <a:off x="12429957" y="2676135"/>
            <a:ext cx="971603" cy="1941185"/>
            <a:chOff x="12431200" y="2678506"/>
            <a:chExt cx="971700" cy="1940797"/>
          </a:xfrm>
        </p:grpSpPr>
        <p:sp>
          <p:nvSpPr>
            <p:cNvPr id="472" name="Google Shape;472;p32"/>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473" name="Google Shape;473;p32"/>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74" name="Google Shape;474;p32"/>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75" name="Google Shape;475;p32"/>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76" name="Google Shape;476;p32"/>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77" name="Google Shape;477;p32"/>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478" name="Google Shape;478;p32"/>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479" name="Google Shape;479;p32"/>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480" name="Google Shape;480;p32"/>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481" name="Google Shape;481;p32"/>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
        <p:nvSpPr>
          <p:cNvPr id="482" name="Google Shape;482;p32"/>
          <p:cNvSpPr>
            <a:spLocks noGrp="1"/>
          </p:cNvSpPr>
          <p:nvPr>
            <p:ph type="pic" idx="5"/>
          </p:nvPr>
        </p:nvSpPr>
        <p:spPr>
          <a:xfrm>
            <a:off x="0" y="3109674"/>
            <a:ext cx="4032000" cy="3088200"/>
          </a:xfrm>
          <a:prstGeom prst="rect">
            <a:avLst/>
          </a:prstGeom>
          <a:solidFill>
            <a:schemeClr val="dk2"/>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483"/>
        <p:cNvGrpSpPr/>
        <p:nvPr/>
      </p:nvGrpSpPr>
      <p:grpSpPr>
        <a:xfrm>
          <a:off x="0" y="0"/>
          <a:ext cx="0" cy="0"/>
          <a:chOff x="0" y="0"/>
          <a:chExt cx="0" cy="0"/>
        </a:xfrm>
      </p:grpSpPr>
      <p:sp>
        <p:nvSpPr>
          <p:cNvPr id="484" name="Google Shape;484;p33"/>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5" name="Google Shape;485;p33"/>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486" name="Google Shape;486;p33"/>
          <p:cNvGrpSpPr/>
          <p:nvPr/>
        </p:nvGrpSpPr>
        <p:grpSpPr>
          <a:xfrm>
            <a:off x="10420566" y="6310163"/>
            <a:ext cx="1161246" cy="267653"/>
            <a:chOff x="6565" y="3974"/>
            <a:chExt cx="732" cy="169"/>
          </a:xfrm>
        </p:grpSpPr>
        <p:sp>
          <p:nvSpPr>
            <p:cNvPr id="487" name="Google Shape;487;p33"/>
            <p:cNvSpPr/>
            <p:nvPr/>
          </p:nvSpPr>
          <p:spPr>
            <a:xfrm>
              <a:off x="6718" y="3974"/>
              <a:ext cx="146" cy="169"/>
            </a:xfrm>
            <a:custGeom>
              <a:avLst/>
              <a:gdLst/>
              <a:ahLst/>
              <a:cxnLst/>
              <a:rect l="l" t="t" r="r" b="b"/>
              <a:pathLst>
                <a:path w="634" h="725" extrusionOk="0">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33"/>
            <p:cNvSpPr/>
            <p:nvPr/>
          </p:nvSpPr>
          <p:spPr>
            <a:xfrm>
              <a:off x="6565" y="3974"/>
              <a:ext cx="169" cy="168"/>
            </a:xfrm>
            <a:custGeom>
              <a:avLst/>
              <a:gdLst/>
              <a:ahLst/>
              <a:cxnLst/>
              <a:rect l="l" t="t" r="r" b="b"/>
              <a:pathLst>
                <a:path w="736" h="724" extrusionOk="0">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33"/>
            <p:cNvSpPr/>
            <p:nvPr/>
          </p:nvSpPr>
          <p:spPr>
            <a:xfrm>
              <a:off x="7022" y="3974"/>
              <a:ext cx="146" cy="169"/>
            </a:xfrm>
            <a:custGeom>
              <a:avLst/>
              <a:gdLst/>
              <a:ahLst/>
              <a:cxnLst/>
              <a:rect l="l" t="t" r="r" b="b"/>
              <a:pathLst>
                <a:path w="634" h="725" extrusionOk="0">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33"/>
            <p:cNvSpPr/>
            <p:nvPr/>
          </p:nvSpPr>
          <p:spPr>
            <a:xfrm>
              <a:off x="7151" y="3974"/>
              <a:ext cx="146" cy="168"/>
            </a:xfrm>
            <a:custGeom>
              <a:avLst/>
              <a:gdLst/>
              <a:ahLst/>
              <a:cxnLst/>
              <a:rect l="l" t="t" r="r" b="b"/>
              <a:pathLst>
                <a:path w="633" h="724" extrusionOk="0">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33"/>
            <p:cNvSpPr/>
            <p:nvPr/>
          </p:nvSpPr>
          <p:spPr>
            <a:xfrm>
              <a:off x="6888" y="3974"/>
              <a:ext cx="112" cy="24"/>
            </a:xfrm>
            <a:custGeom>
              <a:avLst/>
              <a:gdLst/>
              <a:ahLst/>
              <a:cxnLst/>
              <a:rect l="l" t="t" r="r" b="b"/>
              <a:pathLst>
                <a:path w="480" h="105" extrusionOk="0">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33"/>
            <p:cNvSpPr/>
            <p:nvPr/>
          </p:nvSpPr>
          <p:spPr>
            <a:xfrm>
              <a:off x="6888" y="4045"/>
              <a:ext cx="112" cy="25"/>
            </a:xfrm>
            <a:custGeom>
              <a:avLst/>
              <a:gdLst/>
              <a:ahLst/>
              <a:cxnLst/>
              <a:rect l="l" t="t" r="r" b="b"/>
              <a:pathLst>
                <a:path w="480" h="106" extrusionOk="0">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33"/>
            <p:cNvSpPr/>
            <p:nvPr/>
          </p:nvSpPr>
          <p:spPr>
            <a:xfrm>
              <a:off x="6888" y="4116"/>
              <a:ext cx="112" cy="25"/>
            </a:xfrm>
            <a:custGeom>
              <a:avLst/>
              <a:gdLst/>
              <a:ahLst/>
              <a:cxnLst/>
              <a:rect l="l" t="t" r="r" b="b"/>
              <a:pathLst>
                <a:path w="480" h="106" extrusionOk="0">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94" name="Google Shape;494;p33"/>
          <p:cNvGrpSpPr/>
          <p:nvPr/>
        </p:nvGrpSpPr>
        <p:grpSpPr>
          <a:xfrm>
            <a:off x="12429957" y="152515"/>
            <a:ext cx="971603" cy="2368810"/>
            <a:chOff x="12431200" y="152485"/>
            <a:chExt cx="971700" cy="2368336"/>
          </a:xfrm>
        </p:grpSpPr>
        <p:grpSp>
          <p:nvGrpSpPr>
            <p:cNvPr id="495" name="Google Shape;495;p33"/>
            <p:cNvGrpSpPr/>
            <p:nvPr/>
          </p:nvGrpSpPr>
          <p:grpSpPr>
            <a:xfrm>
              <a:off x="12431200" y="152485"/>
              <a:ext cx="971700" cy="1804057"/>
              <a:chOff x="12431200" y="152485"/>
              <a:chExt cx="971700" cy="1804057"/>
            </a:xfrm>
          </p:grpSpPr>
          <p:sp>
            <p:nvSpPr>
              <p:cNvPr id="496" name="Google Shape;496;p33"/>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97" name="Google Shape;497;p33"/>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98" name="Google Shape;498;p33"/>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499" name="Google Shape;499;p33"/>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500" name="Google Shape;500;p33"/>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01" name="Google Shape;501;p33"/>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02" name="Google Shape;502;p33"/>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503" name="Google Shape;503;p33"/>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504" name="Google Shape;504;p33"/>
          <p:cNvGrpSpPr/>
          <p:nvPr/>
        </p:nvGrpSpPr>
        <p:grpSpPr>
          <a:xfrm>
            <a:off x="12429957" y="4771799"/>
            <a:ext cx="1376878" cy="1419808"/>
            <a:chOff x="12431200" y="4979663"/>
            <a:chExt cx="1377016" cy="1419524"/>
          </a:xfrm>
        </p:grpSpPr>
        <p:sp>
          <p:nvSpPr>
            <p:cNvPr id="505" name="Google Shape;505;p33"/>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506" name="Google Shape;506;p33"/>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07" name="Google Shape;507;p33"/>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08" name="Google Shape;508;p33"/>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09" name="Google Shape;509;p33"/>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10" name="Google Shape;510;p33"/>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11" name="Google Shape;511;p33"/>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512" name="Google Shape;512;p33"/>
          <p:cNvGrpSpPr/>
          <p:nvPr/>
        </p:nvGrpSpPr>
        <p:grpSpPr>
          <a:xfrm>
            <a:off x="12429957" y="2676135"/>
            <a:ext cx="971603" cy="1941185"/>
            <a:chOff x="12431200" y="2678506"/>
            <a:chExt cx="971700" cy="1940797"/>
          </a:xfrm>
        </p:grpSpPr>
        <p:sp>
          <p:nvSpPr>
            <p:cNvPr id="513" name="Google Shape;513;p33"/>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514" name="Google Shape;514;p33"/>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15" name="Google Shape;515;p33"/>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16" name="Google Shape;516;p33"/>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17" name="Google Shape;517;p33"/>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18" name="Google Shape;518;p33"/>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19" name="Google Shape;519;p33"/>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520" name="Google Shape;520;p33"/>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521" name="Google Shape;521;p33"/>
          <p:cNvPicPr preferRelativeResize="0"/>
          <p:nvPr/>
        </p:nvPicPr>
        <p:blipFill rotWithShape="1">
          <a:blip r:embed="rId2">
            <a:alphaModFix/>
          </a:blip>
          <a:srcRect/>
          <a:stretch/>
        </p:blipFill>
        <p:spPr>
          <a:xfrm>
            <a:off x="14010405" y="4385555"/>
            <a:ext cx="1088028" cy="1611118"/>
          </a:xfrm>
          <a:prstGeom prst="rect">
            <a:avLst/>
          </a:prstGeom>
          <a:noFill/>
          <a:ln>
            <a:noFill/>
          </a:ln>
        </p:spPr>
      </p:pic>
      <p:sp>
        <p:nvSpPr>
          <p:cNvPr id="522" name="Google Shape;522;p33"/>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52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hank you">
  <p:cSld name="Thank you">
    <p:bg>
      <p:bgPr>
        <a:solidFill>
          <a:schemeClr val="accent1"/>
        </a:solid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1264757" y="2240738"/>
            <a:ext cx="9660900" cy="1311300"/>
          </a:xfrm>
          <a:prstGeom prst="rect">
            <a:avLst/>
          </a:prstGeom>
          <a:noFill/>
          <a:ln>
            <a:noFill/>
          </a:ln>
        </p:spPr>
        <p:txBody>
          <a:bodyPr spcFirstLastPara="1" wrap="square" lIns="61200" tIns="45700" rIns="91425" bIns="45700" anchor="b" anchorCtr="0">
            <a:spAutoFit/>
          </a:bodyPr>
          <a:lstStyle>
            <a:lvl1pPr lvl="0" algn="ctr">
              <a:lnSpc>
                <a:spcPct val="90000"/>
              </a:lnSpc>
              <a:spcBef>
                <a:spcPts val="0"/>
              </a:spcBef>
              <a:spcAft>
                <a:spcPts val="0"/>
              </a:spcAft>
              <a:buClr>
                <a:schemeClr val="lt1"/>
              </a:buClr>
              <a:buSzPts val="8800"/>
              <a:buFont typeface="Be Vietnam"/>
              <a:buNone/>
              <a:defRPr sz="8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Disclaimer - Dark">
  <p:cSld name="Disclaimer - Dark">
    <p:bg>
      <p:bgPr>
        <a:blipFill>
          <a:blip r:embed="rId2">
            <a:alphaModFix/>
          </a:blip>
          <a:stretch>
            <a:fillRect/>
          </a:stretch>
        </a:blipFill>
        <a:effectLst/>
      </p:bgPr>
    </p:bg>
    <p:spTree>
      <p:nvGrpSpPr>
        <p:cNvPr id="1" name="Shape 524"/>
        <p:cNvGrpSpPr/>
        <p:nvPr/>
      </p:nvGrpSpPr>
      <p:grpSpPr>
        <a:xfrm>
          <a:off x="0" y="0"/>
          <a:ext cx="0" cy="0"/>
          <a:chOff x="0" y="0"/>
          <a:chExt cx="0" cy="0"/>
        </a:xfrm>
      </p:grpSpPr>
      <p:sp>
        <p:nvSpPr>
          <p:cNvPr id="525" name="Google Shape;525;p35"/>
          <p:cNvSpPr txBox="1"/>
          <p:nvPr/>
        </p:nvSpPr>
        <p:spPr>
          <a:xfrm>
            <a:off x="609520" y="3962564"/>
            <a:ext cx="5485800" cy="20967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None/>
            </a:pPr>
            <a:r>
              <a:rPr lang="fr-FR" sz="1000" b="0">
                <a:solidFill>
                  <a:schemeClr val="lt1"/>
                </a:solidFill>
                <a:latin typeface="Calibri"/>
                <a:ea typeface="Calibri"/>
                <a:cs typeface="Calibri"/>
                <a:sym typeface="Calibri"/>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endParaRPr/>
          </a:p>
          <a:p>
            <a:pPr marL="0" marR="0" lvl="0" indent="0" algn="l" rtl="0">
              <a:lnSpc>
                <a:spcPct val="120000"/>
              </a:lnSpc>
              <a:spcBef>
                <a:spcPts val="600"/>
              </a:spcBef>
              <a:spcAft>
                <a:spcPts val="0"/>
              </a:spcAft>
              <a:buNone/>
            </a:pPr>
            <a:r>
              <a:rPr lang="fr-FR" sz="1000" b="0">
                <a:solidFill>
                  <a:schemeClr val="lt1"/>
                </a:solidFill>
                <a:latin typeface="Calibri"/>
                <a:ea typeface="Calibri"/>
                <a:cs typeface="Calibri"/>
                <a:sym typeface="Calibri"/>
              </a:rPr>
              <a:t>The Company shall not be obliged to disclose any revision to these forward-looking statements to reflect events or circumstances occurring after the date on which they are made or to reflect the occurrence of future events.</a:t>
            </a:r>
            <a:endParaRPr/>
          </a:p>
        </p:txBody>
      </p:sp>
      <p:grpSp>
        <p:nvGrpSpPr>
          <p:cNvPr id="526" name="Google Shape;526;p35"/>
          <p:cNvGrpSpPr/>
          <p:nvPr/>
        </p:nvGrpSpPr>
        <p:grpSpPr>
          <a:xfrm>
            <a:off x="10420566" y="6310163"/>
            <a:ext cx="1161246" cy="267653"/>
            <a:chOff x="6565" y="3974"/>
            <a:chExt cx="732" cy="169"/>
          </a:xfrm>
        </p:grpSpPr>
        <p:sp>
          <p:nvSpPr>
            <p:cNvPr id="527" name="Google Shape;527;p35"/>
            <p:cNvSpPr/>
            <p:nvPr/>
          </p:nvSpPr>
          <p:spPr>
            <a:xfrm>
              <a:off x="6718" y="3974"/>
              <a:ext cx="146" cy="169"/>
            </a:xfrm>
            <a:custGeom>
              <a:avLst/>
              <a:gdLst/>
              <a:ahLst/>
              <a:cxnLst/>
              <a:rect l="l" t="t" r="r" b="b"/>
              <a:pathLst>
                <a:path w="634" h="725" extrusionOk="0">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35"/>
            <p:cNvSpPr/>
            <p:nvPr/>
          </p:nvSpPr>
          <p:spPr>
            <a:xfrm>
              <a:off x="6565" y="3974"/>
              <a:ext cx="169" cy="168"/>
            </a:xfrm>
            <a:custGeom>
              <a:avLst/>
              <a:gdLst/>
              <a:ahLst/>
              <a:cxnLst/>
              <a:rect l="l" t="t" r="r" b="b"/>
              <a:pathLst>
                <a:path w="736" h="724" extrusionOk="0">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35"/>
            <p:cNvSpPr/>
            <p:nvPr/>
          </p:nvSpPr>
          <p:spPr>
            <a:xfrm>
              <a:off x="7022" y="3974"/>
              <a:ext cx="146" cy="169"/>
            </a:xfrm>
            <a:custGeom>
              <a:avLst/>
              <a:gdLst/>
              <a:ahLst/>
              <a:cxnLst/>
              <a:rect l="l" t="t" r="r" b="b"/>
              <a:pathLst>
                <a:path w="634" h="725" extrusionOk="0">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35"/>
            <p:cNvSpPr/>
            <p:nvPr/>
          </p:nvSpPr>
          <p:spPr>
            <a:xfrm>
              <a:off x="7151" y="3974"/>
              <a:ext cx="146" cy="168"/>
            </a:xfrm>
            <a:custGeom>
              <a:avLst/>
              <a:gdLst/>
              <a:ahLst/>
              <a:cxnLst/>
              <a:rect l="l" t="t" r="r" b="b"/>
              <a:pathLst>
                <a:path w="633" h="724" extrusionOk="0">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35"/>
            <p:cNvSpPr/>
            <p:nvPr/>
          </p:nvSpPr>
          <p:spPr>
            <a:xfrm>
              <a:off x="6888" y="3974"/>
              <a:ext cx="112" cy="24"/>
            </a:xfrm>
            <a:custGeom>
              <a:avLst/>
              <a:gdLst/>
              <a:ahLst/>
              <a:cxnLst/>
              <a:rect l="l" t="t" r="r" b="b"/>
              <a:pathLst>
                <a:path w="480" h="105" extrusionOk="0">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35"/>
            <p:cNvSpPr/>
            <p:nvPr/>
          </p:nvSpPr>
          <p:spPr>
            <a:xfrm>
              <a:off x="6888" y="4045"/>
              <a:ext cx="112" cy="25"/>
            </a:xfrm>
            <a:custGeom>
              <a:avLst/>
              <a:gdLst/>
              <a:ahLst/>
              <a:cxnLst/>
              <a:rect l="l" t="t" r="r" b="b"/>
              <a:pathLst>
                <a:path w="480" h="106" extrusionOk="0">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35"/>
            <p:cNvSpPr/>
            <p:nvPr/>
          </p:nvSpPr>
          <p:spPr>
            <a:xfrm>
              <a:off x="6888" y="4116"/>
              <a:ext cx="112" cy="25"/>
            </a:xfrm>
            <a:custGeom>
              <a:avLst/>
              <a:gdLst/>
              <a:ahLst/>
              <a:cxnLst/>
              <a:rect l="l" t="t" r="r" b="b"/>
              <a:pathLst>
                <a:path w="480" h="106" extrusionOk="0">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34" name="Google Shape;534;p35"/>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5" name="Google Shape;535;p35"/>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536" name="Google Shape;536;p35"/>
          <p:cNvGrpSpPr/>
          <p:nvPr/>
        </p:nvGrpSpPr>
        <p:grpSpPr>
          <a:xfrm>
            <a:off x="12429957" y="152515"/>
            <a:ext cx="971603" cy="2368810"/>
            <a:chOff x="12431200" y="152485"/>
            <a:chExt cx="971700" cy="2368336"/>
          </a:xfrm>
        </p:grpSpPr>
        <p:grpSp>
          <p:nvGrpSpPr>
            <p:cNvPr id="537" name="Google Shape;537;p35"/>
            <p:cNvGrpSpPr/>
            <p:nvPr/>
          </p:nvGrpSpPr>
          <p:grpSpPr>
            <a:xfrm>
              <a:off x="12431200" y="152485"/>
              <a:ext cx="971700" cy="1804057"/>
              <a:chOff x="12431200" y="152485"/>
              <a:chExt cx="971700" cy="1804057"/>
            </a:xfrm>
          </p:grpSpPr>
          <p:sp>
            <p:nvSpPr>
              <p:cNvPr id="538" name="Google Shape;538;p35"/>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39" name="Google Shape;539;p35"/>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40" name="Google Shape;540;p35"/>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41" name="Google Shape;541;p35"/>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542" name="Google Shape;542;p35"/>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43" name="Google Shape;543;p35"/>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44" name="Google Shape;544;p35"/>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545" name="Google Shape;545;p35"/>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546" name="Google Shape;546;p35"/>
          <p:cNvGrpSpPr/>
          <p:nvPr/>
        </p:nvGrpSpPr>
        <p:grpSpPr>
          <a:xfrm>
            <a:off x="12429957" y="4771799"/>
            <a:ext cx="1376878" cy="1419808"/>
            <a:chOff x="12431200" y="4979663"/>
            <a:chExt cx="1377016" cy="1419524"/>
          </a:xfrm>
        </p:grpSpPr>
        <p:sp>
          <p:nvSpPr>
            <p:cNvPr id="547" name="Google Shape;547;p35"/>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548" name="Google Shape;548;p35"/>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49" name="Google Shape;549;p35"/>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50" name="Google Shape;550;p35"/>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51" name="Google Shape;551;p35"/>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52" name="Google Shape;552;p35"/>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53" name="Google Shape;553;p35"/>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554" name="Google Shape;554;p35"/>
          <p:cNvGrpSpPr/>
          <p:nvPr/>
        </p:nvGrpSpPr>
        <p:grpSpPr>
          <a:xfrm>
            <a:off x="12429957" y="2676135"/>
            <a:ext cx="971603" cy="1941185"/>
            <a:chOff x="12431200" y="2678506"/>
            <a:chExt cx="971700" cy="1940797"/>
          </a:xfrm>
        </p:grpSpPr>
        <p:sp>
          <p:nvSpPr>
            <p:cNvPr id="555" name="Google Shape;555;p35"/>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556" name="Google Shape;556;p35"/>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57" name="Google Shape;557;p35"/>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58" name="Google Shape;558;p35"/>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59" name="Google Shape;559;p35"/>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60" name="Google Shape;560;p35"/>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61" name="Google Shape;561;p35"/>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562" name="Google Shape;562;p35"/>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563" name="Google Shape;563;p35"/>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564" name="Google Shape;564;p35"/>
          <p:cNvSpPr txBox="1"/>
          <p:nvPr/>
        </p:nvSpPr>
        <p:spPr>
          <a:xfrm>
            <a:off x="0" y="-339002"/>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End - Dark">
  <p:cSld name="End - Dark">
    <p:bg>
      <p:bgPr>
        <a:blipFill>
          <a:blip r:embed="rId2">
            <a:alphaModFix/>
          </a:blip>
          <a:stretch>
            <a:fillRect/>
          </a:stretch>
        </a:blipFill>
        <a:effectLst/>
      </p:bgPr>
    </p:bg>
    <p:spTree>
      <p:nvGrpSpPr>
        <p:cNvPr id="1" name="Shape 565"/>
        <p:cNvGrpSpPr/>
        <p:nvPr/>
      </p:nvGrpSpPr>
      <p:grpSpPr>
        <a:xfrm>
          <a:off x="0" y="0"/>
          <a:ext cx="0" cy="0"/>
          <a:chOff x="0" y="0"/>
          <a:chExt cx="0" cy="0"/>
        </a:xfrm>
      </p:grpSpPr>
      <p:sp>
        <p:nvSpPr>
          <p:cNvPr id="566" name="Google Shape;566;p36"/>
          <p:cNvSpPr txBox="1"/>
          <p:nvPr/>
        </p:nvSpPr>
        <p:spPr>
          <a:xfrm>
            <a:off x="1008579" y="3347846"/>
            <a:ext cx="4680600" cy="7203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fr-FR" sz="1800" b="0">
                <a:solidFill>
                  <a:schemeClr val="lt1"/>
                </a:solidFill>
                <a:latin typeface="Calibri"/>
                <a:ea typeface="Calibri"/>
                <a:cs typeface="Calibri"/>
                <a:sym typeface="Calibri"/>
              </a:rPr>
              <a:t>linkedin.com/company/aveva </a:t>
            </a:r>
            <a:endParaRPr/>
          </a:p>
          <a:p>
            <a:pPr marL="0" marR="0" lvl="0" indent="0" algn="l" rtl="0">
              <a:lnSpc>
                <a:spcPct val="150000"/>
              </a:lnSpc>
              <a:spcBef>
                <a:spcPts val="0"/>
              </a:spcBef>
              <a:spcAft>
                <a:spcPts val="0"/>
              </a:spcAft>
              <a:buNone/>
            </a:pPr>
            <a:r>
              <a:rPr lang="fr-FR" sz="1800" b="0">
                <a:solidFill>
                  <a:schemeClr val="lt1"/>
                </a:solidFill>
                <a:latin typeface="Calibri"/>
                <a:ea typeface="Calibri"/>
                <a:cs typeface="Calibri"/>
                <a:sym typeface="Calibri"/>
              </a:rPr>
              <a:t>@avevagroup </a:t>
            </a:r>
            <a:endParaRPr/>
          </a:p>
        </p:txBody>
      </p:sp>
      <p:sp>
        <p:nvSpPr>
          <p:cNvPr id="567" name="Google Shape;567;p36"/>
          <p:cNvSpPr txBox="1"/>
          <p:nvPr/>
        </p:nvSpPr>
        <p:spPr>
          <a:xfrm>
            <a:off x="609520" y="4143183"/>
            <a:ext cx="5485800" cy="19161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None/>
            </a:pPr>
            <a:r>
              <a:rPr lang="fr-FR" sz="1000" b="0" cap="none">
                <a:solidFill>
                  <a:schemeClr val="lt1"/>
                </a:solidFill>
                <a:latin typeface="Calibri"/>
                <a:ea typeface="Calibri"/>
                <a:cs typeface="Calibri"/>
                <a:sym typeface="Calibri"/>
              </a:rPr>
              <a:t>ABOUT AVEVA </a:t>
            </a:r>
            <a:endParaRPr/>
          </a:p>
          <a:p>
            <a:pPr marL="0" marR="0" lvl="0" indent="0" algn="l" rtl="0">
              <a:lnSpc>
                <a:spcPct val="120000"/>
              </a:lnSpc>
              <a:spcBef>
                <a:spcPts val="600"/>
              </a:spcBef>
              <a:spcAft>
                <a:spcPts val="0"/>
              </a:spcAft>
              <a:buNone/>
            </a:pPr>
            <a:r>
              <a:rPr lang="fr-FR" sz="1000">
                <a:solidFill>
                  <a:schemeClr val="lt1"/>
                </a:solidFill>
                <a:latin typeface="Calibri"/>
                <a:ea typeface="Calibri"/>
                <a:cs typeface="Calibri"/>
                <a:sym typeface="Calibri"/>
              </a:rPr>
              <a:t>AVEVA, a global leader in industrial software, drives digital transformation for industrial organizations managing complex operational processes. Through Performance Intelligence, AVEVA connects the power of information and artificial intelligence (AI) with human insight, to enable faster and more precise decision making, helping industries to boost operational delivery and sustainability. Our cloud-enabled data platform, combined with software that spans design, engineering and operations, asset performance, monitoring and control solutions delivers proven business value and outcomes to over 20,000 customers worldwide, supported by the largest industrial software ecosystem, including 5,500 partners and 5,700 certified developers. AVEVA is headquartered in Cambridge, UK, with over 6,000 employees at 90 locations in more than 40 countries. For more details visit: </a:t>
            </a:r>
            <a:r>
              <a:rPr lang="fr-FR" sz="1000" u="sng">
                <a:solidFill>
                  <a:schemeClr val="hlink"/>
                </a:solidFill>
                <a:latin typeface="Calibri"/>
                <a:ea typeface="Calibri"/>
                <a:cs typeface="Calibri"/>
                <a:sym typeface="Calibri"/>
                <a:hlinkClick r:id="rId3"/>
              </a:rPr>
              <a:t>www.aveva.com</a:t>
            </a:r>
            <a:r>
              <a:rPr lang="fr-FR" sz="1000">
                <a:solidFill>
                  <a:srgbClr val="4D69E0"/>
                </a:solidFill>
                <a:latin typeface="Calibri"/>
                <a:ea typeface="Calibri"/>
                <a:cs typeface="Calibri"/>
                <a:sym typeface="Calibri"/>
              </a:rPr>
              <a:t> </a:t>
            </a:r>
            <a:endParaRPr sz="1000" b="0">
              <a:solidFill>
                <a:srgbClr val="4D69E0"/>
              </a:solidFill>
              <a:latin typeface="Calibri"/>
              <a:ea typeface="Calibri"/>
              <a:cs typeface="Calibri"/>
              <a:sym typeface="Calibri"/>
            </a:endParaRPr>
          </a:p>
        </p:txBody>
      </p:sp>
      <p:sp>
        <p:nvSpPr>
          <p:cNvPr id="568" name="Google Shape;568;p36"/>
          <p:cNvSpPr/>
          <p:nvPr/>
        </p:nvSpPr>
        <p:spPr>
          <a:xfrm>
            <a:off x="609520" y="3413597"/>
            <a:ext cx="301712" cy="301821"/>
          </a:xfrm>
          <a:custGeom>
            <a:avLst/>
            <a:gdLst/>
            <a:ahLst/>
            <a:cxnLst/>
            <a:rect l="l" t="t" r="r" b="b"/>
            <a:pathLst>
              <a:path w="84" h="84" extrusionOk="0">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36"/>
          <p:cNvSpPr/>
          <p:nvPr/>
        </p:nvSpPr>
        <p:spPr>
          <a:xfrm>
            <a:off x="609520" y="3850842"/>
            <a:ext cx="301712" cy="301821"/>
          </a:xfrm>
          <a:custGeom>
            <a:avLst/>
            <a:gdLst/>
            <a:ahLst/>
            <a:cxnLst/>
            <a:rect l="l" t="t" r="r" b="b"/>
            <a:pathLst>
              <a:path w="84" h="83" extrusionOk="0">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0" name="Google Shape;570;p36"/>
          <p:cNvGrpSpPr/>
          <p:nvPr/>
        </p:nvGrpSpPr>
        <p:grpSpPr>
          <a:xfrm>
            <a:off x="10420566" y="6310163"/>
            <a:ext cx="1161246" cy="267653"/>
            <a:chOff x="6565" y="3974"/>
            <a:chExt cx="732" cy="169"/>
          </a:xfrm>
        </p:grpSpPr>
        <p:sp>
          <p:nvSpPr>
            <p:cNvPr id="571" name="Google Shape;571;p36"/>
            <p:cNvSpPr/>
            <p:nvPr/>
          </p:nvSpPr>
          <p:spPr>
            <a:xfrm>
              <a:off x="6718" y="3974"/>
              <a:ext cx="146" cy="169"/>
            </a:xfrm>
            <a:custGeom>
              <a:avLst/>
              <a:gdLst/>
              <a:ahLst/>
              <a:cxnLst/>
              <a:rect l="l" t="t" r="r" b="b"/>
              <a:pathLst>
                <a:path w="634" h="725" extrusionOk="0">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2" name="Google Shape;572;p36"/>
            <p:cNvSpPr/>
            <p:nvPr/>
          </p:nvSpPr>
          <p:spPr>
            <a:xfrm>
              <a:off x="6565" y="3974"/>
              <a:ext cx="169" cy="168"/>
            </a:xfrm>
            <a:custGeom>
              <a:avLst/>
              <a:gdLst/>
              <a:ahLst/>
              <a:cxnLst/>
              <a:rect l="l" t="t" r="r" b="b"/>
              <a:pathLst>
                <a:path w="736" h="724" extrusionOk="0">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36"/>
            <p:cNvSpPr/>
            <p:nvPr/>
          </p:nvSpPr>
          <p:spPr>
            <a:xfrm>
              <a:off x="7022" y="3974"/>
              <a:ext cx="146" cy="169"/>
            </a:xfrm>
            <a:custGeom>
              <a:avLst/>
              <a:gdLst/>
              <a:ahLst/>
              <a:cxnLst/>
              <a:rect l="l" t="t" r="r" b="b"/>
              <a:pathLst>
                <a:path w="634" h="725" extrusionOk="0">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36"/>
            <p:cNvSpPr/>
            <p:nvPr/>
          </p:nvSpPr>
          <p:spPr>
            <a:xfrm>
              <a:off x="7151" y="3974"/>
              <a:ext cx="146" cy="168"/>
            </a:xfrm>
            <a:custGeom>
              <a:avLst/>
              <a:gdLst/>
              <a:ahLst/>
              <a:cxnLst/>
              <a:rect l="l" t="t" r="r" b="b"/>
              <a:pathLst>
                <a:path w="633" h="724" extrusionOk="0">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36"/>
            <p:cNvSpPr/>
            <p:nvPr/>
          </p:nvSpPr>
          <p:spPr>
            <a:xfrm>
              <a:off x="6888" y="3974"/>
              <a:ext cx="112" cy="24"/>
            </a:xfrm>
            <a:custGeom>
              <a:avLst/>
              <a:gdLst/>
              <a:ahLst/>
              <a:cxnLst/>
              <a:rect l="l" t="t" r="r" b="b"/>
              <a:pathLst>
                <a:path w="480" h="105" extrusionOk="0">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36"/>
            <p:cNvSpPr/>
            <p:nvPr/>
          </p:nvSpPr>
          <p:spPr>
            <a:xfrm>
              <a:off x="6888" y="4045"/>
              <a:ext cx="112" cy="25"/>
            </a:xfrm>
            <a:custGeom>
              <a:avLst/>
              <a:gdLst/>
              <a:ahLst/>
              <a:cxnLst/>
              <a:rect l="l" t="t" r="r" b="b"/>
              <a:pathLst>
                <a:path w="480" h="106" extrusionOk="0">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36"/>
            <p:cNvSpPr/>
            <p:nvPr/>
          </p:nvSpPr>
          <p:spPr>
            <a:xfrm>
              <a:off x="6888" y="4116"/>
              <a:ext cx="112" cy="25"/>
            </a:xfrm>
            <a:custGeom>
              <a:avLst/>
              <a:gdLst/>
              <a:ahLst/>
              <a:cxnLst/>
              <a:rect l="l" t="t" r="r" b="b"/>
              <a:pathLst>
                <a:path w="480" h="106" extrusionOk="0">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78" name="Google Shape;578;p36"/>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9" name="Google Shape;579;p36"/>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580" name="Google Shape;580;p36"/>
          <p:cNvGrpSpPr/>
          <p:nvPr/>
        </p:nvGrpSpPr>
        <p:grpSpPr>
          <a:xfrm>
            <a:off x="12429957" y="152515"/>
            <a:ext cx="971603" cy="2368810"/>
            <a:chOff x="12431200" y="152485"/>
            <a:chExt cx="971700" cy="2368336"/>
          </a:xfrm>
        </p:grpSpPr>
        <p:grpSp>
          <p:nvGrpSpPr>
            <p:cNvPr id="581" name="Google Shape;581;p36"/>
            <p:cNvGrpSpPr/>
            <p:nvPr/>
          </p:nvGrpSpPr>
          <p:grpSpPr>
            <a:xfrm>
              <a:off x="12431200" y="152485"/>
              <a:ext cx="971700" cy="1804057"/>
              <a:chOff x="12431200" y="152485"/>
              <a:chExt cx="971700" cy="1804057"/>
            </a:xfrm>
          </p:grpSpPr>
          <p:sp>
            <p:nvSpPr>
              <p:cNvPr id="582" name="Google Shape;582;p36"/>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83" name="Google Shape;583;p36"/>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84" name="Google Shape;584;p36"/>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85" name="Google Shape;585;p36"/>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586" name="Google Shape;586;p36"/>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87" name="Google Shape;587;p36"/>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588" name="Google Shape;588;p36"/>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589" name="Google Shape;589;p36"/>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590" name="Google Shape;590;p36"/>
          <p:cNvGrpSpPr/>
          <p:nvPr/>
        </p:nvGrpSpPr>
        <p:grpSpPr>
          <a:xfrm>
            <a:off x="12429957" y="4771799"/>
            <a:ext cx="1376878" cy="1419808"/>
            <a:chOff x="12431200" y="4979663"/>
            <a:chExt cx="1377016" cy="1419524"/>
          </a:xfrm>
        </p:grpSpPr>
        <p:sp>
          <p:nvSpPr>
            <p:cNvPr id="591" name="Google Shape;591;p36"/>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592" name="Google Shape;592;p36"/>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93" name="Google Shape;593;p36"/>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94" name="Google Shape;594;p36"/>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95" name="Google Shape;595;p36"/>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96" name="Google Shape;596;p36"/>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597" name="Google Shape;597;p36"/>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598" name="Google Shape;598;p36"/>
          <p:cNvGrpSpPr/>
          <p:nvPr/>
        </p:nvGrpSpPr>
        <p:grpSpPr>
          <a:xfrm>
            <a:off x="12429957" y="2676135"/>
            <a:ext cx="971603" cy="1941185"/>
            <a:chOff x="12431200" y="2678506"/>
            <a:chExt cx="971700" cy="1940797"/>
          </a:xfrm>
        </p:grpSpPr>
        <p:sp>
          <p:nvSpPr>
            <p:cNvPr id="599" name="Google Shape;599;p36"/>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600" name="Google Shape;600;p36"/>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01" name="Google Shape;601;p36"/>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02" name="Google Shape;602;p36"/>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03" name="Google Shape;603;p36"/>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04" name="Google Shape;604;p36"/>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05" name="Google Shape;605;p36"/>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606" name="Google Shape;606;p36"/>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607" name="Google Shape;607;p36"/>
          <p:cNvPicPr preferRelativeResize="0"/>
          <p:nvPr/>
        </p:nvPicPr>
        <p:blipFill rotWithShape="1">
          <a:blip r:embed="rId4">
            <a:alphaModFix/>
          </a:blip>
          <a:srcRect/>
          <a:stretch/>
        </p:blipFill>
        <p:spPr>
          <a:xfrm>
            <a:off x="14010405" y="4385555"/>
            <a:ext cx="1088028" cy="1611118"/>
          </a:xfrm>
          <a:prstGeom prst="rect">
            <a:avLst/>
          </a:prstGeom>
          <a:noFill/>
          <a:ln>
            <a:noFill/>
          </a:ln>
        </p:spPr>
      </p:pic>
      <p:sp>
        <p:nvSpPr>
          <p:cNvPr id="608" name="Google Shape;608;p36"/>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DO NOT USE MASTER SLIDES THAT APPEAR AFTER THIS">
  <p:cSld name="DO NOT USE MASTER SLIDES THAT APPEAR AFTER THIS">
    <p:bg>
      <p:bgPr>
        <a:solidFill>
          <a:schemeClr val="lt2"/>
        </a:solidFill>
        <a:effectLst/>
      </p:bgPr>
    </p:bg>
    <p:spTree>
      <p:nvGrpSpPr>
        <p:cNvPr id="1" name="Shape 609"/>
        <p:cNvGrpSpPr/>
        <p:nvPr/>
      </p:nvGrpSpPr>
      <p:grpSpPr>
        <a:xfrm>
          <a:off x="0" y="0"/>
          <a:ext cx="0" cy="0"/>
          <a:chOff x="0" y="0"/>
          <a:chExt cx="0" cy="0"/>
        </a:xfrm>
      </p:grpSpPr>
      <p:sp>
        <p:nvSpPr>
          <p:cNvPr id="610" name="Google Shape;610;p37"/>
          <p:cNvSpPr txBox="1">
            <a:spLocks noGrp="1"/>
          </p:cNvSpPr>
          <p:nvPr>
            <p:ph type="title"/>
          </p:nvPr>
        </p:nvSpPr>
        <p:spPr>
          <a:xfrm>
            <a:off x="612568" y="585350"/>
            <a:ext cx="10971300" cy="56724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lt1"/>
              </a:buClr>
              <a:buSzPts val="6600"/>
              <a:buFont typeface="Calibri"/>
              <a:buNone/>
              <a:defRPr sz="6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1" name="Google Shape;611;p37"/>
          <p:cNvSpPr txBox="1"/>
          <p:nvPr/>
        </p:nvSpPr>
        <p:spPr>
          <a:xfrm>
            <a:off x="0" y="-260634"/>
            <a:ext cx="12190500" cy="180000"/>
          </a:xfrm>
          <a:prstGeom prst="rect">
            <a:avLst/>
          </a:prstGeom>
          <a:no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A5A5A5"/>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Slide / Title Only">
  <p:cSld name="Content Slide / Title Only">
    <p:spTree>
      <p:nvGrpSpPr>
        <p:cNvPr id="1" name="Shape 612"/>
        <p:cNvGrpSpPr/>
        <p:nvPr/>
      </p:nvGrpSpPr>
      <p:grpSpPr>
        <a:xfrm>
          <a:off x="0" y="0"/>
          <a:ext cx="0" cy="0"/>
          <a:chOff x="0" y="0"/>
          <a:chExt cx="0" cy="0"/>
        </a:xfrm>
      </p:grpSpPr>
      <p:sp>
        <p:nvSpPr>
          <p:cNvPr id="613" name="Google Shape;613;p38"/>
          <p:cNvSpPr txBox="1">
            <a:spLocks noGrp="1"/>
          </p:cNvSpPr>
          <p:nvPr>
            <p:ph type="title"/>
          </p:nvPr>
        </p:nvSpPr>
        <p:spPr>
          <a:xfrm>
            <a:off x="557711" y="457305"/>
            <a:ext cx="11251800" cy="640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2800"/>
              <a:buFont typeface="Calibri"/>
              <a:buNone/>
              <a:defRPr sz="28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GENDA - LIGHT" type="obj">
  <p:cSld name="OBJECT">
    <p:spTree>
      <p:nvGrpSpPr>
        <p:cNvPr id="1" name="Shape 614"/>
        <p:cNvGrpSpPr/>
        <p:nvPr/>
      </p:nvGrpSpPr>
      <p:grpSpPr>
        <a:xfrm>
          <a:off x="0" y="0"/>
          <a:ext cx="0" cy="0"/>
          <a:chOff x="0" y="0"/>
          <a:chExt cx="0" cy="0"/>
        </a:xfrm>
      </p:grpSpPr>
      <p:pic>
        <p:nvPicPr>
          <p:cNvPr id="615" name="Google Shape;615;p39" descr="A person wearing a uniform&#10;&#10;Description automatically generated"/>
          <p:cNvPicPr preferRelativeResize="0"/>
          <p:nvPr/>
        </p:nvPicPr>
        <p:blipFill rotWithShape="1">
          <a:blip r:embed="rId2">
            <a:alphaModFix/>
          </a:blip>
          <a:srcRect/>
          <a:stretch/>
        </p:blipFill>
        <p:spPr>
          <a:xfrm>
            <a:off x="6989837" y="0"/>
            <a:ext cx="5212083" cy="6857099"/>
          </a:xfrm>
          <a:prstGeom prst="rect">
            <a:avLst/>
          </a:prstGeom>
          <a:noFill/>
          <a:ln>
            <a:noFill/>
          </a:ln>
        </p:spPr>
      </p:pic>
      <p:sp>
        <p:nvSpPr>
          <p:cNvPr id="616" name="Google Shape;616;p39"/>
          <p:cNvSpPr/>
          <p:nvPr/>
        </p:nvSpPr>
        <p:spPr>
          <a:xfrm>
            <a:off x="-1" y="0"/>
            <a:ext cx="121800" cy="3658500"/>
          </a:xfrm>
          <a:prstGeom prst="rect">
            <a:avLst/>
          </a:prstGeom>
          <a:solidFill>
            <a:srgbClr val="B237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
        <p:nvSpPr>
          <p:cNvPr id="617" name="Google Shape;617;p39"/>
          <p:cNvSpPr txBox="1">
            <a:spLocks noGrp="1"/>
          </p:cNvSpPr>
          <p:nvPr>
            <p:ph type="body" idx="1"/>
          </p:nvPr>
        </p:nvSpPr>
        <p:spPr>
          <a:xfrm>
            <a:off x="487616" y="2438961"/>
            <a:ext cx="5833200" cy="35817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Clr>
                <a:srgbClr val="50027E"/>
              </a:buClr>
              <a:buSzPts val="1800"/>
              <a:buFont typeface="Noto Sans Symbols"/>
              <a:buChar char="▪"/>
              <a:defRPr>
                <a:solidFill>
                  <a:schemeClr val="dk1"/>
                </a:solidFill>
              </a:defRPr>
            </a:lvl1pPr>
            <a:lvl2pPr marL="914400" lvl="1" indent="-330200" algn="l" rtl="0">
              <a:lnSpc>
                <a:spcPct val="100000"/>
              </a:lnSpc>
              <a:spcBef>
                <a:spcPts val="900"/>
              </a:spcBef>
              <a:spcAft>
                <a:spcPts val="0"/>
              </a:spcAft>
              <a:buClr>
                <a:srgbClr val="50027E"/>
              </a:buClr>
              <a:buSzPts val="1600"/>
              <a:buFont typeface="Noto Sans Symbols"/>
              <a:buChar char="▪"/>
              <a:defRPr>
                <a:solidFill>
                  <a:schemeClr val="dk1"/>
                </a:solidFill>
              </a:defRPr>
            </a:lvl2pPr>
            <a:lvl3pPr marL="1371600" lvl="2" indent="-317500" algn="l" rtl="0">
              <a:lnSpc>
                <a:spcPct val="100000"/>
              </a:lnSpc>
              <a:spcBef>
                <a:spcPts val="900"/>
              </a:spcBef>
              <a:spcAft>
                <a:spcPts val="0"/>
              </a:spcAft>
              <a:buClr>
                <a:srgbClr val="50027E"/>
              </a:buClr>
              <a:buSzPts val="1400"/>
              <a:buFont typeface="Noto Sans Symbols"/>
              <a:buChar char="▪"/>
              <a:defRPr/>
            </a:lvl3pPr>
            <a:lvl4pPr marL="1828800" lvl="3" indent="-304800" algn="l" rtl="0">
              <a:lnSpc>
                <a:spcPct val="100000"/>
              </a:lnSpc>
              <a:spcBef>
                <a:spcPts val="900"/>
              </a:spcBef>
              <a:spcAft>
                <a:spcPts val="0"/>
              </a:spcAft>
              <a:buClr>
                <a:srgbClr val="50027E"/>
              </a:buClr>
              <a:buSzPts val="1200"/>
              <a:buFont typeface="Noto Sans Symbols"/>
              <a:buChar char="▪"/>
              <a:defRPr/>
            </a:lvl4pPr>
            <a:lvl5pPr marL="2286000" lvl="4" indent="-298450" algn="l" rtl="0">
              <a:lnSpc>
                <a:spcPct val="100000"/>
              </a:lnSpc>
              <a:spcBef>
                <a:spcPts val="900"/>
              </a:spcBef>
              <a:spcAft>
                <a:spcPts val="0"/>
              </a:spcAft>
              <a:buClr>
                <a:srgbClr val="50027E"/>
              </a:buClr>
              <a:buSzPts val="1100"/>
              <a:buFont typeface="Noto Sans Symbols"/>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618" name="Google Shape;618;p39"/>
          <p:cNvSpPr txBox="1">
            <a:spLocks noGrp="1"/>
          </p:cNvSpPr>
          <p:nvPr>
            <p:ph type="sldNum" idx="12"/>
          </p:nvPr>
        </p:nvSpPr>
        <p:spPr>
          <a:xfrm>
            <a:off x="11702785" y="6415145"/>
            <a:ext cx="487800" cy="3048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sz="1067">
                <a:solidFill>
                  <a:schemeClr val="lt1"/>
                </a:solidFill>
                <a:latin typeface="Arial"/>
                <a:ea typeface="Arial"/>
                <a:cs typeface="Arial"/>
                <a:sym typeface="Arial"/>
              </a:defRPr>
            </a:lvl1pPr>
            <a:lvl2pPr marL="0" lvl="1" indent="0" algn="ctr" rtl="0">
              <a:spcBef>
                <a:spcPts val="0"/>
              </a:spcBef>
              <a:buNone/>
              <a:defRPr sz="1067">
                <a:solidFill>
                  <a:schemeClr val="lt1"/>
                </a:solidFill>
                <a:latin typeface="Arial"/>
                <a:ea typeface="Arial"/>
                <a:cs typeface="Arial"/>
                <a:sym typeface="Arial"/>
              </a:defRPr>
            </a:lvl2pPr>
            <a:lvl3pPr marL="0" lvl="2" indent="0" algn="ctr" rtl="0">
              <a:spcBef>
                <a:spcPts val="0"/>
              </a:spcBef>
              <a:buNone/>
              <a:defRPr sz="1067">
                <a:solidFill>
                  <a:schemeClr val="lt1"/>
                </a:solidFill>
                <a:latin typeface="Arial"/>
                <a:ea typeface="Arial"/>
                <a:cs typeface="Arial"/>
                <a:sym typeface="Arial"/>
              </a:defRPr>
            </a:lvl3pPr>
            <a:lvl4pPr marL="0" lvl="3" indent="0" algn="ctr" rtl="0">
              <a:spcBef>
                <a:spcPts val="0"/>
              </a:spcBef>
              <a:buNone/>
              <a:defRPr sz="1067">
                <a:solidFill>
                  <a:schemeClr val="lt1"/>
                </a:solidFill>
                <a:latin typeface="Arial"/>
                <a:ea typeface="Arial"/>
                <a:cs typeface="Arial"/>
                <a:sym typeface="Arial"/>
              </a:defRPr>
            </a:lvl4pPr>
            <a:lvl5pPr marL="0" lvl="4" indent="0" algn="ctr" rtl="0">
              <a:spcBef>
                <a:spcPts val="0"/>
              </a:spcBef>
              <a:buNone/>
              <a:defRPr sz="1067">
                <a:solidFill>
                  <a:schemeClr val="lt1"/>
                </a:solidFill>
                <a:latin typeface="Arial"/>
                <a:ea typeface="Arial"/>
                <a:cs typeface="Arial"/>
                <a:sym typeface="Arial"/>
              </a:defRPr>
            </a:lvl5pPr>
            <a:lvl6pPr marL="0" lvl="5" indent="0" algn="ctr" rtl="0">
              <a:spcBef>
                <a:spcPts val="0"/>
              </a:spcBef>
              <a:buNone/>
              <a:defRPr sz="1067">
                <a:solidFill>
                  <a:schemeClr val="lt1"/>
                </a:solidFill>
                <a:latin typeface="Arial"/>
                <a:ea typeface="Arial"/>
                <a:cs typeface="Arial"/>
                <a:sym typeface="Arial"/>
              </a:defRPr>
            </a:lvl6pPr>
            <a:lvl7pPr marL="0" lvl="6" indent="0" algn="ctr" rtl="0">
              <a:spcBef>
                <a:spcPts val="0"/>
              </a:spcBef>
              <a:buNone/>
              <a:defRPr sz="1067">
                <a:solidFill>
                  <a:schemeClr val="lt1"/>
                </a:solidFill>
                <a:latin typeface="Arial"/>
                <a:ea typeface="Arial"/>
                <a:cs typeface="Arial"/>
                <a:sym typeface="Arial"/>
              </a:defRPr>
            </a:lvl7pPr>
            <a:lvl8pPr marL="0" lvl="7" indent="0" algn="ctr" rtl="0">
              <a:spcBef>
                <a:spcPts val="0"/>
              </a:spcBef>
              <a:buNone/>
              <a:defRPr sz="1067">
                <a:solidFill>
                  <a:schemeClr val="lt1"/>
                </a:solidFill>
                <a:latin typeface="Arial"/>
                <a:ea typeface="Arial"/>
                <a:cs typeface="Arial"/>
                <a:sym typeface="Arial"/>
              </a:defRPr>
            </a:lvl8pPr>
            <a:lvl9pPr marL="0" lvl="8" indent="0" algn="ctr" rtl="0">
              <a:spcBef>
                <a:spcPts val="0"/>
              </a:spcBef>
              <a:buNone/>
              <a:defRPr sz="1067">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‹N°›</a:t>
            </a:fld>
            <a:endParaRPr/>
          </a:p>
        </p:txBody>
      </p:sp>
      <p:sp>
        <p:nvSpPr>
          <p:cNvPr id="619" name="Google Shape;619;p39"/>
          <p:cNvSpPr txBox="1">
            <a:spLocks noGrp="1"/>
          </p:cNvSpPr>
          <p:nvPr>
            <p:ph type="title"/>
          </p:nvPr>
        </p:nvSpPr>
        <p:spPr>
          <a:xfrm>
            <a:off x="2" y="609740"/>
            <a:ext cx="8643900" cy="1463400"/>
          </a:xfrm>
          <a:prstGeom prst="rect">
            <a:avLst/>
          </a:prstGeom>
          <a:gradFill>
            <a:gsLst>
              <a:gs pos="0">
                <a:srgbClr val="F8EDFF">
                  <a:alpha val="0"/>
                </a:srgbClr>
              </a:gs>
              <a:gs pos="31000">
                <a:srgbClr val="C667FC">
                  <a:alpha val="0"/>
                </a:srgbClr>
              </a:gs>
              <a:gs pos="69000">
                <a:srgbClr val="50027E">
                  <a:alpha val="48627"/>
                </a:srgbClr>
              </a:gs>
              <a:gs pos="100000">
                <a:srgbClr val="350154"/>
              </a:gs>
            </a:gsLst>
            <a:lin ang="10800025" scaled="0"/>
          </a:gradFill>
          <a:ln>
            <a:noFill/>
          </a:ln>
        </p:spPr>
        <p:txBody>
          <a:bodyPr spcFirstLastPara="1" wrap="square" lIns="457200" tIns="0" rIns="0" bIns="0" anchor="ctr" anchorCtr="0">
            <a:normAutofit/>
          </a:bodyPr>
          <a:lstStyle>
            <a:lvl1pPr lvl="0" algn="l" rtl="0">
              <a:lnSpc>
                <a:spcPct val="75000"/>
              </a:lnSpc>
              <a:spcBef>
                <a:spcPts val="0"/>
              </a:spcBef>
              <a:spcAft>
                <a:spcPts val="0"/>
              </a:spcAft>
              <a:buClr>
                <a:schemeClr val="lt1"/>
              </a:buClr>
              <a:buSzPts val="4800"/>
              <a:buFont typeface="Calibri"/>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0" name="Google Shape;620;p39"/>
          <p:cNvSpPr txBox="1"/>
          <p:nvPr/>
        </p:nvSpPr>
        <p:spPr>
          <a:xfrm>
            <a:off x="9275239" y="6439566"/>
            <a:ext cx="2069400" cy="25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67" b="0">
                <a:solidFill>
                  <a:srgbClr val="F2F2F2"/>
                </a:solidFill>
                <a:latin typeface="Arial"/>
                <a:ea typeface="Arial"/>
                <a:cs typeface="Arial"/>
                <a:sym typeface="Arial"/>
              </a:rPr>
              <a:t>© </a:t>
            </a:r>
            <a:r>
              <a:rPr lang="fr-FR" sz="1067">
                <a:solidFill>
                  <a:srgbClr val="F2F2F2"/>
                </a:solidFill>
                <a:latin typeface="Arial"/>
                <a:ea typeface="Arial"/>
                <a:cs typeface="Arial"/>
                <a:sym typeface="Arial"/>
              </a:rPr>
              <a:t>Copyright 2020 OSIsoft, LLC</a:t>
            </a:r>
            <a:endParaRPr sz="1067" b="1">
              <a:solidFill>
                <a:srgbClr val="F2F2F2"/>
              </a:solidFill>
              <a:latin typeface="Arial"/>
              <a:ea typeface="Arial"/>
              <a:cs typeface="Arial"/>
              <a:sym typeface="Arial"/>
            </a:endParaRPr>
          </a:p>
        </p:txBody>
      </p:sp>
      <p:sp>
        <p:nvSpPr>
          <p:cNvPr id="621" name="Google Shape;621;p39"/>
          <p:cNvSpPr/>
          <p:nvPr/>
        </p:nvSpPr>
        <p:spPr>
          <a:xfrm>
            <a:off x="121905" y="6148567"/>
            <a:ext cx="6851100" cy="210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
        <p:nvSpPr>
          <p:cNvPr id="622" name="Google Shape;622;p39"/>
          <p:cNvSpPr/>
          <p:nvPr/>
        </p:nvSpPr>
        <p:spPr>
          <a:xfrm>
            <a:off x="6989838" y="5454404"/>
            <a:ext cx="120000" cy="1405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t Blue_Content Slide Title Only">
  <p:cSld name="Lt Blue_Content Slide Title Only">
    <p:bg>
      <p:bgPr>
        <a:solidFill>
          <a:srgbClr val="F3F6F8"/>
        </a:solidFill>
        <a:effectLst/>
      </p:bgPr>
    </p:bg>
    <p:spTree>
      <p:nvGrpSpPr>
        <p:cNvPr id="1" name="Shape 623"/>
        <p:cNvGrpSpPr/>
        <p:nvPr/>
      </p:nvGrpSpPr>
      <p:grpSpPr>
        <a:xfrm>
          <a:off x="0" y="0"/>
          <a:ext cx="0" cy="0"/>
          <a:chOff x="0" y="0"/>
          <a:chExt cx="0" cy="0"/>
        </a:xfrm>
      </p:grpSpPr>
      <p:sp>
        <p:nvSpPr>
          <p:cNvPr id="624" name="Google Shape;624;p40"/>
          <p:cNvSpPr txBox="1">
            <a:spLocks noGrp="1"/>
          </p:cNvSpPr>
          <p:nvPr>
            <p:ph type="title"/>
          </p:nvPr>
        </p:nvSpPr>
        <p:spPr>
          <a:xfrm>
            <a:off x="557711" y="457305"/>
            <a:ext cx="11251800" cy="640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2800"/>
              <a:buFont typeface="Calibri"/>
              <a:buNone/>
              <a:defRPr sz="28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1">
          <p15:clr>
            <a:srgbClr val="FBAE40"/>
          </p15:clr>
        </p15:guide>
        <p15:guide id="2" pos="3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Slide 1/2 Image (Right)">
  <p:cSld name="Content Slide 1/2 Image (Right)">
    <p:spTree>
      <p:nvGrpSpPr>
        <p:cNvPr id="1" name="Shape 625"/>
        <p:cNvGrpSpPr/>
        <p:nvPr/>
      </p:nvGrpSpPr>
      <p:grpSpPr>
        <a:xfrm>
          <a:off x="0" y="0"/>
          <a:ext cx="0" cy="0"/>
          <a:chOff x="0" y="0"/>
          <a:chExt cx="0" cy="0"/>
        </a:xfrm>
      </p:grpSpPr>
      <p:sp>
        <p:nvSpPr>
          <p:cNvPr id="626" name="Google Shape;626;p41"/>
          <p:cNvSpPr>
            <a:spLocks noGrp="1"/>
          </p:cNvSpPr>
          <p:nvPr>
            <p:ph type="pic" idx="2"/>
          </p:nvPr>
        </p:nvSpPr>
        <p:spPr>
          <a:xfrm>
            <a:off x="5174571" y="0"/>
            <a:ext cx="7015800" cy="6859500"/>
          </a:xfrm>
          <a:prstGeom prst="rect">
            <a:avLst/>
          </a:prstGeom>
          <a:noFill/>
          <a:ln>
            <a:noFill/>
          </a:ln>
        </p:spPr>
      </p:sp>
      <p:sp>
        <p:nvSpPr>
          <p:cNvPr id="627" name="Google Shape;627;p41"/>
          <p:cNvSpPr txBox="1">
            <a:spLocks noGrp="1"/>
          </p:cNvSpPr>
          <p:nvPr>
            <p:ph type="body" idx="1"/>
          </p:nvPr>
        </p:nvSpPr>
        <p:spPr>
          <a:xfrm>
            <a:off x="557711" y="2134280"/>
            <a:ext cx="4169700" cy="3681300"/>
          </a:xfrm>
          <a:prstGeom prst="rect">
            <a:avLst/>
          </a:prstGeom>
          <a:noFill/>
          <a:ln>
            <a:noFill/>
          </a:ln>
        </p:spPr>
        <p:txBody>
          <a:bodyPr spcFirstLastPara="1" wrap="square" lIns="0" tIns="0" rIns="0" bIns="0" anchor="t" anchorCtr="0">
            <a:normAutofit/>
          </a:bodyPr>
          <a:lstStyle>
            <a:lvl1pPr marL="457200" marR="0" lvl="0" indent="-342900" algn="l" rtl="0">
              <a:lnSpc>
                <a:spcPct val="100000"/>
              </a:lnSpc>
              <a:spcBef>
                <a:spcPts val="1200"/>
              </a:spcBef>
              <a:spcAft>
                <a:spcPts val="0"/>
              </a:spcAft>
              <a:buClr>
                <a:srgbClr val="0073CE"/>
              </a:buClr>
              <a:buSzPts val="1800"/>
              <a:buFont typeface="Arial"/>
              <a:buChar char="•"/>
              <a:defRPr sz="1800">
                <a:solidFill>
                  <a:schemeClr val="dk2"/>
                </a:solidFill>
                <a:latin typeface="Calibri"/>
                <a:ea typeface="Calibri"/>
                <a:cs typeface="Calibri"/>
                <a:sym typeface="Calibri"/>
              </a:defRPr>
            </a:lvl1pPr>
            <a:lvl2pPr marL="914400" lvl="1" indent="-228600" algn="l" rtl="0">
              <a:lnSpc>
                <a:spcPct val="100000"/>
              </a:lnSpc>
              <a:spcBef>
                <a:spcPts val="0"/>
              </a:spcBef>
              <a:spcAft>
                <a:spcPts val="0"/>
              </a:spcAft>
              <a:buSzPts val="1600"/>
              <a:buNone/>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628" name="Google Shape;628;p41"/>
          <p:cNvSpPr txBox="1">
            <a:spLocks noGrp="1"/>
          </p:cNvSpPr>
          <p:nvPr>
            <p:ph type="body" idx="3"/>
          </p:nvPr>
        </p:nvSpPr>
        <p:spPr>
          <a:xfrm>
            <a:off x="557711" y="-561"/>
            <a:ext cx="4169700" cy="457800"/>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1200"/>
              </a:spcBef>
              <a:spcAft>
                <a:spcPts val="0"/>
              </a:spcAft>
              <a:buClr>
                <a:schemeClr val="accent1"/>
              </a:buClr>
              <a:buSzPts val="1200"/>
              <a:buFont typeface="Arial"/>
              <a:buNone/>
              <a:defRPr sz="1200" b="1">
                <a:solidFill>
                  <a:schemeClr val="accent1"/>
                </a:solidFill>
                <a:latin typeface="Calibri"/>
                <a:ea typeface="Calibri"/>
                <a:cs typeface="Calibri"/>
                <a:sym typeface="Calibri"/>
              </a:defRPr>
            </a:lvl1pPr>
            <a:lvl2pPr marL="914400" lvl="1" indent="-228600" algn="l" rtl="0">
              <a:lnSpc>
                <a:spcPct val="100000"/>
              </a:lnSpc>
              <a:spcBef>
                <a:spcPts val="0"/>
              </a:spcBef>
              <a:spcAft>
                <a:spcPts val="0"/>
              </a:spcAft>
              <a:buSzPts val="1600"/>
              <a:buNone/>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629" name="Google Shape;629;p41"/>
          <p:cNvSpPr txBox="1">
            <a:spLocks noGrp="1"/>
          </p:cNvSpPr>
          <p:nvPr>
            <p:ph type="title"/>
          </p:nvPr>
        </p:nvSpPr>
        <p:spPr>
          <a:xfrm>
            <a:off x="557711" y="457305"/>
            <a:ext cx="4169700" cy="640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2800"/>
              <a:buFont typeface="Calibri"/>
              <a:buNone/>
              <a:defRPr sz="28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sv-SE"/>
              <a:t>Klicka här för att ändra mall för rubrikformat</a:t>
            </a:r>
            <a:endParaRPr lang="en-US"/>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‹N°›</a:t>
            </a:fld>
            <a:endParaRPr lang="en-GB"/>
          </a:p>
        </p:txBody>
      </p:sp>
    </p:spTree>
    <p:extLst>
      <p:ext uri="{BB962C8B-B14F-4D97-AF65-F5344CB8AC3E}">
        <p14:creationId xmlns:p14="http://schemas.microsoft.com/office/powerpoint/2010/main" val="325934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521" y="1426793"/>
            <a:ext cx="10971372" cy="320114"/>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521" y="1921319"/>
            <a:ext cx="10971372" cy="1887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a:xfrm>
            <a:off x="336515" y="6416138"/>
            <a:ext cx="2012761" cy="246278"/>
          </a:xfrm>
        </p:spPr>
        <p:txBody>
          <a:bodyPr/>
          <a:lstStyle/>
          <a:p>
            <a:r>
              <a:rPr lang="en-US"/>
              <a:t>© 2021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‹N°›</a:t>
            </a:fld>
            <a:endParaRPr lang="en-GB"/>
          </a:p>
        </p:txBody>
      </p:sp>
    </p:spTree>
    <p:extLst>
      <p:ext uri="{BB962C8B-B14F-4D97-AF65-F5344CB8AC3E}">
        <p14:creationId xmlns:p14="http://schemas.microsoft.com/office/powerpoint/2010/main" val="194027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8A806E4-E8F0-154B-93FF-E08A2460E530}"/>
              </a:ext>
            </a:extLst>
          </p:cNvPr>
          <p:cNvGraphicFramePr>
            <a:graphicFrameLocks noChangeAspect="1"/>
          </p:cNvGraphicFramePr>
          <p:nvPr userDrawn="1">
            <p:custDataLst>
              <p:tags r:id="rId2"/>
            </p:custDataLst>
          </p:nvPr>
        </p:nvGraphicFramePr>
        <p:xfrm>
          <a:off x="1589" y="1590"/>
          <a:ext cx="1586" cy="1587"/>
        </p:xfrm>
        <a:graphic>
          <a:graphicData uri="http://schemas.openxmlformats.org/presentationml/2006/ole">
            <mc:AlternateContent xmlns:mc="http://schemas.openxmlformats.org/markup-compatibility/2006">
              <mc:Choice xmlns:v="urn:schemas-microsoft-com:vml" Requires="v">
                <p:oleObj spid="_x0000_s1027"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78A806E4-E8F0-154B-93FF-E08A2460E530}"/>
                          </a:ext>
                        </a:extLst>
                      </p:cNvPr>
                      <p:cNvPicPr/>
                      <p:nvPr/>
                    </p:nvPicPr>
                    <p:blipFill>
                      <a:blip r:embed="rId5"/>
                      <a:stretch>
                        <a:fillRect/>
                      </a:stretch>
                    </p:blipFill>
                    <p:spPr>
                      <a:xfrm>
                        <a:off x="1589" y="1590"/>
                        <a:ext cx="1586"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521" y="1426796"/>
            <a:ext cx="1097137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latin typeface="Calibri" panose="020F0502020204030204" pitchFamily="34" charset="0"/>
                <a:sym typeface="Calibri" panose="020F0502020204030204" pitchFamily="34" charset="0"/>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lvl1pPr>
              <a:defRPr>
                <a:latin typeface="Calibri" panose="020F0502020204030204" pitchFamily="34" charset="0"/>
                <a:sym typeface="Calibri" panose="020F050202020403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lvl1pPr>
              <a:defRPr>
                <a:latin typeface="Calibri" panose="020F0502020204030204" pitchFamily="34" charset="0"/>
                <a:sym typeface="Calibri" panose="020F0502020204030204" pitchFamily="34" charset="0"/>
              </a:defRPr>
            </a:lvl1p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lvl1pPr>
              <a:defRPr>
                <a:latin typeface="Calibri" panose="020F0502020204030204" pitchFamily="34" charset="0"/>
                <a:sym typeface="Calibri" panose="020F0502020204030204" pitchFamily="34" charset="0"/>
              </a:defRPr>
            </a:lvl1p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lvl1pPr>
              <a:defRPr>
                <a:latin typeface="Calibri" panose="020F0502020204030204" pitchFamily="34" charset="0"/>
                <a:sym typeface="Calibri" panose="020F0502020204030204" pitchFamily="34" charset="0"/>
              </a:defRPr>
            </a:lvl1pPr>
          </a:lstStyle>
          <a:p>
            <a:fld id="{267CDB12-45E5-4FD7-AE50-9CB5AFC72BA1}" type="slidenum">
              <a:rPr lang="en-GB" smtClean="0"/>
              <a:pPr/>
              <a:t>‹N°›</a:t>
            </a:fld>
            <a:endParaRPr lang="en-GB"/>
          </a:p>
        </p:txBody>
      </p:sp>
    </p:spTree>
    <p:extLst>
      <p:ext uri="{BB962C8B-B14F-4D97-AF65-F5344CB8AC3E}">
        <p14:creationId xmlns:p14="http://schemas.microsoft.com/office/powerpoint/2010/main" val="133331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empty">
  <p:cSld name="Content_1">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541729" y="1272242"/>
            <a:ext cx="11106900" cy="4939500"/>
          </a:xfrm>
          <a:prstGeom prst="rect">
            <a:avLst/>
          </a:prstGeom>
          <a:noFill/>
          <a:ln>
            <a:noFill/>
          </a:ln>
        </p:spPr>
        <p:txBody>
          <a:bodyPr spcFirstLastPara="1" wrap="square" lIns="0" tIns="45700" rIns="91425" bIns="45700" anchor="t" anchorCtr="0">
            <a:noAutofit/>
          </a:bodyPr>
          <a:lstStyle>
            <a:lvl1pPr marL="457200" lvl="0" indent="-342900" algn="l" rtl="0">
              <a:lnSpc>
                <a:spcPct val="90000"/>
              </a:lnSpc>
              <a:spcBef>
                <a:spcPts val="1000"/>
              </a:spcBef>
              <a:spcAft>
                <a:spcPts val="0"/>
              </a:spcAft>
              <a:buClr>
                <a:schemeClr val="accent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accen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lang="en-US" noProof="0" dirty="0"/>
          </a:p>
        </p:txBody>
      </p:sp>
      <p:pic>
        <p:nvPicPr>
          <p:cNvPr id="28" name="Google Shape;28;p5"/>
          <p:cNvPicPr preferRelativeResize="0"/>
          <p:nvPr/>
        </p:nvPicPr>
        <p:blipFill rotWithShape="1">
          <a:blip r:embed="rId2">
            <a:alphaModFix/>
          </a:blip>
          <a:srcRect/>
          <a:stretch/>
        </p:blipFill>
        <p:spPr>
          <a:xfrm>
            <a:off x="11702106" y="6368925"/>
            <a:ext cx="206471" cy="225827"/>
          </a:xfrm>
          <a:prstGeom prst="rect">
            <a:avLst/>
          </a:prstGeom>
          <a:noFill/>
          <a:ln>
            <a:noFill/>
          </a:ln>
        </p:spPr>
      </p:pic>
      <p:sp>
        <p:nvSpPr>
          <p:cNvPr id="29" name="Google Shape;29;p5"/>
          <p:cNvSpPr txBox="1">
            <a:spLocks noGrp="1"/>
          </p:cNvSpPr>
          <p:nvPr>
            <p:ph type="title"/>
          </p:nvPr>
        </p:nvSpPr>
        <p:spPr>
          <a:xfrm>
            <a:off x="541729" y="268937"/>
            <a:ext cx="11106900" cy="590891"/>
          </a:xfrm>
          <a:prstGeom prst="rect">
            <a:avLst/>
          </a:prstGeom>
          <a:ln>
            <a:noFill/>
          </a:ln>
        </p:spPr>
        <p:txBody>
          <a:bodyPr spcFirstLastPara="1" wrap="square" lIns="61200" tIns="45700" rIns="91425" bIns="45700" anchor="t" anchorCtr="0">
            <a:spAutoFit/>
          </a:bodyPr>
          <a:lstStyle>
            <a:lvl1pPr lvl="0" rtl="0">
              <a:spcBef>
                <a:spcPts val="0"/>
              </a:spcBef>
              <a:spcAft>
                <a:spcPts val="0"/>
              </a:spcAft>
              <a:buClr>
                <a:srgbClr val="FF6952"/>
              </a:buClr>
              <a:buSzPts val="3600"/>
              <a:buNone/>
              <a:defRPr sz="3600" b="1">
                <a:solidFill>
                  <a:srgbClr val="FF6952"/>
                </a:solidFill>
              </a:defRPr>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lang="en-US" noProof="0" dirty="0"/>
          </a:p>
        </p:txBody>
      </p:sp>
      <p:pic>
        <p:nvPicPr>
          <p:cNvPr id="30" name="Google Shape;30;p5"/>
          <p:cNvPicPr preferRelativeResize="0"/>
          <p:nvPr/>
        </p:nvPicPr>
        <p:blipFill rotWithShape="1">
          <a:blip r:embed="rId3">
            <a:alphaModFix/>
          </a:blip>
          <a:srcRect/>
          <a:stretch/>
        </p:blipFill>
        <p:spPr>
          <a:xfrm>
            <a:off x="11702106" y="6368925"/>
            <a:ext cx="206471" cy="22582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934" y="587497"/>
            <a:ext cx="11183624" cy="804384"/>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dirty="0"/>
              <a:t>Insert Slide Title</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3934" y="6553517"/>
            <a:ext cx="7183465" cy="180042"/>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dirty="0"/>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1967" y="6553517"/>
            <a:ext cx="215972" cy="180042"/>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‹N°›</a:t>
            </a:fld>
            <a:endParaRPr lang="en-GB" dirty="0"/>
          </a:p>
        </p:txBody>
      </p:sp>
      <p:sp>
        <p:nvSpPr>
          <p:cNvPr id="7" name="Text Placeholder 7">
            <a:extLst>
              <a:ext uri="{FF2B5EF4-FFF2-40B4-BE49-F238E27FC236}">
                <a16:creationId xmlns:a16="http://schemas.microsoft.com/office/drawing/2014/main" id="{7E777591-E36C-4055-B5FF-2F0E7E02A135}"/>
              </a:ext>
            </a:extLst>
          </p:cNvPr>
          <p:cNvSpPr>
            <a:spLocks noGrp="1"/>
          </p:cNvSpPr>
          <p:nvPr>
            <p:ph type="body" sz="quarter" idx="13" hasCustomPrompt="1"/>
          </p:nvPr>
        </p:nvSpPr>
        <p:spPr>
          <a:xfrm>
            <a:off x="503935" y="1426793"/>
            <a:ext cx="11181656" cy="320114"/>
          </a:xfrm>
        </p:spPr>
        <p:txBody>
          <a:bodyPr>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cxnSp>
        <p:nvCxnSpPr>
          <p:cNvPr id="9" name="Straight Connector 8">
            <a:extLst>
              <a:ext uri="{FF2B5EF4-FFF2-40B4-BE49-F238E27FC236}">
                <a16:creationId xmlns:a16="http://schemas.microsoft.com/office/drawing/2014/main" id="{68F5FB39-87CC-461F-8734-808C0D36A755}"/>
              </a:ext>
            </a:extLst>
          </p:cNvPr>
          <p:cNvCxnSpPr>
            <a:cxnSpLocks/>
          </p:cNvCxnSpPr>
          <p:nvPr userDrawn="1"/>
        </p:nvCxnSpPr>
        <p:spPr>
          <a:xfrm flipH="1">
            <a:off x="539426" y="452195"/>
            <a:ext cx="914281"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60614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521" y="1426795"/>
            <a:ext cx="1097137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sv-SE"/>
              <a:t>Klicka här för att ändra mall för rubrikformat</a:t>
            </a:r>
            <a:endParaRPr lang="en-US"/>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dirty="0"/>
              <a:t>© 2022 AVEVA Group plc and its subsidiaries. All rights reserved.</a:t>
            </a:r>
            <a:endParaRPr lang="en-GB" dirty="0"/>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‹N°›</a:t>
            </a:fld>
            <a:endParaRPr lang="en-GB"/>
          </a:p>
        </p:txBody>
      </p:sp>
    </p:spTree>
    <p:extLst>
      <p:ext uri="{BB962C8B-B14F-4D97-AF65-F5344CB8AC3E}">
        <p14:creationId xmlns:p14="http://schemas.microsoft.com/office/powerpoint/2010/main" val="308345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666"/>
        <p:cNvGrpSpPr/>
        <p:nvPr/>
      </p:nvGrpSpPr>
      <p:grpSpPr>
        <a:xfrm>
          <a:off x="0" y="0"/>
          <a:ext cx="0" cy="0"/>
          <a:chOff x="0" y="0"/>
          <a:chExt cx="0" cy="0"/>
        </a:xfrm>
      </p:grpSpPr>
      <p:sp>
        <p:nvSpPr>
          <p:cNvPr id="667" name="Google Shape;667;p43"/>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668" name="Google Shape;668;p43"/>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9" name="Google Shape;669;p43"/>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0" name="Google Shape;670;p43"/>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71"/>
        <p:cNvGrpSpPr/>
        <p:nvPr/>
      </p:nvGrpSpPr>
      <p:grpSpPr>
        <a:xfrm>
          <a:off x="0" y="0"/>
          <a:ext cx="0" cy="0"/>
          <a:chOff x="0" y="0"/>
          <a:chExt cx="0" cy="0"/>
        </a:xfrm>
      </p:grpSpPr>
      <p:sp>
        <p:nvSpPr>
          <p:cNvPr id="672" name="Google Shape;672;p44"/>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3" name="Google Shape;673;p44"/>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4" name="Google Shape;674;p44"/>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title">
  <p:cSld name="Section title">
    <p:bg>
      <p:bgPr>
        <a:solidFill>
          <a:schemeClr val="dk2"/>
        </a:solidFill>
        <a:effectLst/>
      </p:bgPr>
    </p:bg>
    <p:spTree>
      <p:nvGrpSpPr>
        <p:cNvPr id="1" name="Shape 675"/>
        <p:cNvGrpSpPr/>
        <p:nvPr/>
      </p:nvGrpSpPr>
      <p:grpSpPr>
        <a:xfrm>
          <a:off x="0" y="0"/>
          <a:ext cx="0" cy="0"/>
          <a:chOff x="0" y="0"/>
          <a:chExt cx="0" cy="0"/>
        </a:xfrm>
      </p:grpSpPr>
      <p:sp>
        <p:nvSpPr>
          <p:cNvPr id="676" name="Google Shape;676;p45"/>
          <p:cNvSpPr txBox="1">
            <a:spLocks noGrp="1"/>
          </p:cNvSpPr>
          <p:nvPr>
            <p:ph type="body" idx="1"/>
          </p:nvPr>
        </p:nvSpPr>
        <p:spPr>
          <a:xfrm>
            <a:off x="611043" y="2747897"/>
            <a:ext cx="7029300" cy="1097700"/>
          </a:xfrm>
          <a:prstGeom prst="rect">
            <a:avLst/>
          </a:prstGeom>
          <a:noFill/>
          <a:ln>
            <a:noFill/>
          </a:ln>
        </p:spPr>
        <p:txBody>
          <a:bodyPr spcFirstLastPara="1" wrap="square" lIns="0" tIns="0" rIns="0" bIns="0" anchor="t" anchorCtr="0">
            <a:noAutofit/>
          </a:bodyPr>
          <a:lstStyle>
            <a:lvl1pPr marL="457200" lvl="0" indent="-228600" algn="l" rtl="0">
              <a:lnSpc>
                <a:spcPct val="80000"/>
              </a:lnSpc>
              <a:spcBef>
                <a:spcPts val="0"/>
              </a:spcBef>
              <a:spcAft>
                <a:spcPts val="0"/>
              </a:spcAft>
              <a:buSzPts val="4400"/>
              <a:buNone/>
              <a:defRPr sz="4400">
                <a:solidFill>
                  <a:schemeClr val="lt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pic>
        <p:nvPicPr>
          <p:cNvPr id="677" name="Google Shape;677;p45"/>
          <p:cNvPicPr preferRelativeResize="0"/>
          <p:nvPr/>
        </p:nvPicPr>
        <p:blipFill rotWithShape="1">
          <a:blip r:embed="rId2">
            <a:alphaModFix/>
          </a:blip>
          <a:srcRect/>
          <a:stretch/>
        </p:blipFill>
        <p:spPr>
          <a:xfrm>
            <a:off x="10056794" y="6009403"/>
            <a:ext cx="1619672" cy="367489"/>
          </a:xfrm>
          <a:prstGeom prst="rect">
            <a:avLst/>
          </a:prstGeom>
          <a:noFill/>
          <a:ln>
            <a:noFill/>
          </a:ln>
        </p:spPr>
      </p:pic>
      <p:sp>
        <p:nvSpPr>
          <p:cNvPr id="678" name="Google Shape;678;p45"/>
          <p:cNvSpPr txBox="1">
            <a:spLocks noGrp="1"/>
          </p:cNvSpPr>
          <p:nvPr>
            <p:ph type="body" idx="2"/>
          </p:nvPr>
        </p:nvSpPr>
        <p:spPr>
          <a:xfrm>
            <a:off x="609520" y="2137266"/>
            <a:ext cx="2974800" cy="268200"/>
          </a:xfrm>
          <a:prstGeom prst="rect">
            <a:avLst/>
          </a:prstGeom>
          <a:noFill/>
          <a:ln>
            <a:noFill/>
          </a:ln>
        </p:spPr>
        <p:txBody>
          <a:bodyPr spcFirstLastPara="1" wrap="square" lIns="0" tIns="0" rIns="0" bIns="0" anchor="b" anchorCtr="0">
            <a:normAutofit/>
          </a:bodyPr>
          <a:lstStyle>
            <a:lvl1pPr marL="457200" lvl="0" indent="-228600" algn="l" rtl="0">
              <a:lnSpc>
                <a:spcPct val="100000"/>
              </a:lnSpc>
              <a:spcBef>
                <a:spcPts val="0"/>
              </a:spcBef>
              <a:spcAft>
                <a:spcPts val="0"/>
              </a:spcAft>
              <a:buSzPts val="1600"/>
              <a:buNone/>
              <a:defRPr sz="1600" cap="none">
                <a:solidFill>
                  <a:schemeClr val="lt1"/>
                </a:solidFill>
              </a:defRPr>
            </a:lvl1pPr>
            <a:lvl2pPr marL="914400" lvl="1" indent="-330200" algn="l" rtl="0">
              <a:lnSpc>
                <a:spcPct val="100000"/>
              </a:lnSpc>
              <a:spcBef>
                <a:spcPts val="900"/>
              </a:spcBef>
              <a:spcAft>
                <a:spcPts val="0"/>
              </a:spcAft>
              <a:buSzPts val="1600"/>
              <a:buChar char="•"/>
              <a:defRPr>
                <a:solidFill>
                  <a:schemeClr val="lt1"/>
                </a:solidFill>
              </a:defRPr>
            </a:lvl2pPr>
            <a:lvl3pPr marL="1371600" lvl="2" indent="-317500" algn="l" rtl="0">
              <a:lnSpc>
                <a:spcPct val="100000"/>
              </a:lnSpc>
              <a:spcBef>
                <a:spcPts val="900"/>
              </a:spcBef>
              <a:spcAft>
                <a:spcPts val="0"/>
              </a:spcAft>
              <a:buSzPts val="1400"/>
              <a:buChar char="•"/>
              <a:defRPr>
                <a:solidFill>
                  <a:schemeClr val="lt1"/>
                </a:solidFill>
              </a:defRPr>
            </a:lvl3pPr>
            <a:lvl4pPr marL="1828800" lvl="3" indent="-304800" algn="l" rtl="0">
              <a:lnSpc>
                <a:spcPct val="100000"/>
              </a:lnSpc>
              <a:spcBef>
                <a:spcPts val="900"/>
              </a:spcBef>
              <a:spcAft>
                <a:spcPts val="0"/>
              </a:spcAft>
              <a:buSzPts val="1200"/>
              <a:buChar char="•"/>
              <a:defRPr>
                <a:solidFill>
                  <a:schemeClr val="lt1"/>
                </a:solidFill>
              </a:defRPr>
            </a:lvl4pPr>
            <a:lvl5pPr marL="2286000" lvl="4" indent="-298450" algn="l" rtl="0">
              <a:lnSpc>
                <a:spcPct val="100000"/>
              </a:lnSpc>
              <a:spcBef>
                <a:spcPts val="900"/>
              </a:spcBef>
              <a:spcAft>
                <a:spcPts val="0"/>
              </a:spcAft>
              <a:buSzPts val="1100"/>
              <a:buChar char="•"/>
              <a:defRPr>
                <a:solidFill>
                  <a:schemeClr val="lt1"/>
                </a:solidFill>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cxnSp>
        <p:nvCxnSpPr>
          <p:cNvPr id="679" name="Google Shape;679;p45"/>
          <p:cNvCxnSpPr/>
          <p:nvPr/>
        </p:nvCxnSpPr>
        <p:spPr>
          <a:xfrm>
            <a:off x="612568" y="2605671"/>
            <a:ext cx="1371300" cy="0"/>
          </a:xfrm>
          <a:prstGeom prst="straightConnector1">
            <a:avLst/>
          </a:prstGeom>
          <a:noFill/>
          <a:ln w="28575" cap="flat" cmpd="sng">
            <a:solidFill>
              <a:srgbClr val="FFBC00"/>
            </a:solidFill>
            <a:prstDash val="solid"/>
            <a:miter lim="800000"/>
            <a:headEnd type="none" w="sm" len="sm"/>
            <a:tailEnd type="none" w="sm" len="sm"/>
          </a:ln>
        </p:spPr>
      </p:cxnSp>
      <p:sp>
        <p:nvSpPr>
          <p:cNvPr id="680" name="Google Shape;680;p45"/>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grpSp>
        <p:nvGrpSpPr>
          <p:cNvPr id="681" name="Google Shape;681;p45"/>
          <p:cNvGrpSpPr/>
          <p:nvPr/>
        </p:nvGrpSpPr>
        <p:grpSpPr>
          <a:xfrm>
            <a:off x="12429957" y="152515"/>
            <a:ext cx="971603" cy="2368810"/>
            <a:chOff x="12431200" y="152485"/>
            <a:chExt cx="971700" cy="2368336"/>
          </a:xfrm>
        </p:grpSpPr>
        <p:grpSp>
          <p:nvGrpSpPr>
            <p:cNvPr id="682" name="Google Shape;682;p45"/>
            <p:cNvGrpSpPr/>
            <p:nvPr/>
          </p:nvGrpSpPr>
          <p:grpSpPr>
            <a:xfrm>
              <a:off x="12431200" y="152485"/>
              <a:ext cx="971700" cy="1804057"/>
              <a:chOff x="12431200" y="152485"/>
              <a:chExt cx="971700" cy="1804057"/>
            </a:xfrm>
          </p:grpSpPr>
          <p:sp>
            <p:nvSpPr>
              <p:cNvPr id="683" name="Google Shape;683;p45"/>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84" name="Google Shape;684;p45"/>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85" name="Google Shape;685;p45"/>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86" name="Google Shape;686;p45"/>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687" name="Google Shape;687;p45"/>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88" name="Google Shape;688;p45"/>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89" name="Google Shape;689;p45"/>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690" name="Google Shape;690;p45"/>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691" name="Google Shape;691;p45"/>
          <p:cNvGrpSpPr/>
          <p:nvPr/>
        </p:nvGrpSpPr>
        <p:grpSpPr>
          <a:xfrm>
            <a:off x="12429957" y="4771799"/>
            <a:ext cx="1376878" cy="1419808"/>
            <a:chOff x="12431200" y="4979663"/>
            <a:chExt cx="1377016" cy="1419524"/>
          </a:xfrm>
        </p:grpSpPr>
        <p:sp>
          <p:nvSpPr>
            <p:cNvPr id="692" name="Google Shape;692;p45"/>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693" name="Google Shape;693;p45"/>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94" name="Google Shape;694;p45"/>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95" name="Google Shape;695;p45"/>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96" name="Google Shape;696;p45"/>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97" name="Google Shape;697;p45"/>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98" name="Google Shape;698;p45"/>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699" name="Google Shape;699;p45"/>
          <p:cNvGrpSpPr/>
          <p:nvPr/>
        </p:nvGrpSpPr>
        <p:grpSpPr>
          <a:xfrm>
            <a:off x="12429957" y="2676135"/>
            <a:ext cx="971603" cy="1941185"/>
            <a:chOff x="12431200" y="2678506"/>
            <a:chExt cx="971700" cy="1940797"/>
          </a:xfrm>
        </p:grpSpPr>
        <p:sp>
          <p:nvSpPr>
            <p:cNvPr id="700" name="Google Shape;700;p45"/>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701" name="Google Shape;701;p45"/>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02" name="Google Shape;702;p45"/>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03" name="Google Shape;703;p45"/>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04" name="Google Shape;704;p45"/>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05" name="Google Shape;705;p45"/>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06" name="Google Shape;706;p45"/>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707" name="Google Shape;707;p45"/>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708" name="Google Shape;708;p45"/>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709" name="Google Shape;709;p45"/>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
        <p:nvSpPr>
          <p:cNvPr id="710" name="Google Shape;710;p45"/>
          <p:cNvSpPr txBox="1">
            <a:spLocks noGrp="1"/>
          </p:cNvSpPr>
          <p:nvPr>
            <p:ph type="body" idx="3"/>
          </p:nvPr>
        </p:nvSpPr>
        <p:spPr>
          <a:xfrm>
            <a:off x="609520" y="4025423"/>
            <a:ext cx="5943300" cy="360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800">
                <a:solidFill>
                  <a:schemeClr val="lt1"/>
                </a:solidFill>
                <a:latin typeface="Calibri"/>
                <a:ea typeface="Calibri"/>
                <a:cs typeface="Calibri"/>
                <a:sym typeface="Calibri"/>
              </a:defRPr>
            </a:lvl1pPr>
            <a:lvl2pPr marL="914400" lvl="1" indent="-228600" algn="l" rtl="0">
              <a:lnSpc>
                <a:spcPct val="100000"/>
              </a:lnSpc>
              <a:spcBef>
                <a:spcPts val="900"/>
              </a:spcBef>
              <a:spcAft>
                <a:spcPts val="0"/>
              </a:spcAft>
              <a:buSzPts val="1600"/>
              <a:buNone/>
              <a:defRPr>
                <a:latin typeface="Calibri"/>
                <a:ea typeface="Calibri"/>
                <a:cs typeface="Calibri"/>
                <a:sym typeface="Calibri"/>
              </a:defRPr>
            </a:lvl2pPr>
            <a:lvl3pPr marL="1371600" lvl="2" indent="-228600" algn="l" rtl="0">
              <a:lnSpc>
                <a:spcPct val="100000"/>
              </a:lnSpc>
              <a:spcBef>
                <a:spcPts val="900"/>
              </a:spcBef>
              <a:spcAft>
                <a:spcPts val="0"/>
              </a:spcAft>
              <a:buSzPts val="1400"/>
              <a:buNone/>
              <a:defRPr>
                <a:latin typeface="Calibri"/>
                <a:ea typeface="Calibri"/>
                <a:cs typeface="Calibri"/>
                <a:sym typeface="Calibri"/>
              </a:defRPr>
            </a:lvl3pPr>
            <a:lvl4pPr marL="1828800" lvl="3" indent="-228600" algn="l" rtl="0">
              <a:lnSpc>
                <a:spcPct val="100000"/>
              </a:lnSpc>
              <a:spcBef>
                <a:spcPts val="900"/>
              </a:spcBef>
              <a:spcAft>
                <a:spcPts val="0"/>
              </a:spcAft>
              <a:buSzPts val="1200"/>
              <a:buNone/>
              <a:defRPr>
                <a:latin typeface="Calibri"/>
                <a:ea typeface="Calibri"/>
                <a:cs typeface="Calibri"/>
                <a:sym typeface="Calibri"/>
              </a:defRPr>
            </a:lvl4pPr>
            <a:lvl5pPr marL="2286000" lvl="4" indent="-228600" algn="l" rtl="0">
              <a:lnSpc>
                <a:spcPct val="100000"/>
              </a:lnSpc>
              <a:spcBef>
                <a:spcPts val="900"/>
              </a:spcBef>
              <a:spcAft>
                <a:spcPts val="0"/>
              </a:spcAft>
              <a:buSzPts val="1100"/>
              <a:buNone/>
              <a:defRPr>
                <a:latin typeface="Calibri"/>
                <a:ea typeface="Calibri"/>
                <a:cs typeface="Calibri"/>
                <a:sym typeface="Calibri"/>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Subtitle and Content">
  <p:cSld name="1_Title, Subtitle and Content">
    <p:spTree>
      <p:nvGrpSpPr>
        <p:cNvPr id="1" name="Shape 711"/>
        <p:cNvGrpSpPr/>
        <p:nvPr/>
      </p:nvGrpSpPr>
      <p:grpSpPr>
        <a:xfrm>
          <a:off x="0" y="0"/>
          <a:ext cx="0" cy="0"/>
          <a:chOff x="0" y="0"/>
          <a:chExt cx="0" cy="0"/>
        </a:xfrm>
      </p:grpSpPr>
      <p:sp>
        <p:nvSpPr>
          <p:cNvPr id="712" name="Google Shape;712;p46"/>
          <p:cNvSpPr txBox="1">
            <a:spLocks noGrp="1"/>
          </p:cNvSpPr>
          <p:nvPr>
            <p:ph type="body" idx="1"/>
          </p:nvPr>
        </p:nvSpPr>
        <p:spPr>
          <a:xfrm>
            <a:off x="609520" y="1426791"/>
            <a:ext cx="10971300" cy="3201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713" name="Google Shape;713;p46"/>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4" name="Google Shape;714;p46"/>
          <p:cNvSpPr txBox="1">
            <a:spLocks noGrp="1"/>
          </p:cNvSpPr>
          <p:nvPr>
            <p:ph type="body" idx="2"/>
          </p:nvPr>
        </p:nvSpPr>
        <p:spPr>
          <a:xfrm>
            <a:off x="609520" y="1921316"/>
            <a:ext cx="109713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715" name="Google Shape;715;p46"/>
          <p:cNvSpPr txBox="1">
            <a:spLocks noGrp="1"/>
          </p:cNvSpPr>
          <p:nvPr>
            <p:ph type="dt" idx="10"/>
          </p:nvPr>
        </p:nvSpPr>
        <p:spPr>
          <a:xfrm>
            <a:off x="-18286" y="6877867"/>
            <a:ext cx="9000" cy="9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6" name="Google Shape;716;p46"/>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7" name="Google Shape;717;p46"/>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18"/>
        <p:cNvGrpSpPr/>
        <p:nvPr/>
      </p:nvGrpSpPr>
      <p:grpSpPr>
        <a:xfrm>
          <a:off x="0" y="0"/>
          <a:ext cx="0" cy="0"/>
          <a:chOff x="0" y="0"/>
          <a:chExt cx="0" cy="0"/>
        </a:xfrm>
      </p:grpSpPr>
      <p:sp>
        <p:nvSpPr>
          <p:cNvPr id="719" name="Google Shape;719;p47"/>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0" name="Google Shape;720;p47"/>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1" name="Google Shape;721;p47"/>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722" name="Google Shape;722;p47"/>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723" name="Google Shape;723;p47"/>
          <p:cNvSpPr txBox="1">
            <a:spLocks noGrp="1"/>
          </p:cNvSpPr>
          <p:nvPr>
            <p:ph type="body" idx="2"/>
          </p:nvPr>
        </p:nvSpPr>
        <p:spPr>
          <a:xfrm>
            <a:off x="609520" y="1920681"/>
            <a:ext cx="5257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724" name="Google Shape;724;p47"/>
          <p:cNvSpPr txBox="1">
            <a:spLocks noGrp="1"/>
          </p:cNvSpPr>
          <p:nvPr>
            <p:ph type="body" idx="3"/>
          </p:nvPr>
        </p:nvSpPr>
        <p:spPr>
          <a:xfrm>
            <a:off x="6317675" y="1920681"/>
            <a:ext cx="5257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Large Photo">
  <p:cSld name="Large Photo">
    <p:bg>
      <p:bgPr>
        <a:solidFill>
          <a:schemeClr val="dk2"/>
        </a:solidFill>
        <a:effectLst/>
      </p:bgPr>
    </p:bg>
    <p:spTree>
      <p:nvGrpSpPr>
        <p:cNvPr id="1" name="Shape 725"/>
        <p:cNvGrpSpPr/>
        <p:nvPr/>
      </p:nvGrpSpPr>
      <p:grpSpPr>
        <a:xfrm>
          <a:off x="0" y="0"/>
          <a:ext cx="0" cy="0"/>
          <a:chOff x="0" y="0"/>
          <a:chExt cx="0" cy="0"/>
        </a:xfrm>
      </p:grpSpPr>
      <p:sp>
        <p:nvSpPr>
          <p:cNvPr id="726" name="Google Shape;726;p48"/>
          <p:cNvSpPr>
            <a:spLocks noGrp="1"/>
          </p:cNvSpPr>
          <p:nvPr>
            <p:ph type="pic" idx="2"/>
          </p:nvPr>
        </p:nvSpPr>
        <p:spPr>
          <a:xfrm>
            <a:off x="-9143" y="-9146"/>
            <a:ext cx="12205800" cy="6881100"/>
          </a:xfrm>
          <a:prstGeom prst="rect">
            <a:avLst/>
          </a:prstGeom>
          <a:solidFill>
            <a:schemeClr val="dk1">
              <a:alpha val="9800"/>
            </a:schemeClr>
          </a:solidFill>
          <a:ln>
            <a:noFill/>
          </a:ln>
        </p:spPr>
      </p:sp>
      <p:pic>
        <p:nvPicPr>
          <p:cNvPr id="727" name="Google Shape;727;p48"/>
          <p:cNvPicPr preferRelativeResize="0">
            <a:picLocks noGrp="1"/>
          </p:cNvPicPr>
          <p:nvPr>
            <p:ph type="clipArt" idx="3"/>
          </p:nvPr>
        </p:nvPicPr>
        <p:blipFill/>
        <p:spPr>
          <a:xfrm>
            <a:off x="10420776" y="6311457"/>
            <a:ext cx="1156800" cy="262500"/>
          </a:xfrm>
          <a:prstGeom prst="rect">
            <a:avLst/>
          </a:prstGeom>
          <a:blipFill rotWithShape="1">
            <a:blip r:embed="rId2">
              <a:alphaModFix/>
            </a:blip>
            <a:stretch>
              <a:fillRect/>
            </a:stretch>
          </a:blipFill>
          <a:ln>
            <a:noFill/>
          </a:ln>
        </p:spPr>
      </p:pic>
      <p:sp>
        <p:nvSpPr>
          <p:cNvPr id="728" name="Google Shape;728;p48"/>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9" name="Google Shape;729;p48"/>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730" name="Google Shape;730;p48"/>
          <p:cNvGrpSpPr/>
          <p:nvPr/>
        </p:nvGrpSpPr>
        <p:grpSpPr>
          <a:xfrm>
            <a:off x="12429957" y="152515"/>
            <a:ext cx="971603" cy="2368810"/>
            <a:chOff x="12431200" y="152485"/>
            <a:chExt cx="971700" cy="2368336"/>
          </a:xfrm>
        </p:grpSpPr>
        <p:grpSp>
          <p:nvGrpSpPr>
            <p:cNvPr id="731" name="Google Shape;731;p48"/>
            <p:cNvGrpSpPr/>
            <p:nvPr/>
          </p:nvGrpSpPr>
          <p:grpSpPr>
            <a:xfrm>
              <a:off x="12431200" y="152485"/>
              <a:ext cx="971700" cy="1804057"/>
              <a:chOff x="12431200" y="152485"/>
              <a:chExt cx="971700" cy="1804057"/>
            </a:xfrm>
          </p:grpSpPr>
          <p:sp>
            <p:nvSpPr>
              <p:cNvPr id="732" name="Google Shape;732;p48"/>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33" name="Google Shape;733;p48"/>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34" name="Google Shape;734;p48"/>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35" name="Google Shape;735;p48"/>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736" name="Google Shape;736;p48"/>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37" name="Google Shape;737;p48"/>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38" name="Google Shape;738;p48"/>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739" name="Google Shape;739;p48"/>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740" name="Google Shape;740;p48"/>
          <p:cNvGrpSpPr/>
          <p:nvPr/>
        </p:nvGrpSpPr>
        <p:grpSpPr>
          <a:xfrm>
            <a:off x="12429957" y="4771799"/>
            <a:ext cx="1376878" cy="1419808"/>
            <a:chOff x="12431200" y="4979663"/>
            <a:chExt cx="1377016" cy="1419524"/>
          </a:xfrm>
        </p:grpSpPr>
        <p:sp>
          <p:nvSpPr>
            <p:cNvPr id="741" name="Google Shape;741;p48"/>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742" name="Google Shape;742;p48"/>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43" name="Google Shape;743;p48"/>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44" name="Google Shape;744;p48"/>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45" name="Google Shape;745;p48"/>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46" name="Google Shape;746;p48"/>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47" name="Google Shape;747;p48"/>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748" name="Google Shape;748;p48"/>
          <p:cNvGrpSpPr/>
          <p:nvPr/>
        </p:nvGrpSpPr>
        <p:grpSpPr>
          <a:xfrm>
            <a:off x="12429957" y="2676135"/>
            <a:ext cx="971603" cy="1941185"/>
            <a:chOff x="12431200" y="2678506"/>
            <a:chExt cx="971700" cy="1940797"/>
          </a:xfrm>
        </p:grpSpPr>
        <p:sp>
          <p:nvSpPr>
            <p:cNvPr id="749" name="Google Shape;749;p48"/>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750" name="Google Shape;750;p48"/>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51" name="Google Shape;751;p48"/>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52" name="Google Shape;752;p48"/>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53" name="Google Shape;753;p48"/>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54" name="Google Shape;754;p48"/>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55" name="Google Shape;755;p48"/>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756" name="Google Shape;756;p48"/>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757" name="Google Shape;757;p48"/>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758" name="Google Shape;758;p48"/>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Quotation - Dark">
  <p:cSld name="Quotation - Dark">
    <p:bg>
      <p:bgPr>
        <a:solidFill>
          <a:schemeClr val="dk2"/>
        </a:solidFill>
        <a:effectLst/>
      </p:bgPr>
    </p:bg>
    <p:spTree>
      <p:nvGrpSpPr>
        <p:cNvPr id="1" name="Shape 759"/>
        <p:cNvGrpSpPr/>
        <p:nvPr/>
      </p:nvGrpSpPr>
      <p:grpSpPr>
        <a:xfrm>
          <a:off x="0" y="0"/>
          <a:ext cx="0" cy="0"/>
          <a:chOff x="0" y="0"/>
          <a:chExt cx="0" cy="0"/>
        </a:xfrm>
      </p:grpSpPr>
      <p:sp>
        <p:nvSpPr>
          <p:cNvPr id="760" name="Google Shape;760;p49"/>
          <p:cNvSpPr txBox="1">
            <a:spLocks noGrp="1"/>
          </p:cNvSpPr>
          <p:nvPr>
            <p:ph type="body" idx="1"/>
          </p:nvPr>
        </p:nvSpPr>
        <p:spPr>
          <a:xfrm>
            <a:off x="1572561" y="1783489"/>
            <a:ext cx="9042300" cy="2713500"/>
          </a:xfrm>
          <a:prstGeom prst="rect">
            <a:avLst/>
          </a:prstGeom>
          <a:noFill/>
          <a:ln>
            <a:noFill/>
          </a:ln>
        </p:spPr>
        <p:txBody>
          <a:bodyPr spcFirstLastPara="1" wrap="square" lIns="0" tIns="0" rIns="0" bIns="0" anchor="ctr" anchorCtr="0">
            <a:normAutofit/>
          </a:bodyPr>
          <a:lstStyle>
            <a:lvl1pPr marL="457200" lvl="0" indent="-228600" algn="ctr" rtl="0">
              <a:lnSpc>
                <a:spcPct val="90000"/>
              </a:lnSpc>
              <a:spcBef>
                <a:spcPts val="0"/>
              </a:spcBef>
              <a:spcAft>
                <a:spcPts val="0"/>
              </a:spcAft>
              <a:buSzPts val="3600"/>
              <a:buFont typeface="Calibri"/>
              <a:buNone/>
              <a:defRPr sz="3600" b="0" i="0">
                <a:solidFill>
                  <a:schemeClr val="lt1"/>
                </a:solidFill>
                <a:latin typeface="Calibri"/>
                <a:ea typeface="Calibri"/>
                <a:cs typeface="Calibri"/>
                <a:sym typeface="Calibri"/>
              </a:defRPr>
            </a:lvl1pPr>
            <a:lvl2pPr marL="914400" lvl="1" indent="-228600" algn="ctr" rtl="0">
              <a:lnSpc>
                <a:spcPct val="90000"/>
              </a:lnSpc>
              <a:spcBef>
                <a:spcPts val="3500"/>
              </a:spcBef>
              <a:spcAft>
                <a:spcPts val="0"/>
              </a:spcAft>
              <a:buSzPts val="1800"/>
              <a:buFont typeface="Calibri"/>
              <a:buNone/>
              <a:defRPr sz="1800">
                <a:solidFill>
                  <a:schemeClr val="lt1"/>
                </a:solidFill>
                <a:latin typeface="Calibri"/>
                <a:ea typeface="Calibri"/>
                <a:cs typeface="Calibri"/>
                <a:sym typeface="Calibri"/>
              </a:defRPr>
            </a:lvl2pPr>
            <a:lvl3pPr marL="1371600" lvl="2" indent="-228600" algn="l" rtl="0">
              <a:lnSpc>
                <a:spcPct val="100000"/>
              </a:lnSpc>
              <a:spcBef>
                <a:spcPts val="0"/>
              </a:spcBef>
              <a:spcAft>
                <a:spcPts val="0"/>
              </a:spcAft>
              <a:buSzPts val="1400"/>
              <a:buFont typeface="Calibri"/>
              <a:buNone/>
              <a:defRPr>
                <a:solidFill>
                  <a:schemeClr val="lt1"/>
                </a:solidFill>
              </a:defRPr>
            </a:lvl3pPr>
            <a:lvl4pPr marL="1828800" lvl="3" indent="-228600" algn="l" rtl="0">
              <a:lnSpc>
                <a:spcPct val="100000"/>
              </a:lnSpc>
              <a:spcBef>
                <a:spcPts val="900"/>
              </a:spcBef>
              <a:spcAft>
                <a:spcPts val="0"/>
              </a:spcAft>
              <a:buSzPts val="1200"/>
              <a:buFont typeface="Calibri"/>
              <a:buNone/>
              <a:defRPr>
                <a:solidFill>
                  <a:schemeClr val="lt1"/>
                </a:solidFill>
              </a:defRPr>
            </a:lvl4pPr>
            <a:lvl5pPr marL="2286000" lvl="4" indent="-228600" algn="l" rtl="0">
              <a:lnSpc>
                <a:spcPct val="100000"/>
              </a:lnSpc>
              <a:spcBef>
                <a:spcPts val="900"/>
              </a:spcBef>
              <a:spcAft>
                <a:spcPts val="0"/>
              </a:spcAft>
              <a:buSzPts val="1100"/>
              <a:buFont typeface="Calibri"/>
              <a:buNone/>
              <a:defRPr>
                <a:solidFill>
                  <a:schemeClr val="lt1"/>
                </a:solidFill>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grpSp>
        <p:nvGrpSpPr>
          <p:cNvPr id="761" name="Google Shape;761;p49"/>
          <p:cNvGrpSpPr/>
          <p:nvPr/>
        </p:nvGrpSpPr>
        <p:grpSpPr>
          <a:xfrm>
            <a:off x="10420566" y="6310163"/>
            <a:ext cx="1161246" cy="267653"/>
            <a:chOff x="6565" y="3974"/>
            <a:chExt cx="732" cy="169"/>
          </a:xfrm>
        </p:grpSpPr>
        <p:sp>
          <p:nvSpPr>
            <p:cNvPr id="762" name="Google Shape;762;p49"/>
            <p:cNvSpPr/>
            <p:nvPr/>
          </p:nvSpPr>
          <p:spPr>
            <a:xfrm>
              <a:off x="6718" y="3974"/>
              <a:ext cx="146" cy="169"/>
            </a:xfrm>
            <a:custGeom>
              <a:avLst/>
              <a:gdLst/>
              <a:ahLst/>
              <a:cxnLst/>
              <a:rect l="l" t="t" r="r" b="b"/>
              <a:pathLst>
                <a:path w="634" h="725" extrusionOk="0">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3" name="Google Shape;763;p49"/>
            <p:cNvSpPr/>
            <p:nvPr/>
          </p:nvSpPr>
          <p:spPr>
            <a:xfrm>
              <a:off x="6565" y="3974"/>
              <a:ext cx="169" cy="168"/>
            </a:xfrm>
            <a:custGeom>
              <a:avLst/>
              <a:gdLst/>
              <a:ahLst/>
              <a:cxnLst/>
              <a:rect l="l" t="t" r="r" b="b"/>
              <a:pathLst>
                <a:path w="736" h="724" extrusionOk="0">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4" name="Google Shape;764;p49"/>
            <p:cNvSpPr/>
            <p:nvPr/>
          </p:nvSpPr>
          <p:spPr>
            <a:xfrm>
              <a:off x="7022" y="3974"/>
              <a:ext cx="146" cy="169"/>
            </a:xfrm>
            <a:custGeom>
              <a:avLst/>
              <a:gdLst/>
              <a:ahLst/>
              <a:cxnLst/>
              <a:rect l="l" t="t" r="r" b="b"/>
              <a:pathLst>
                <a:path w="634" h="725" extrusionOk="0">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5" name="Google Shape;765;p49"/>
            <p:cNvSpPr/>
            <p:nvPr/>
          </p:nvSpPr>
          <p:spPr>
            <a:xfrm>
              <a:off x="7151" y="3974"/>
              <a:ext cx="146" cy="168"/>
            </a:xfrm>
            <a:custGeom>
              <a:avLst/>
              <a:gdLst/>
              <a:ahLst/>
              <a:cxnLst/>
              <a:rect l="l" t="t" r="r" b="b"/>
              <a:pathLst>
                <a:path w="633" h="724" extrusionOk="0">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6" name="Google Shape;766;p49"/>
            <p:cNvSpPr/>
            <p:nvPr/>
          </p:nvSpPr>
          <p:spPr>
            <a:xfrm>
              <a:off x="6888" y="3974"/>
              <a:ext cx="112" cy="24"/>
            </a:xfrm>
            <a:custGeom>
              <a:avLst/>
              <a:gdLst/>
              <a:ahLst/>
              <a:cxnLst/>
              <a:rect l="l" t="t" r="r" b="b"/>
              <a:pathLst>
                <a:path w="480" h="105" extrusionOk="0">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7" name="Google Shape;767;p49"/>
            <p:cNvSpPr/>
            <p:nvPr/>
          </p:nvSpPr>
          <p:spPr>
            <a:xfrm>
              <a:off x="6888" y="4045"/>
              <a:ext cx="112" cy="25"/>
            </a:xfrm>
            <a:custGeom>
              <a:avLst/>
              <a:gdLst/>
              <a:ahLst/>
              <a:cxnLst/>
              <a:rect l="l" t="t" r="r" b="b"/>
              <a:pathLst>
                <a:path w="480" h="106" extrusionOk="0">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8" name="Google Shape;768;p49"/>
            <p:cNvSpPr/>
            <p:nvPr/>
          </p:nvSpPr>
          <p:spPr>
            <a:xfrm>
              <a:off x="6888" y="4116"/>
              <a:ext cx="112" cy="25"/>
            </a:xfrm>
            <a:custGeom>
              <a:avLst/>
              <a:gdLst/>
              <a:ahLst/>
              <a:cxnLst/>
              <a:rect l="l" t="t" r="r" b="b"/>
              <a:pathLst>
                <a:path w="480" h="106" extrusionOk="0">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69" name="Google Shape;769;p49"/>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0" name="Google Shape;770;p49"/>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771" name="Google Shape;771;p49"/>
          <p:cNvGrpSpPr/>
          <p:nvPr/>
        </p:nvGrpSpPr>
        <p:grpSpPr>
          <a:xfrm>
            <a:off x="12429957" y="152515"/>
            <a:ext cx="971603" cy="2368810"/>
            <a:chOff x="12431200" y="152485"/>
            <a:chExt cx="971700" cy="2368336"/>
          </a:xfrm>
        </p:grpSpPr>
        <p:grpSp>
          <p:nvGrpSpPr>
            <p:cNvPr id="772" name="Google Shape;772;p49"/>
            <p:cNvGrpSpPr/>
            <p:nvPr/>
          </p:nvGrpSpPr>
          <p:grpSpPr>
            <a:xfrm>
              <a:off x="12431200" y="152485"/>
              <a:ext cx="971700" cy="1804057"/>
              <a:chOff x="12431200" y="152485"/>
              <a:chExt cx="971700" cy="1804057"/>
            </a:xfrm>
          </p:grpSpPr>
          <p:sp>
            <p:nvSpPr>
              <p:cNvPr id="773" name="Google Shape;773;p49"/>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74" name="Google Shape;774;p49"/>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75" name="Google Shape;775;p49"/>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76" name="Google Shape;776;p49"/>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777" name="Google Shape;777;p49"/>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78" name="Google Shape;778;p49"/>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779" name="Google Shape;779;p49"/>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780" name="Google Shape;780;p49"/>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781" name="Google Shape;781;p49"/>
          <p:cNvGrpSpPr/>
          <p:nvPr/>
        </p:nvGrpSpPr>
        <p:grpSpPr>
          <a:xfrm>
            <a:off x="12429957" y="4771799"/>
            <a:ext cx="1376878" cy="1419808"/>
            <a:chOff x="12431200" y="4979663"/>
            <a:chExt cx="1377016" cy="1419524"/>
          </a:xfrm>
        </p:grpSpPr>
        <p:sp>
          <p:nvSpPr>
            <p:cNvPr id="782" name="Google Shape;782;p49"/>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783" name="Google Shape;783;p49"/>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84" name="Google Shape;784;p49"/>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85" name="Google Shape;785;p49"/>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86" name="Google Shape;786;p49"/>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87" name="Google Shape;787;p49"/>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88" name="Google Shape;788;p49"/>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789" name="Google Shape;789;p49"/>
          <p:cNvGrpSpPr/>
          <p:nvPr/>
        </p:nvGrpSpPr>
        <p:grpSpPr>
          <a:xfrm>
            <a:off x="12429957" y="2676135"/>
            <a:ext cx="971603" cy="1941185"/>
            <a:chOff x="12431200" y="2678506"/>
            <a:chExt cx="971700" cy="1940797"/>
          </a:xfrm>
        </p:grpSpPr>
        <p:sp>
          <p:nvSpPr>
            <p:cNvPr id="790" name="Google Shape;790;p49"/>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791" name="Google Shape;791;p49"/>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92" name="Google Shape;792;p49"/>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93" name="Google Shape;793;p49"/>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94" name="Google Shape;794;p49"/>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95" name="Google Shape;795;p49"/>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796" name="Google Shape;796;p49"/>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797" name="Google Shape;797;p49"/>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798" name="Google Shape;798;p49"/>
          <p:cNvPicPr preferRelativeResize="0"/>
          <p:nvPr/>
        </p:nvPicPr>
        <p:blipFill rotWithShape="1">
          <a:blip r:embed="rId2">
            <a:alphaModFix/>
          </a:blip>
          <a:srcRect/>
          <a:stretch/>
        </p:blipFill>
        <p:spPr>
          <a:xfrm>
            <a:off x="14010405" y="4385555"/>
            <a:ext cx="1088028" cy="1611118"/>
          </a:xfrm>
          <a:prstGeom prst="rect">
            <a:avLst/>
          </a:prstGeom>
          <a:noFill/>
          <a:ln>
            <a:noFill/>
          </a:ln>
        </p:spPr>
      </p:pic>
      <p:sp>
        <p:nvSpPr>
          <p:cNvPr id="799" name="Google Shape;799;p49"/>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hoto and Content">
  <p:cSld name="Photo and Content">
    <p:bg>
      <p:bgPr>
        <a:solidFill>
          <a:schemeClr val="lt1"/>
        </a:solidFill>
        <a:effectLst/>
      </p:bgPr>
    </p:bg>
    <p:spTree>
      <p:nvGrpSpPr>
        <p:cNvPr id="1" name="Shape 800"/>
        <p:cNvGrpSpPr/>
        <p:nvPr/>
      </p:nvGrpSpPr>
      <p:grpSpPr>
        <a:xfrm>
          <a:off x="0" y="0"/>
          <a:ext cx="0" cy="0"/>
          <a:chOff x="0" y="0"/>
          <a:chExt cx="0" cy="0"/>
        </a:xfrm>
      </p:grpSpPr>
      <p:sp>
        <p:nvSpPr>
          <p:cNvPr id="801" name="Google Shape;801;p50"/>
          <p:cNvSpPr>
            <a:spLocks noGrp="1"/>
          </p:cNvSpPr>
          <p:nvPr>
            <p:ph type="pic" idx="2"/>
          </p:nvPr>
        </p:nvSpPr>
        <p:spPr>
          <a:xfrm>
            <a:off x="-9143" y="-9146"/>
            <a:ext cx="6107400" cy="6886800"/>
          </a:xfrm>
          <a:prstGeom prst="rect">
            <a:avLst/>
          </a:prstGeom>
          <a:solidFill>
            <a:schemeClr val="dk2"/>
          </a:solidFill>
          <a:ln>
            <a:noFill/>
          </a:ln>
        </p:spPr>
      </p:sp>
      <p:sp>
        <p:nvSpPr>
          <p:cNvPr id="802" name="Google Shape;802;p50"/>
          <p:cNvSpPr txBox="1">
            <a:spLocks noGrp="1"/>
          </p:cNvSpPr>
          <p:nvPr>
            <p:ph type="body" idx="1"/>
          </p:nvPr>
        </p:nvSpPr>
        <p:spPr>
          <a:xfrm>
            <a:off x="6338485" y="1426792"/>
            <a:ext cx="5226300" cy="3201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pic>
        <p:nvPicPr>
          <p:cNvPr id="803" name="Google Shape;803;p50"/>
          <p:cNvPicPr preferRelativeResize="0"/>
          <p:nvPr/>
        </p:nvPicPr>
        <p:blipFill rotWithShape="1">
          <a:blip r:embed="rId2">
            <a:alphaModFix/>
          </a:blip>
          <a:srcRect/>
          <a:stretch/>
        </p:blipFill>
        <p:spPr>
          <a:xfrm>
            <a:off x="10420776" y="6311457"/>
            <a:ext cx="1157058" cy="262526"/>
          </a:xfrm>
          <a:prstGeom prst="rect">
            <a:avLst/>
          </a:prstGeom>
          <a:noFill/>
          <a:ln>
            <a:noFill/>
          </a:ln>
        </p:spPr>
      </p:pic>
      <p:cxnSp>
        <p:nvCxnSpPr>
          <p:cNvPr id="804" name="Google Shape;804;p50"/>
          <p:cNvCxnSpPr/>
          <p:nvPr/>
        </p:nvCxnSpPr>
        <p:spPr>
          <a:xfrm rot="10800000">
            <a:off x="6338365" y="452194"/>
            <a:ext cx="914400" cy="0"/>
          </a:xfrm>
          <a:prstGeom prst="straightConnector1">
            <a:avLst/>
          </a:prstGeom>
          <a:noFill/>
          <a:ln w="25400" cap="flat" cmpd="sng">
            <a:solidFill>
              <a:srgbClr val="FBBA3F"/>
            </a:solidFill>
            <a:prstDash val="solid"/>
            <a:miter lim="800000"/>
            <a:headEnd type="none" w="sm" len="sm"/>
            <a:tailEnd type="none" w="sm" len="sm"/>
          </a:ln>
        </p:spPr>
      </p:cxnSp>
      <p:sp>
        <p:nvSpPr>
          <p:cNvPr id="805" name="Google Shape;805;p50"/>
          <p:cNvSpPr txBox="1"/>
          <p:nvPr/>
        </p:nvSpPr>
        <p:spPr>
          <a:xfrm>
            <a:off x="0" y="6958834"/>
            <a:ext cx="61074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806" name="Google Shape;806;p50"/>
          <p:cNvSpPr txBox="1">
            <a:spLocks noGrp="1"/>
          </p:cNvSpPr>
          <p:nvPr>
            <p:ph type="title"/>
          </p:nvPr>
        </p:nvSpPr>
        <p:spPr>
          <a:xfrm>
            <a:off x="6338485" y="585350"/>
            <a:ext cx="52344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7" name="Google Shape;807;p50"/>
          <p:cNvSpPr txBox="1">
            <a:spLocks noGrp="1"/>
          </p:cNvSpPr>
          <p:nvPr>
            <p:ph type="body" idx="3"/>
          </p:nvPr>
        </p:nvSpPr>
        <p:spPr>
          <a:xfrm>
            <a:off x="6338056" y="1920681"/>
            <a:ext cx="52350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08" name="Google Shape;808;p50"/>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9" name="Google Shape;809;p50"/>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ey figures light 1">
  <p:cSld name="Key figures light_1">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557470" y="1143199"/>
            <a:ext cx="10514100" cy="535491"/>
          </a:xfrm>
          <a:prstGeom prst="rect">
            <a:avLst/>
          </a:prstGeom>
          <a:noFill/>
          <a:ln>
            <a:noFill/>
          </a:ln>
        </p:spPr>
        <p:txBody>
          <a:bodyPr spcFirstLastPara="1" wrap="square" lIns="61200" tIns="45700" rIns="91425" bIns="45700" anchor="b" anchorCtr="0">
            <a:spAutoFit/>
          </a:bodyPr>
          <a:lstStyle>
            <a:lvl1pPr lvl="0" algn="l" rtl="0">
              <a:lnSpc>
                <a:spcPct val="80000"/>
              </a:lnSpc>
              <a:spcBef>
                <a:spcPts val="0"/>
              </a:spcBef>
              <a:spcAft>
                <a:spcPts val="0"/>
              </a:spcAft>
              <a:buClr>
                <a:schemeClr val="accent1"/>
              </a:buClr>
              <a:buSzPts val="3600"/>
              <a:buFont typeface="Be Vietnam"/>
              <a:buNone/>
              <a:defRPr sz="3600" b="1">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1400"/>
              <a:buFont typeface="Be Vietnam"/>
              <a:buNone/>
              <a:defRPr b="1"/>
            </a:lvl2pPr>
            <a:lvl3pPr lvl="2" rtl="0">
              <a:spcBef>
                <a:spcPts val="0"/>
              </a:spcBef>
              <a:spcAft>
                <a:spcPts val="0"/>
              </a:spcAft>
              <a:buSzPts val="1400"/>
              <a:buFont typeface="Be Vietnam"/>
              <a:buNone/>
              <a:defRPr b="1"/>
            </a:lvl3pPr>
            <a:lvl4pPr lvl="3" rtl="0">
              <a:spcBef>
                <a:spcPts val="0"/>
              </a:spcBef>
              <a:spcAft>
                <a:spcPts val="0"/>
              </a:spcAft>
              <a:buSzPts val="1400"/>
              <a:buFont typeface="Be Vietnam"/>
              <a:buNone/>
              <a:defRPr b="1"/>
            </a:lvl4pPr>
            <a:lvl5pPr lvl="4" rtl="0">
              <a:spcBef>
                <a:spcPts val="0"/>
              </a:spcBef>
              <a:spcAft>
                <a:spcPts val="0"/>
              </a:spcAft>
              <a:buSzPts val="1400"/>
              <a:buFont typeface="Be Vietnam"/>
              <a:buNone/>
              <a:defRPr b="1"/>
            </a:lvl5pPr>
            <a:lvl6pPr lvl="5" rtl="0">
              <a:spcBef>
                <a:spcPts val="0"/>
              </a:spcBef>
              <a:spcAft>
                <a:spcPts val="0"/>
              </a:spcAft>
              <a:buSzPts val="1400"/>
              <a:buFont typeface="Be Vietnam"/>
              <a:buNone/>
              <a:defRPr b="1"/>
            </a:lvl6pPr>
            <a:lvl7pPr lvl="6" rtl="0">
              <a:spcBef>
                <a:spcPts val="0"/>
              </a:spcBef>
              <a:spcAft>
                <a:spcPts val="0"/>
              </a:spcAft>
              <a:buSzPts val="1400"/>
              <a:buFont typeface="Be Vietnam"/>
              <a:buNone/>
              <a:defRPr b="1"/>
            </a:lvl7pPr>
            <a:lvl8pPr lvl="7" rtl="0">
              <a:spcBef>
                <a:spcPts val="0"/>
              </a:spcBef>
              <a:spcAft>
                <a:spcPts val="0"/>
              </a:spcAft>
              <a:buSzPts val="1400"/>
              <a:buFont typeface="Be Vietnam"/>
              <a:buNone/>
              <a:defRPr b="1"/>
            </a:lvl8pPr>
            <a:lvl9pPr lvl="8" rtl="0">
              <a:spcBef>
                <a:spcPts val="0"/>
              </a:spcBef>
              <a:spcAft>
                <a:spcPts val="0"/>
              </a:spcAft>
              <a:buSzPts val="1400"/>
              <a:buFont typeface="Be Vietnam"/>
              <a:buNone/>
              <a:defRPr b="1"/>
            </a:lvl9pPr>
          </a:lstStyle>
          <a:p>
            <a:endParaRPr/>
          </a:p>
        </p:txBody>
      </p:sp>
      <p:grpSp>
        <p:nvGrpSpPr>
          <p:cNvPr id="33" name="Google Shape;33;p6"/>
          <p:cNvGrpSpPr/>
          <p:nvPr/>
        </p:nvGrpSpPr>
        <p:grpSpPr>
          <a:xfrm>
            <a:off x="-1987" y="2309961"/>
            <a:ext cx="1017586" cy="4547804"/>
            <a:chOff x="5326612" y="3428967"/>
            <a:chExt cx="767121" cy="3427132"/>
          </a:xfrm>
        </p:grpSpPr>
        <p:sp>
          <p:nvSpPr>
            <p:cNvPr id="34" name="Google Shape;34;p6"/>
            <p:cNvSpPr/>
            <p:nvPr/>
          </p:nvSpPr>
          <p:spPr>
            <a:xfrm>
              <a:off x="5326612" y="4412073"/>
              <a:ext cx="767121" cy="1804294"/>
            </a:xfrm>
            <a:custGeom>
              <a:avLst/>
              <a:gdLst/>
              <a:ahLst/>
              <a:cxnLst/>
              <a:rect l="l" t="t" r="r" b="b"/>
              <a:pathLst>
                <a:path w="767121" h="1804294" extrusionOk="0">
                  <a:moveTo>
                    <a:pt x="711446" y="8582"/>
                  </a:moveTo>
                  <a:cubicBezTo>
                    <a:pt x="663478" y="-13265"/>
                    <a:pt x="607437" y="8107"/>
                    <a:pt x="585590" y="55600"/>
                  </a:cubicBezTo>
                  <a:lnTo>
                    <a:pt x="0" y="1345037"/>
                  </a:lnTo>
                  <a:lnTo>
                    <a:pt x="0" y="1804295"/>
                  </a:lnTo>
                  <a:lnTo>
                    <a:pt x="758465" y="134438"/>
                  </a:lnTo>
                  <a:cubicBezTo>
                    <a:pt x="780311" y="86470"/>
                    <a:pt x="759414" y="30428"/>
                    <a:pt x="711446" y="85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Be Vietnam"/>
                <a:cs typeface="Calibri" panose="020F0502020204030204" pitchFamily="34" charset="0"/>
                <a:sym typeface="Be Vietnam"/>
              </a:endParaRPr>
            </a:p>
          </p:txBody>
        </p:sp>
        <p:sp>
          <p:nvSpPr>
            <p:cNvPr id="35" name="Google Shape;35;p6"/>
            <p:cNvSpPr/>
            <p:nvPr/>
          </p:nvSpPr>
          <p:spPr>
            <a:xfrm>
              <a:off x="5326612" y="5409428"/>
              <a:ext cx="767121" cy="1446671"/>
            </a:xfrm>
            <a:custGeom>
              <a:avLst/>
              <a:gdLst/>
              <a:ahLst/>
              <a:cxnLst/>
              <a:rect l="l" t="t" r="r" b="b"/>
              <a:pathLst>
                <a:path w="767121" h="1446671" extrusionOk="0">
                  <a:moveTo>
                    <a:pt x="711446" y="8582"/>
                  </a:moveTo>
                  <a:cubicBezTo>
                    <a:pt x="663478" y="-13265"/>
                    <a:pt x="607437" y="8107"/>
                    <a:pt x="585590" y="55600"/>
                  </a:cubicBezTo>
                  <a:lnTo>
                    <a:pt x="0" y="1345037"/>
                  </a:lnTo>
                  <a:lnTo>
                    <a:pt x="0" y="1446672"/>
                  </a:lnTo>
                  <a:lnTo>
                    <a:pt x="162426" y="1446672"/>
                  </a:lnTo>
                  <a:lnTo>
                    <a:pt x="758465" y="134913"/>
                  </a:lnTo>
                  <a:cubicBezTo>
                    <a:pt x="780311" y="86470"/>
                    <a:pt x="759414" y="30428"/>
                    <a:pt x="711446" y="8582"/>
                  </a:cubicBezTo>
                  <a:close/>
                </a:path>
              </a:pathLst>
            </a:custGeom>
            <a:solidFill>
              <a:srgbClr val="96C8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Be Vietnam"/>
                <a:cs typeface="Calibri" panose="020F0502020204030204" pitchFamily="34" charset="0"/>
                <a:sym typeface="Be Vietnam"/>
              </a:endParaRPr>
            </a:p>
          </p:txBody>
        </p:sp>
        <p:sp>
          <p:nvSpPr>
            <p:cNvPr id="36" name="Google Shape;36;p6"/>
            <p:cNvSpPr/>
            <p:nvPr/>
          </p:nvSpPr>
          <p:spPr>
            <a:xfrm>
              <a:off x="5326612" y="3428967"/>
              <a:ext cx="767046" cy="1804294"/>
            </a:xfrm>
            <a:custGeom>
              <a:avLst/>
              <a:gdLst/>
              <a:ahLst/>
              <a:cxnLst/>
              <a:rect l="l" t="t" r="r" b="b"/>
              <a:pathLst>
                <a:path w="767046" h="1804294" extrusionOk="0">
                  <a:moveTo>
                    <a:pt x="0" y="1804295"/>
                  </a:moveTo>
                  <a:lnTo>
                    <a:pt x="758465" y="134438"/>
                  </a:lnTo>
                  <a:cubicBezTo>
                    <a:pt x="780311" y="86470"/>
                    <a:pt x="758940" y="30429"/>
                    <a:pt x="711446" y="8582"/>
                  </a:cubicBezTo>
                  <a:cubicBezTo>
                    <a:pt x="663478" y="-13265"/>
                    <a:pt x="607437" y="8107"/>
                    <a:pt x="585590" y="55600"/>
                  </a:cubicBezTo>
                  <a:lnTo>
                    <a:pt x="0" y="1345037"/>
                  </a:lnTo>
                  <a:lnTo>
                    <a:pt x="0" y="180429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Be Vietnam"/>
                <a:cs typeface="Calibri" panose="020F0502020204030204" pitchFamily="34" charset="0"/>
                <a:sym typeface="Be Vietnam"/>
              </a:endParaRPr>
            </a:p>
          </p:txBody>
        </p:sp>
      </p:grpSp>
      <p:sp>
        <p:nvSpPr>
          <p:cNvPr id="37" name="Google Shape;37;p6"/>
          <p:cNvSpPr txBox="1">
            <a:spLocks noGrp="1"/>
          </p:cNvSpPr>
          <p:nvPr>
            <p:ph type="body" idx="1"/>
          </p:nvPr>
        </p:nvSpPr>
        <p:spPr>
          <a:xfrm>
            <a:off x="1081930" y="2309970"/>
            <a:ext cx="4700100" cy="3803100"/>
          </a:xfrm>
          <a:prstGeom prst="rect">
            <a:avLst/>
          </a:prstGeom>
          <a:noFill/>
          <a:ln>
            <a:noFill/>
          </a:ln>
        </p:spPr>
        <p:txBody>
          <a:bodyPr spcFirstLastPara="1" wrap="square" lIns="0" tIns="45700" rIns="91425" bIns="45700" anchor="t" anchorCtr="0">
            <a:noAutofit/>
          </a:bodyPr>
          <a:lstStyle>
            <a:lvl1pPr marL="457200" lvl="0" indent="-355600" algn="l" rtl="0">
              <a:lnSpc>
                <a:spcPct val="90000"/>
              </a:lnSpc>
              <a:spcBef>
                <a:spcPts val="1000"/>
              </a:spcBef>
              <a:spcAft>
                <a:spcPts val="0"/>
              </a:spcAft>
              <a:buClr>
                <a:schemeClr val="accent1"/>
              </a:buClr>
              <a:buSzPts val="2000"/>
              <a:buChar char=" "/>
              <a:defRPr>
                <a:solidFill>
                  <a:schemeClr val="accent1"/>
                </a:solidFill>
                <a:latin typeface="Calibri" panose="020F0502020204030204" pitchFamily="34" charset="0"/>
                <a:ea typeface="Calibri" panose="020F0502020204030204" pitchFamily="34" charset="0"/>
                <a:cs typeface="Calibri" panose="020F0502020204030204" pitchFamily="34" charset="0"/>
                <a:sym typeface="Be Vietnam"/>
              </a:defRPr>
            </a:lvl1pPr>
            <a:lvl2pPr marL="914400" lvl="1" indent="-330200" algn="l" rtl="0">
              <a:lnSpc>
                <a:spcPct val="90000"/>
              </a:lnSpc>
              <a:spcBef>
                <a:spcPts val="500"/>
              </a:spcBef>
              <a:spcAft>
                <a:spcPts val="0"/>
              </a:spcAft>
              <a:buClr>
                <a:schemeClr val="dk1"/>
              </a:buClr>
              <a:buSzPts val="1600"/>
              <a:buFont typeface="Trebuchet MS"/>
              <a:buChar char=" "/>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accen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8" name="Google Shape;38;p6"/>
          <p:cNvPicPr preferRelativeResize="0"/>
          <p:nvPr/>
        </p:nvPicPr>
        <p:blipFill rotWithShape="1">
          <a:blip r:embed="rId2">
            <a:alphaModFix/>
          </a:blip>
          <a:srcRect/>
          <a:stretch/>
        </p:blipFill>
        <p:spPr>
          <a:xfrm>
            <a:off x="11702106" y="6368925"/>
            <a:ext cx="206471" cy="22582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and Photo">
  <p:cSld name="Content and Photo">
    <p:bg>
      <p:bgPr>
        <a:solidFill>
          <a:schemeClr val="lt1"/>
        </a:solidFill>
        <a:effectLst/>
      </p:bgPr>
    </p:bg>
    <p:spTree>
      <p:nvGrpSpPr>
        <p:cNvPr id="1" name="Shape 810"/>
        <p:cNvGrpSpPr/>
        <p:nvPr/>
      </p:nvGrpSpPr>
      <p:grpSpPr>
        <a:xfrm>
          <a:off x="0" y="0"/>
          <a:ext cx="0" cy="0"/>
          <a:chOff x="0" y="0"/>
          <a:chExt cx="0" cy="0"/>
        </a:xfrm>
      </p:grpSpPr>
      <p:sp>
        <p:nvSpPr>
          <p:cNvPr id="811" name="Google Shape;811;p51"/>
          <p:cNvSpPr txBox="1">
            <a:spLocks noGrp="1"/>
          </p:cNvSpPr>
          <p:nvPr>
            <p:ph type="body" idx="1"/>
          </p:nvPr>
        </p:nvSpPr>
        <p:spPr>
          <a:xfrm>
            <a:off x="609520" y="1426792"/>
            <a:ext cx="50541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12" name="Google Shape;812;p51"/>
          <p:cNvSpPr>
            <a:spLocks noGrp="1"/>
          </p:cNvSpPr>
          <p:nvPr>
            <p:ph type="pic" idx="2"/>
          </p:nvPr>
        </p:nvSpPr>
        <p:spPr>
          <a:xfrm>
            <a:off x="6095200" y="-9146"/>
            <a:ext cx="6107400" cy="6881100"/>
          </a:xfrm>
          <a:prstGeom prst="rect">
            <a:avLst/>
          </a:prstGeom>
          <a:solidFill>
            <a:schemeClr val="dk2"/>
          </a:solidFill>
          <a:ln>
            <a:noFill/>
          </a:ln>
        </p:spPr>
      </p:sp>
      <p:sp>
        <p:nvSpPr>
          <p:cNvPr id="813" name="Google Shape;813;p51"/>
          <p:cNvSpPr txBox="1"/>
          <p:nvPr/>
        </p:nvSpPr>
        <p:spPr>
          <a:xfrm>
            <a:off x="6214975" y="6958834"/>
            <a:ext cx="59754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814" name="Google Shape;814;p51"/>
          <p:cNvSpPr txBox="1">
            <a:spLocks noGrp="1"/>
          </p:cNvSpPr>
          <p:nvPr>
            <p:ph type="title"/>
          </p:nvPr>
        </p:nvSpPr>
        <p:spPr>
          <a:xfrm>
            <a:off x="612568" y="585350"/>
            <a:ext cx="50511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5" name="Google Shape;815;p51"/>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6" name="Google Shape;816;p51"/>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817" name="Google Shape;817;p51"/>
          <p:cNvSpPr txBox="1">
            <a:spLocks noGrp="1"/>
          </p:cNvSpPr>
          <p:nvPr>
            <p:ph type="body" idx="3"/>
          </p:nvPr>
        </p:nvSpPr>
        <p:spPr>
          <a:xfrm>
            <a:off x="609520" y="1920681"/>
            <a:ext cx="50559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pic>
        <p:nvPicPr>
          <p:cNvPr id="818" name="Google Shape;818;p51"/>
          <p:cNvPicPr preferRelativeResize="0">
            <a:picLocks noGrp="1"/>
          </p:cNvPicPr>
          <p:nvPr>
            <p:ph type="clipArt" idx="4"/>
          </p:nvPr>
        </p:nvPicPr>
        <p:blipFill/>
        <p:spPr>
          <a:xfrm>
            <a:off x="10420776" y="6311457"/>
            <a:ext cx="1156800" cy="262500"/>
          </a:xfrm>
          <a:prstGeom prst="rect">
            <a:avLst/>
          </a:prstGeom>
          <a:blipFill rotWithShape="1">
            <a:blip r:embed="rId2">
              <a:alphaModFix/>
            </a:blip>
            <a:stretch>
              <a:fillRect/>
            </a:stretch>
          </a:blip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Blank layout - complete">
  <p:cSld name="Blank layout - complete">
    <p:spTree>
      <p:nvGrpSpPr>
        <p:cNvPr id="1" name="Shape 81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2_Narrow Photo and Content">
  <p:cSld name="2_Narrow Photo and Content">
    <p:bg>
      <p:bgPr>
        <a:solidFill>
          <a:schemeClr val="lt1"/>
        </a:solidFill>
        <a:effectLst/>
      </p:bgPr>
    </p:bg>
    <p:spTree>
      <p:nvGrpSpPr>
        <p:cNvPr id="1" name="Shape 820"/>
        <p:cNvGrpSpPr/>
        <p:nvPr/>
      </p:nvGrpSpPr>
      <p:grpSpPr>
        <a:xfrm>
          <a:off x="0" y="0"/>
          <a:ext cx="0" cy="0"/>
          <a:chOff x="0" y="0"/>
          <a:chExt cx="0" cy="0"/>
        </a:xfrm>
      </p:grpSpPr>
      <p:sp>
        <p:nvSpPr>
          <p:cNvPr id="821" name="Google Shape;821;p53"/>
          <p:cNvSpPr/>
          <p:nvPr/>
        </p:nvSpPr>
        <p:spPr>
          <a:xfrm>
            <a:off x="-9524" y="-1"/>
            <a:ext cx="4838100" cy="6859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Calibri"/>
              <a:buNone/>
            </a:pPr>
            <a:endParaRPr sz="3200" b="0" i="0" u="none" strike="noStrike" cap="none">
              <a:solidFill>
                <a:srgbClr val="FFFFFF"/>
              </a:solidFill>
              <a:latin typeface="Calibri"/>
              <a:ea typeface="Calibri"/>
              <a:cs typeface="Calibri"/>
              <a:sym typeface="Calibri"/>
            </a:endParaRPr>
          </a:p>
        </p:txBody>
      </p:sp>
      <p:cxnSp>
        <p:nvCxnSpPr>
          <p:cNvPr id="822" name="Google Shape;822;p53"/>
          <p:cNvCxnSpPr/>
          <p:nvPr/>
        </p:nvCxnSpPr>
        <p:spPr>
          <a:xfrm rot="10800000">
            <a:off x="1952248" y="1709970"/>
            <a:ext cx="914400" cy="0"/>
          </a:xfrm>
          <a:prstGeom prst="straightConnector1">
            <a:avLst/>
          </a:prstGeom>
          <a:noFill/>
          <a:ln w="25400" cap="flat" cmpd="sng">
            <a:solidFill>
              <a:srgbClr val="FBBA3F"/>
            </a:solidFill>
            <a:prstDash val="solid"/>
            <a:miter lim="800000"/>
            <a:headEnd type="none" w="sm" len="sm"/>
            <a:tailEnd type="none" w="sm" len="sm"/>
          </a:ln>
        </p:spPr>
      </p:cxnSp>
      <p:pic>
        <p:nvPicPr>
          <p:cNvPr id="823" name="Google Shape;823;p53"/>
          <p:cNvPicPr preferRelativeResize="0"/>
          <p:nvPr/>
        </p:nvPicPr>
        <p:blipFill rotWithShape="1">
          <a:blip r:embed="rId2">
            <a:alphaModFix/>
          </a:blip>
          <a:srcRect/>
          <a:stretch/>
        </p:blipFill>
        <p:spPr>
          <a:xfrm>
            <a:off x="10420776" y="6311457"/>
            <a:ext cx="1157058" cy="262526"/>
          </a:xfrm>
          <a:prstGeom prst="rect">
            <a:avLst/>
          </a:prstGeom>
          <a:noFill/>
          <a:ln>
            <a:noFill/>
          </a:ln>
        </p:spPr>
      </p:pic>
      <p:grpSp>
        <p:nvGrpSpPr>
          <p:cNvPr id="824" name="Google Shape;824;p53"/>
          <p:cNvGrpSpPr/>
          <p:nvPr/>
        </p:nvGrpSpPr>
        <p:grpSpPr>
          <a:xfrm>
            <a:off x="12429957" y="152515"/>
            <a:ext cx="971603" cy="2368810"/>
            <a:chOff x="12431200" y="152485"/>
            <a:chExt cx="971700" cy="2368336"/>
          </a:xfrm>
        </p:grpSpPr>
        <p:grpSp>
          <p:nvGrpSpPr>
            <p:cNvPr id="825" name="Google Shape;825;p53"/>
            <p:cNvGrpSpPr/>
            <p:nvPr/>
          </p:nvGrpSpPr>
          <p:grpSpPr>
            <a:xfrm>
              <a:off x="12431200" y="152485"/>
              <a:ext cx="971700" cy="1804057"/>
              <a:chOff x="12431200" y="152485"/>
              <a:chExt cx="971700" cy="1804057"/>
            </a:xfrm>
          </p:grpSpPr>
          <p:sp>
            <p:nvSpPr>
              <p:cNvPr id="826" name="Google Shape;826;p53"/>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27" name="Google Shape;827;p53"/>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28" name="Google Shape;828;p53"/>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29" name="Google Shape;829;p53"/>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830" name="Google Shape;830;p53"/>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31" name="Google Shape;831;p53"/>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32" name="Google Shape;832;p53"/>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833" name="Google Shape;833;p53"/>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834" name="Google Shape;834;p53"/>
          <p:cNvGrpSpPr/>
          <p:nvPr/>
        </p:nvGrpSpPr>
        <p:grpSpPr>
          <a:xfrm>
            <a:off x="12429957" y="4771799"/>
            <a:ext cx="1376878" cy="1419808"/>
            <a:chOff x="12431200" y="4979663"/>
            <a:chExt cx="1377016" cy="1419524"/>
          </a:xfrm>
        </p:grpSpPr>
        <p:sp>
          <p:nvSpPr>
            <p:cNvPr id="835" name="Google Shape;835;p53"/>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836" name="Google Shape;836;p53"/>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37" name="Google Shape;837;p53"/>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38" name="Google Shape;838;p53"/>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39" name="Google Shape;839;p53"/>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40" name="Google Shape;840;p53"/>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41" name="Google Shape;841;p53"/>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842" name="Google Shape;842;p53"/>
          <p:cNvGrpSpPr/>
          <p:nvPr/>
        </p:nvGrpSpPr>
        <p:grpSpPr>
          <a:xfrm>
            <a:off x="12429957" y="2676135"/>
            <a:ext cx="971603" cy="1941185"/>
            <a:chOff x="12431200" y="2678506"/>
            <a:chExt cx="971700" cy="1940797"/>
          </a:xfrm>
        </p:grpSpPr>
        <p:sp>
          <p:nvSpPr>
            <p:cNvPr id="843" name="Google Shape;843;p53"/>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844" name="Google Shape;844;p53"/>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45" name="Google Shape;845;p53"/>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46" name="Google Shape;846;p53"/>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47" name="Google Shape;847;p53"/>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48" name="Google Shape;848;p53"/>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49" name="Google Shape;849;p53"/>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850" name="Google Shape;850;p53"/>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851" name="Google Shape;851;p53"/>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852" name="Google Shape;852;p53"/>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
        <p:nvSpPr>
          <p:cNvPr id="853" name="Google Shape;853;p53"/>
          <p:cNvSpPr txBox="1">
            <a:spLocks noGrp="1"/>
          </p:cNvSpPr>
          <p:nvPr>
            <p:ph type="body" idx="1"/>
          </p:nvPr>
        </p:nvSpPr>
        <p:spPr>
          <a:xfrm>
            <a:off x="612568" y="1999253"/>
            <a:ext cx="3647400" cy="1580400"/>
          </a:xfrm>
          <a:prstGeom prst="rect">
            <a:avLst/>
          </a:prstGeom>
          <a:noFill/>
          <a:ln>
            <a:noFill/>
          </a:ln>
        </p:spPr>
        <p:txBody>
          <a:bodyPr spcFirstLastPara="1" wrap="square" lIns="0" tIns="0" rIns="0" bIns="0" anchor="ctr" anchorCtr="0">
            <a:noAutofit/>
          </a:bodyPr>
          <a:lstStyle>
            <a:lvl1pPr marL="457200" lvl="0" indent="-228600" algn="ctr" rtl="0">
              <a:lnSpc>
                <a:spcPct val="95000"/>
              </a:lnSpc>
              <a:spcBef>
                <a:spcPts val="800"/>
              </a:spcBef>
              <a:spcAft>
                <a:spcPts val="0"/>
              </a:spcAft>
              <a:buSzPts val="2000"/>
              <a:buNone/>
              <a:defRPr sz="2000" b="0" cap="none">
                <a:solidFill>
                  <a:schemeClr val="lt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54" name="Google Shape;854;p53"/>
          <p:cNvSpPr txBox="1">
            <a:spLocks noGrp="1"/>
          </p:cNvSpPr>
          <p:nvPr>
            <p:ph type="body" idx="2"/>
          </p:nvPr>
        </p:nvSpPr>
        <p:spPr>
          <a:xfrm>
            <a:off x="612568" y="3660236"/>
            <a:ext cx="3647400" cy="24201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1600"/>
              <a:buNone/>
              <a:defRPr sz="1600" b="1">
                <a:solidFill>
                  <a:srgbClr val="FFBC00"/>
                </a:solidFill>
                <a:latin typeface="Calibri"/>
                <a:ea typeface="Calibri"/>
                <a:cs typeface="Calibri"/>
                <a:sym typeface="Calibri"/>
              </a:defRPr>
            </a:lvl1pPr>
            <a:lvl2pPr marL="914400" lvl="1" indent="-228600" algn="ctr" rtl="0">
              <a:lnSpc>
                <a:spcPct val="100000"/>
              </a:lnSpc>
              <a:spcBef>
                <a:spcPts val="900"/>
              </a:spcBef>
              <a:spcAft>
                <a:spcPts val="0"/>
              </a:spcAft>
              <a:buSzPts val="1400"/>
              <a:buNone/>
              <a:defRPr sz="1400" b="1">
                <a:solidFill>
                  <a:srgbClr val="FFBC00"/>
                </a:solidFill>
                <a:latin typeface="Calibri"/>
                <a:ea typeface="Calibri"/>
                <a:cs typeface="Calibri"/>
                <a:sym typeface="Calibri"/>
              </a:defRPr>
            </a:lvl2pPr>
            <a:lvl3pPr marL="1371600" lvl="2" indent="-228600" algn="ctr" rtl="0">
              <a:lnSpc>
                <a:spcPct val="100000"/>
              </a:lnSpc>
              <a:spcBef>
                <a:spcPts val="900"/>
              </a:spcBef>
              <a:spcAft>
                <a:spcPts val="0"/>
              </a:spcAft>
              <a:buSzPts val="1200"/>
              <a:buNone/>
              <a:defRPr sz="1200" b="1">
                <a:solidFill>
                  <a:srgbClr val="FFBC00"/>
                </a:solidFill>
                <a:latin typeface="Calibri"/>
                <a:ea typeface="Calibri"/>
                <a:cs typeface="Calibri"/>
                <a:sym typeface="Calibri"/>
              </a:defRPr>
            </a:lvl3pPr>
            <a:lvl4pPr marL="1828800" lvl="3" indent="-228600" algn="ctr" rtl="0">
              <a:lnSpc>
                <a:spcPct val="100000"/>
              </a:lnSpc>
              <a:spcBef>
                <a:spcPts val="900"/>
              </a:spcBef>
              <a:spcAft>
                <a:spcPts val="0"/>
              </a:spcAft>
              <a:buSzPts val="1100"/>
              <a:buNone/>
              <a:defRPr sz="1100" b="1">
                <a:solidFill>
                  <a:srgbClr val="FFBC00"/>
                </a:solidFill>
                <a:latin typeface="Calibri"/>
                <a:ea typeface="Calibri"/>
                <a:cs typeface="Calibri"/>
                <a:sym typeface="Calibri"/>
              </a:defRPr>
            </a:lvl4pPr>
            <a:lvl5pPr marL="2286000" lvl="4" indent="-228600" algn="ctr" rtl="0">
              <a:lnSpc>
                <a:spcPct val="100000"/>
              </a:lnSpc>
              <a:spcBef>
                <a:spcPts val="900"/>
              </a:spcBef>
              <a:spcAft>
                <a:spcPts val="0"/>
              </a:spcAft>
              <a:buSzPts val="1050"/>
              <a:buNone/>
              <a:defRPr sz="1050" b="1">
                <a:solidFill>
                  <a:srgbClr val="FFBC00"/>
                </a:solidFill>
                <a:latin typeface="Calibri"/>
                <a:ea typeface="Calibri"/>
                <a:cs typeface="Calibri"/>
                <a:sym typeface="Calibri"/>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55" name="Google Shape;855;p53"/>
          <p:cNvSpPr>
            <a:spLocks noGrp="1"/>
          </p:cNvSpPr>
          <p:nvPr>
            <p:ph type="pic" idx="3"/>
          </p:nvPr>
        </p:nvSpPr>
        <p:spPr>
          <a:xfrm>
            <a:off x="4828538" y="-9146"/>
            <a:ext cx="7368000" cy="6881100"/>
          </a:xfrm>
          <a:prstGeom prst="rect">
            <a:avLst/>
          </a:prstGeom>
          <a:solidFill>
            <a:schemeClr val="dk1">
              <a:alpha val="9800"/>
            </a:schemeClr>
          </a:solidFill>
          <a:ln>
            <a:noFill/>
          </a:ln>
        </p:spPr>
      </p:sp>
      <p:sp>
        <p:nvSpPr>
          <p:cNvPr id="856" name="Google Shape;856;p53"/>
          <p:cNvSpPr txBox="1"/>
          <p:nvPr/>
        </p:nvSpPr>
        <p:spPr>
          <a:xfrm>
            <a:off x="542270" y="6421764"/>
            <a:ext cx="45195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700"/>
              <a:buFont typeface="Arial"/>
              <a:buNone/>
            </a:pPr>
            <a:r>
              <a:rPr lang="fr-FR" sz="700">
                <a:solidFill>
                  <a:schemeClr val="accent6"/>
                </a:solidFill>
                <a:latin typeface="Calibri"/>
                <a:ea typeface="Calibri"/>
                <a:cs typeface="Calibri"/>
                <a:sym typeface="Calibri"/>
              </a:rPr>
              <a:t>©2021 AVEVA Group plc and its subsidiaries. All rights reserved.</a:t>
            </a:r>
            <a:endParaRPr sz="700">
              <a:solidFill>
                <a:schemeClr val="accent6"/>
              </a:solidFill>
              <a:latin typeface="Calibri"/>
              <a:ea typeface="Calibri"/>
              <a:cs typeface="Calibri"/>
              <a:sym typeface="Calibri"/>
            </a:endParaRPr>
          </a:p>
        </p:txBody>
      </p:sp>
      <p:sp>
        <p:nvSpPr>
          <p:cNvPr id="857" name="Google Shape;857;p53"/>
          <p:cNvSpPr txBox="1"/>
          <p:nvPr/>
        </p:nvSpPr>
        <p:spPr>
          <a:xfrm>
            <a:off x="174183" y="6405625"/>
            <a:ext cx="340500" cy="230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2"/>
              </a:buClr>
              <a:buSzPts val="900"/>
              <a:buFont typeface="Arial"/>
              <a:buNone/>
            </a:pPr>
            <a:fld id="{00000000-1234-1234-1234-123412341234}" type="slidenum">
              <a:rPr lang="fr-FR" sz="900">
                <a:solidFill>
                  <a:schemeClr val="accent6"/>
                </a:solidFill>
                <a:latin typeface="Calibri"/>
                <a:ea typeface="Calibri"/>
                <a:cs typeface="Calibri"/>
                <a:sym typeface="Calibri"/>
              </a:rPr>
              <a:t>‹N°›</a:t>
            </a:fld>
            <a:endParaRPr sz="900">
              <a:solidFill>
                <a:schemeClr val="accent6"/>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858"/>
        <p:cNvGrpSpPr/>
        <p:nvPr/>
      </p:nvGrpSpPr>
      <p:grpSpPr>
        <a:xfrm>
          <a:off x="0" y="0"/>
          <a:ext cx="0" cy="0"/>
          <a:chOff x="0" y="0"/>
          <a:chExt cx="0" cy="0"/>
        </a:xfrm>
      </p:grpSpPr>
      <p:pic>
        <p:nvPicPr>
          <p:cNvPr id="859" name="Google Shape;859;p54"/>
          <p:cNvPicPr preferRelativeResize="0"/>
          <p:nvPr/>
        </p:nvPicPr>
        <p:blipFill rotWithShape="1">
          <a:blip r:embed="rId3">
            <a:alphaModFix/>
          </a:blip>
          <a:srcRect/>
          <a:stretch/>
        </p:blipFill>
        <p:spPr>
          <a:xfrm>
            <a:off x="10056794" y="6009403"/>
            <a:ext cx="1619672" cy="367489"/>
          </a:xfrm>
          <a:prstGeom prst="rect">
            <a:avLst/>
          </a:prstGeom>
          <a:noFill/>
          <a:ln>
            <a:noFill/>
          </a:ln>
        </p:spPr>
      </p:pic>
      <p:cxnSp>
        <p:nvCxnSpPr>
          <p:cNvPr id="860" name="Google Shape;860;p54"/>
          <p:cNvCxnSpPr/>
          <p:nvPr/>
        </p:nvCxnSpPr>
        <p:spPr>
          <a:xfrm>
            <a:off x="612568" y="2605671"/>
            <a:ext cx="1371300" cy="0"/>
          </a:xfrm>
          <a:prstGeom prst="straightConnector1">
            <a:avLst/>
          </a:prstGeom>
          <a:noFill/>
          <a:ln w="28575" cap="flat" cmpd="sng">
            <a:solidFill>
              <a:srgbClr val="FFBC00"/>
            </a:solidFill>
            <a:prstDash val="solid"/>
            <a:miter lim="800000"/>
            <a:headEnd type="none" w="sm" len="sm"/>
            <a:tailEnd type="none" w="sm" len="sm"/>
          </a:ln>
        </p:spPr>
      </p:cxnSp>
      <p:sp>
        <p:nvSpPr>
          <p:cNvPr id="861" name="Google Shape;861;p54"/>
          <p:cNvSpPr/>
          <p:nvPr/>
        </p:nvSpPr>
        <p:spPr>
          <a:xfrm>
            <a:off x="12429569" y="1547397"/>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62" name="Google Shape;862;p54"/>
          <p:cNvSpPr/>
          <p:nvPr/>
        </p:nvSpPr>
        <p:spPr>
          <a:xfrm>
            <a:off x="12429569" y="976924"/>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63" name="Google Shape;863;p54"/>
          <p:cNvSpPr/>
          <p:nvPr/>
        </p:nvSpPr>
        <p:spPr>
          <a:xfrm>
            <a:off x="12429569" y="412516"/>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64" name="Google Shape;864;p54"/>
          <p:cNvSpPr/>
          <p:nvPr/>
        </p:nvSpPr>
        <p:spPr>
          <a:xfrm>
            <a:off x="12429569" y="152520"/>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865" name="Google Shape;865;p54"/>
          <p:cNvSpPr/>
          <p:nvPr/>
        </p:nvSpPr>
        <p:spPr>
          <a:xfrm>
            <a:off x="12913262" y="1547397"/>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66" name="Google Shape;866;p54"/>
          <p:cNvSpPr/>
          <p:nvPr/>
        </p:nvSpPr>
        <p:spPr>
          <a:xfrm>
            <a:off x="12913262" y="976924"/>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67" name="Google Shape;867;p54"/>
          <p:cNvSpPr/>
          <p:nvPr/>
        </p:nvSpPr>
        <p:spPr>
          <a:xfrm>
            <a:off x="12913262" y="412516"/>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868" name="Google Shape;868;p54"/>
          <p:cNvSpPr/>
          <p:nvPr/>
        </p:nvSpPr>
        <p:spPr>
          <a:xfrm>
            <a:off x="12913262" y="2111806"/>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nvGrpSpPr>
          <p:cNvPr id="869" name="Google Shape;869;p54"/>
          <p:cNvGrpSpPr/>
          <p:nvPr/>
        </p:nvGrpSpPr>
        <p:grpSpPr>
          <a:xfrm>
            <a:off x="12429957" y="4771799"/>
            <a:ext cx="1376878" cy="1419808"/>
            <a:chOff x="12431200" y="4979663"/>
            <a:chExt cx="1377016" cy="1419524"/>
          </a:xfrm>
        </p:grpSpPr>
        <p:sp>
          <p:nvSpPr>
            <p:cNvPr id="870" name="Google Shape;870;p54"/>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871" name="Google Shape;871;p54"/>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72" name="Google Shape;872;p54"/>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73" name="Google Shape;873;p54"/>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74" name="Google Shape;874;p54"/>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75" name="Google Shape;875;p54"/>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76" name="Google Shape;876;p54"/>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877" name="Google Shape;877;p54"/>
          <p:cNvGrpSpPr/>
          <p:nvPr/>
        </p:nvGrpSpPr>
        <p:grpSpPr>
          <a:xfrm>
            <a:off x="12429957" y="2676135"/>
            <a:ext cx="971603" cy="1941185"/>
            <a:chOff x="12431200" y="2678506"/>
            <a:chExt cx="971700" cy="1940797"/>
          </a:xfrm>
        </p:grpSpPr>
        <p:sp>
          <p:nvSpPr>
            <p:cNvPr id="878" name="Google Shape;878;p54"/>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879" name="Google Shape;879;p54"/>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80" name="Google Shape;880;p54"/>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81" name="Google Shape;881;p54"/>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82" name="Google Shape;882;p54"/>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83" name="Google Shape;883;p54"/>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884" name="Google Shape;884;p54"/>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885" name="Google Shape;885;p54"/>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886" name="Google Shape;886;p54"/>
          <p:cNvPicPr preferRelativeResize="0"/>
          <p:nvPr/>
        </p:nvPicPr>
        <p:blipFill rotWithShape="1">
          <a:blip r:embed="rId4">
            <a:alphaModFix/>
          </a:blip>
          <a:srcRect/>
          <a:stretch/>
        </p:blipFill>
        <p:spPr>
          <a:xfrm>
            <a:off x="14010405" y="4385555"/>
            <a:ext cx="1088028" cy="1611118"/>
          </a:xfrm>
          <a:prstGeom prst="rect">
            <a:avLst/>
          </a:prstGeom>
          <a:noFill/>
          <a:ln>
            <a:noFill/>
          </a:ln>
        </p:spPr>
      </p:pic>
      <p:sp>
        <p:nvSpPr>
          <p:cNvPr id="887" name="Google Shape;887;p54"/>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8" name="Google Shape;888;p54"/>
          <p:cNvSpPr txBox="1">
            <a:spLocks noGrp="1"/>
          </p:cNvSpPr>
          <p:nvPr>
            <p:ph type="body" idx="1"/>
          </p:nvPr>
        </p:nvSpPr>
        <p:spPr>
          <a:xfrm>
            <a:off x="612568" y="4454151"/>
            <a:ext cx="5942700" cy="3201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800"/>
              <a:buNone/>
              <a:defRPr sz="1800" b="0">
                <a:solidFill>
                  <a:schemeClr val="lt1"/>
                </a:solidFill>
                <a:latin typeface="Calibri"/>
                <a:ea typeface="Calibri"/>
                <a:cs typeface="Calibri"/>
                <a:sym typeface="Calibri"/>
              </a:defRPr>
            </a:lvl1pPr>
            <a:lvl2pPr marL="914400" lvl="1" indent="-228600" algn="l" rtl="0">
              <a:lnSpc>
                <a:spcPct val="100000"/>
              </a:lnSpc>
              <a:spcBef>
                <a:spcPts val="1000"/>
              </a:spcBef>
              <a:spcAft>
                <a:spcPts val="0"/>
              </a:spcAft>
              <a:buSzPts val="1600"/>
              <a:buNone/>
              <a:defRPr b="0">
                <a:solidFill>
                  <a:schemeClr val="lt1"/>
                </a:solidFill>
                <a:latin typeface="Calibri"/>
                <a:ea typeface="Calibri"/>
                <a:cs typeface="Calibri"/>
                <a:sym typeface="Calibri"/>
              </a:defRPr>
            </a:lvl2pPr>
            <a:lvl3pPr marL="1371600" lvl="2" indent="-228600" algn="l" rtl="0">
              <a:lnSpc>
                <a:spcPct val="100000"/>
              </a:lnSpc>
              <a:spcBef>
                <a:spcPts val="4200"/>
              </a:spcBef>
              <a:spcAft>
                <a:spcPts val="0"/>
              </a:spcAft>
              <a:buSzPts val="1400"/>
              <a:buFont typeface="Arial"/>
              <a:buNone/>
              <a:defRPr sz="1400">
                <a:solidFill>
                  <a:schemeClr val="lt1"/>
                </a:solidFill>
                <a:latin typeface="Calibri"/>
                <a:ea typeface="Calibri"/>
                <a:cs typeface="Calibri"/>
                <a:sym typeface="Calibri"/>
              </a:defRPr>
            </a:lvl3pPr>
            <a:lvl4pPr marL="1828800" lvl="3" indent="-228600" algn="l" rtl="0">
              <a:lnSpc>
                <a:spcPct val="100000"/>
              </a:lnSpc>
              <a:spcBef>
                <a:spcPts val="900"/>
              </a:spcBef>
              <a:spcAft>
                <a:spcPts val="0"/>
              </a:spcAft>
              <a:buSzPts val="1400"/>
              <a:buNone/>
              <a:defRPr sz="1400"/>
            </a:lvl4pPr>
            <a:lvl5pPr marL="2286000" lvl="4" indent="-228600" algn="l" rtl="0">
              <a:lnSpc>
                <a:spcPct val="100000"/>
              </a:lnSpc>
              <a:spcBef>
                <a:spcPts val="900"/>
              </a:spcBef>
              <a:spcAft>
                <a:spcPts val="0"/>
              </a:spcAft>
              <a:buSzPts val="1400"/>
              <a:buNone/>
              <a:defRPr sz="1400"/>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89" name="Google Shape;889;p54"/>
          <p:cNvSpPr txBox="1">
            <a:spLocks noGrp="1"/>
          </p:cNvSpPr>
          <p:nvPr>
            <p:ph type="body" idx="2"/>
          </p:nvPr>
        </p:nvSpPr>
        <p:spPr>
          <a:xfrm>
            <a:off x="612568" y="2752976"/>
            <a:ext cx="7030800" cy="13629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0"/>
              </a:spcBef>
              <a:spcAft>
                <a:spcPts val="0"/>
              </a:spcAft>
              <a:buSzPts val="5400"/>
              <a:buNone/>
              <a:defRPr sz="5400" b="0" i="0" cap="none">
                <a:solidFill>
                  <a:schemeClr val="lt1"/>
                </a:solidFill>
                <a:latin typeface="Calibri"/>
                <a:ea typeface="Calibri"/>
                <a:cs typeface="Calibri"/>
                <a:sym typeface="Calibri"/>
              </a:defRPr>
            </a:lvl1pPr>
            <a:lvl2pPr marL="914400" lvl="1" indent="-228600" algn="l" rtl="0">
              <a:lnSpc>
                <a:spcPct val="95000"/>
              </a:lnSpc>
              <a:spcBef>
                <a:spcPts val="900"/>
              </a:spcBef>
              <a:spcAft>
                <a:spcPts val="0"/>
              </a:spcAft>
              <a:buSzPts val="4400"/>
              <a:buNone/>
              <a:defRPr sz="4400" b="0" i="0" cap="none">
                <a:solidFill>
                  <a:schemeClr val="lt1"/>
                </a:solidFill>
                <a:latin typeface="Calibri"/>
                <a:ea typeface="Calibri"/>
                <a:cs typeface="Calibri"/>
                <a:sym typeface="Calibri"/>
              </a:defRPr>
            </a:lvl2pPr>
            <a:lvl3pPr marL="1371600" lvl="2" indent="-342900" algn="l" rtl="0">
              <a:lnSpc>
                <a:spcPct val="100000"/>
              </a:lnSpc>
              <a:spcBef>
                <a:spcPts val="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90" name="Google Shape;890;p54"/>
          <p:cNvSpPr txBox="1">
            <a:spLocks noGrp="1"/>
          </p:cNvSpPr>
          <p:nvPr>
            <p:ph type="body" idx="3"/>
          </p:nvPr>
        </p:nvSpPr>
        <p:spPr>
          <a:xfrm>
            <a:off x="612568" y="5009496"/>
            <a:ext cx="5942700" cy="3201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400"/>
              <a:buNone/>
              <a:defRPr sz="1400" b="0">
                <a:solidFill>
                  <a:schemeClr val="lt1"/>
                </a:solidFill>
                <a:latin typeface="Calibri"/>
                <a:ea typeface="Calibri"/>
                <a:cs typeface="Calibri"/>
                <a:sym typeface="Calibri"/>
              </a:defRPr>
            </a:lvl1pPr>
            <a:lvl2pPr marL="914400" lvl="1" indent="-228600" algn="l" rtl="0">
              <a:lnSpc>
                <a:spcPct val="100000"/>
              </a:lnSpc>
              <a:spcBef>
                <a:spcPts val="1000"/>
              </a:spcBef>
              <a:spcAft>
                <a:spcPts val="0"/>
              </a:spcAft>
              <a:buSzPts val="1800"/>
              <a:buNone/>
              <a:defRPr sz="1800" b="0">
                <a:solidFill>
                  <a:schemeClr val="lt1"/>
                </a:solidFill>
                <a:latin typeface="Calibri"/>
                <a:ea typeface="Calibri"/>
                <a:cs typeface="Calibri"/>
                <a:sym typeface="Calibri"/>
              </a:defRPr>
            </a:lvl2pPr>
            <a:lvl3pPr marL="1371600" lvl="2" indent="-228600" algn="l" rtl="0">
              <a:lnSpc>
                <a:spcPct val="100000"/>
              </a:lnSpc>
              <a:spcBef>
                <a:spcPts val="4200"/>
              </a:spcBef>
              <a:spcAft>
                <a:spcPts val="0"/>
              </a:spcAft>
              <a:buSzPts val="1600"/>
              <a:buFont typeface="Arial"/>
              <a:buNone/>
              <a:defRPr sz="1600">
                <a:solidFill>
                  <a:schemeClr val="lt1"/>
                </a:solidFill>
                <a:latin typeface="Calibri"/>
                <a:ea typeface="Calibri"/>
                <a:cs typeface="Calibri"/>
                <a:sym typeface="Calibri"/>
              </a:defRPr>
            </a:lvl3pPr>
            <a:lvl4pPr marL="1828800" lvl="3" indent="-228600" algn="l" rtl="0">
              <a:lnSpc>
                <a:spcPct val="100000"/>
              </a:lnSpc>
              <a:spcBef>
                <a:spcPts val="900"/>
              </a:spcBef>
              <a:spcAft>
                <a:spcPts val="0"/>
              </a:spcAft>
              <a:buSzPts val="1400"/>
              <a:buNone/>
              <a:defRPr sz="1400"/>
            </a:lvl4pPr>
            <a:lvl5pPr marL="2286000" lvl="4" indent="-228600" algn="l" rtl="0">
              <a:lnSpc>
                <a:spcPct val="100000"/>
              </a:lnSpc>
              <a:spcBef>
                <a:spcPts val="900"/>
              </a:spcBef>
              <a:spcAft>
                <a:spcPts val="0"/>
              </a:spcAft>
              <a:buSzPts val="1400"/>
              <a:buNone/>
              <a:defRPr sz="1400"/>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91" name="Google Shape;891;p54"/>
          <p:cNvSpPr txBox="1">
            <a:spLocks noGrp="1"/>
          </p:cNvSpPr>
          <p:nvPr>
            <p:ph type="body" idx="4"/>
          </p:nvPr>
        </p:nvSpPr>
        <p:spPr>
          <a:xfrm>
            <a:off x="612568" y="2140187"/>
            <a:ext cx="2971500" cy="2652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1600"/>
              <a:buNone/>
              <a:defRPr sz="1600" b="0" cap="none">
                <a:solidFill>
                  <a:schemeClr val="lt1"/>
                </a:solidFill>
                <a:latin typeface="Calibri"/>
                <a:ea typeface="Calibri"/>
                <a:cs typeface="Calibri"/>
                <a:sym typeface="Calibri"/>
              </a:defRPr>
            </a:lvl1pPr>
            <a:lvl2pPr marL="914400" lvl="1" indent="-228600" algn="l" rtl="0">
              <a:lnSpc>
                <a:spcPct val="100000"/>
              </a:lnSpc>
              <a:spcBef>
                <a:spcPts val="1000"/>
              </a:spcBef>
              <a:spcAft>
                <a:spcPts val="0"/>
              </a:spcAft>
              <a:buSzPts val="1600"/>
              <a:buNone/>
              <a:defRPr b="0">
                <a:solidFill>
                  <a:schemeClr val="lt1"/>
                </a:solidFill>
                <a:latin typeface="Calibri"/>
                <a:ea typeface="Calibri"/>
                <a:cs typeface="Calibri"/>
                <a:sym typeface="Calibri"/>
              </a:defRPr>
            </a:lvl2pPr>
            <a:lvl3pPr marL="1371600" lvl="2" indent="-228600" algn="l" rtl="0">
              <a:lnSpc>
                <a:spcPct val="100000"/>
              </a:lnSpc>
              <a:spcBef>
                <a:spcPts val="4200"/>
              </a:spcBef>
              <a:spcAft>
                <a:spcPts val="0"/>
              </a:spcAft>
              <a:buSzPts val="1400"/>
              <a:buFont typeface="Arial"/>
              <a:buNone/>
              <a:defRPr sz="1400">
                <a:solidFill>
                  <a:schemeClr val="lt1"/>
                </a:solidFill>
                <a:latin typeface="Calibri"/>
                <a:ea typeface="Calibri"/>
                <a:cs typeface="Calibri"/>
                <a:sym typeface="Calibri"/>
              </a:defRPr>
            </a:lvl3pPr>
            <a:lvl4pPr marL="1828800" lvl="3" indent="-228600" algn="l" rtl="0">
              <a:lnSpc>
                <a:spcPct val="100000"/>
              </a:lnSpc>
              <a:spcBef>
                <a:spcPts val="900"/>
              </a:spcBef>
              <a:spcAft>
                <a:spcPts val="0"/>
              </a:spcAft>
              <a:buSzPts val="1400"/>
              <a:buNone/>
              <a:defRPr sz="1400"/>
            </a:lvl4pPr>
            <a:lvl5pPr marL="2286000" lvl="4" indent="-228600" algn="l" rtl="0">
              <a:lnSpc>
                <a:spcPct val="100000"/>
              </a:lnSpc>
              <a:spcBef>
                <a:spcPts val="900"/>
              </a:spcBef>
              <a:spcAft>
                <a:spcPts val="0"/>
              </a:spcAft>
              <a:buSzPts val="1400"/>
              <a:buNone/>
              <a:defRPr sz="1400"/>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92" name="Google Shape;892;p54"/>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893"/>
        <p:cNvGrpSpPr/>
        <p:nvPr/>
      </p:nvGrpSpPr>
      <p:grpSpPr>
        <a:xfrm>
          <a:off x="0" y="0"/>
          <a:ext cx="0" cy="0"/>
          <a:chOff x="0" y="0"/>
          <a:chExt cx="0" cy="0"/>
        </a:xfrm>
      </p:grpSpPr>
      <p:sp>
        <p:nvSpPr>
          <p:cNvPr id="894" name="Google Shape;894;p55"/>
          <p:cNvSpPr/>
          <p:nvPr/>
        </p:nvSpPr>
        <p:spPr>
          <a:xfrm>
            <a:off x="0" y="0"/>
            <a:ext cx="4063500" cy="6859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5" name="Google Shape;895;p55"/>
          <p:cNvSpPr txBox="1">
            <a:spLocks noGrp="1"/>
          </p:cNvSpPr>
          <p:nvPr>
            <p:ph type="body" idx="1"/>
          </p:nvPr>
        </p:nvSpPr>
        <p:spPr>
          <a:xfrm>
            <a:off x="609520" y="2140187"/>
            <a:ext cx="3061500" cy="269400"/>
          </a:xfrm>
          <a:prstGeom prst="rect">
            <a:avLst/>
          </a:prstGeom>
          <a:noFill/>
          <a:ln>
            <a:noFill/>
          </a:ln>
        </p:spPr>
        <p:txBody>
          <a:bodyPr spcFirstLastPara="1" wrap="square" lIns="0" tIns="0" rIns="0" bIns="0" anchor="b" anchorCtr="0">
            <a:normAutofit/>
          </a:bodyPr>
          <a:lstStyle>
            <a:lvl1pPr marL="457200" lvl="0" indent="-228600" algn="l" rtl="0">
              <a:lnSpc>
                <a:spcPct val="100000"/>
              </a:lnSpc>
              <a:spcBef>
                <a:spcPts val="0"/>
              </a:spcBef>
              <a:spcAft>
                <a:spcPts val="0"/>
              </a:spcAft>
              <a:buSzPts val="1600"/>
              <a:buNone/>
              <a:defRPr sz="1600" cap="none">
                <a:solidFill>
                  <a:schemeClr val="lt1"/>
                </a:solidFill>
                <a:latin typeface="Calibri"/>
                <a:ea typeface="Calibri"/>
                <a:cs typeface="Calibri"/>
                <a:sym typeface="Calibri"/>
              </a:defRPr>
            </a:lvl1pPr>
            <a:lvl2pPr marL="914400" lvl="1" indent="-228600" algn="l" rtl="0">
              <a:lnSpc>
                <a:spcPct val="100000"/>
              </a:lnSpc>
              <a:spcBef>
                <a:spcPts val="900"/>
              </a:spcBef>
              <a:spcAft>
                <a:spcPts val="0"/>
              </a:spcAft>
              <a:buSzPts val="1600"/>
              <a:buNone/>
              <a:defRPr>
                <a:solidFill>
                  <a:schemeClr val="dk1"/>
                </a:solidFill>
              </a:defRPr>
            </a:lvl2pPr>
            <a:lvl3pPr marL="1371600" lvl="2" indent="-228600" algn="l" rtl="0">
              <a:lnSpc>
                <a:spcPct val="100000"/>
              </a:lnSpc>
              <a:spcBef>
                <a:spcPts val="900"/>
              </a:spcBef>
              <a:spcAft>
                <a:spcPts val="0"/>
              </a:spcAft>
              <a:buSzPts val="1400"/>
              <a:buNone/>
              <a:defRPr>
                <a:solidFill>
                  <a:schemeClr val="dk1"/>
                </a:solidFill>
              </a:defRPr>
            </a:lvl3pPr>
            <a:lvl4pPr marL="1828800" lvl="3" indent="-228600" algn="l" rtl="0">
              <a:lnSpc>
                <a:spcPct val="100000"/>
              </a:lnSpc>
              <a:spcBef>
                <a:spcPts val="900"/>
              </a:spcBef>
              <a:spcAft>
                <a:spcPts val="0"/>
              </a:spcAft>
              <a:buSzPts val="1200"/>
              <a:buNone/>
              <a:defRPr>
                <a:solidFill>
                  <a:schemeClr val="dk1"/>
                </a:solidFill>
              </a:defRPr>
            </a:lvl4pPr>
            <a:lvl5pPr marL="2286000" lvl="4" indent="-228600" algn="l" rtl="0">
              <a:lnSpc>
                <a:spcPct val="100000"/>
              </a:lnSpc>
              <a:spcBef>
                <a:spcPts val="900"/>
              </a:spcBef>
              <a:spcAft>
                <a:spcPts val="0"/>
              </a:spcAft>
              <a:buSzPts val="1100"/>
              <a:buNone/>
              <a:defRPr>
                <a:solidFill>
                  <a:schemeClr val="dk1"/>
                </a:solidFill>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96" name="Google Shape;896;p55"/>
          <p:cNvSpPr txBox="1">
            <a:spLocks noGrp="1"/>
          </p:cNvSpPr>
          <p:nvPr>
            <p:ph type="title"/>
          </p:nvPr>
        </p:nvSpPr>
        <p:spPr>
          <a:xfrm>
            <a:off x="609520" y="2752976"/>
            <a:ext cx="3063000" cy="1097700"/>
          </a:xfrm>
          <a:prstGeom prst="rect">
            <a:avLst/>
          </a:prstGeom>
          <a:noFill/>
          <a:ln>
            <a:noFill/>
          </a:ln>
        </p:spPr>
        <p:txBody>
          <a:bodyPr spcFirstLastPara="1" wrap="square" lIns="0" tIns="0" rIns="0" bIns="0" anchor="t" anchorCtr="0">
            <a:normAutofit/>
          </a:bodyPr>
          <a:lstStyle>
            <a:lvl1pPr lvl="0" algn="l" rtl="0">
              <a:lnSpc>
                <a:spcPct val="95000"/>
              </a:lnSpc>
              <a:spcBef>
                <a:spcPts val="0"/>
              </a:spcBef>
              <a:spcAft>
                <a:spcPts val="0"/>
              </a:spcAft>
              <a:buClr>
                <a:schemeClr val="lt1"/>
              </a:buClr>
              <a:buSzPts val="4400"/>
              <a:buFont typeface="Calibri"/>
              <a:buNone/>
              <a:defRPr sz="440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7" name="Google Shape;897;p55"/>
          <p:cNvSpPr txBox="1">
            <a:spLocks noGrp="1"/>
          </p:cNvSpPr>
          <p:nvPr>
            <p:ph type="body" idx="2"/>
          </p:nvPr>
        </p:nvSpPr>
        <p:spPr>
          <a:xfrm>
            <a:off x="4450046" y="805284"/>
            <a:ext cx="7127700" cy="49026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600"/>
              </a:spcBef>
              <a:spcAft>
                <a:spcPts val="0"/>
              </a:spcAft>
              <a:buSzPts val="2400"/>
              <a:buNone/>
              <a:defRPr sz="2400">
                <a:solidFill>
                  <a:schemeClr val="accent1"/>
                </a:solidFill>
                <a:latin typeface="Calibri"/>
                <a:ea typeface="Calibri"/>
                <a:cs typeface="Calibri"/>
                <a:sym typeface="Calibri"/>
              </a:defRPr>
            </a:lvl1pPr>
            <a:lvl2pPr marL="914400" lvl="1" indent="-228600" algn="l" rtl="0">
              <a:lnSpc>
                <a:spcPct val="90000"/>
              </a:lnSpc>
              <a:spcBef>
                <a:spcPts val="600"/>
              </a:spcBef>
              <a:spcAft>
                <a:spcPts val="0"/>
              </a:spcAft>
              <a:buSzPts val="1600"/>
              <a:buNone/>
              <a:defRPr/>
            </a:lvl2pPr>
            <a:lvl3pPr marL="1371600" lvl="2" indent="-228600" algn="l" rtl="0">
              <a:lnSpc>
                <a:spcPct val="100000"/>
              </a:lnSpc>
              <a:spcBef>
                <a:spcPts val="600"/>
              </a:spcBef>
              <a:spcAft>
                <a:spcPts val="0"/>
              </a:spcAft>
              <a:buSzPts val="1400"/>
              <a:buNone/>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898" name="Google Shape;898;p55"/>
          <p:cNvSpPr txBox="1">
            <a:spLocks noGrp="1"/>
          </p:cNvSpPr>
          <p:nvPr>
            <p:ph type="body" idx="3"/>
          </p:nvPr>
        </p:nvSpPr>
        <p:spPr>
          <a:xfrm>
            <a:off x="612569" y="4021617"/>
            <a:ext cx="3058200" cy="3525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SzPts val="1800"/>
              <a:buNone/>
              <a:defRPr sz="1800">
                <a:solidFill>
                  <a:schemeClr val="lt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cxnSp>
        <p:nvCxnSpPr>
          <p:cNvPr id="899" name="Google Shape;899;p55"/>
          <p:cNvCxnSpPr/>
          <p:nvPr/>
        </p:nvCxnSpPr>
        <p:spPr>
          <a:xfrm>
            <a:off x="612568" y="2605671"/>
            <a:ext cx="1371300" cy="0"/>
          </a:xfrm>
          <a:prstGeom prst="straightConnector1">
            <a:avLst/>
          </a:prstGeom>
          <a:noFill/>
          <a:ln w="28575" cap="flat" cmpd="sng">
            <a:solidFill>
              <a:srgbClr val="FFBC00"/>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900"/>
        <p:cNvGrpSpPr/>
        <p:nvPr/>
      </p:nvGrpSpPr>
      <p:grpSpPr>
        <a:xfrm>
          <a:off x="0" y="0"/>
          <a:ext cx="0" cy="0"/>
          <a:chOff x="0" y="0"/>
          <a:chExt cx="0" cy="0"/>
        </a:xfrm>
      </p:grpSpPr>
      <p:sp>
        <p:nvSpPr>
          <p:cNvPr id="901" name="Google Shape;901;p56"/>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02" name="Google Shape;902;p56"/>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3" name="Google Shape;903;p56"/>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4" name="Google Shape;904;p56"/>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905" name="Google Shape;905;p56"/>
          <p:cNvSpPr txBox="1">
            <a:spLocks noGrp="1"/>
          </p:cNvSpPr>
          <p:nvPr>
            <p:ph type="body" idx="2"/>
          </p:nvPr>
        </p:nvSpPr>
        <p:spPr>
          <a:xfrm>
            <a:off x="609520" y="1920681"/>
            <a:ext cx="3538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06" name="Google Shape;906;p56"/>
          <p:cNvSpPr txBox="1">
            <a:spLocks noGrp="1"/>
          </p:cNvSpPr>
          <p:nvPr>
            <p:ph type="body" idx="3"/>
          </p:nvPr>
        </p:nvSpPr>
        <p:spPr>
          <a:xfrm>
            <a:off x="4324544" y="1920681"/>
            <a:ext cx="3538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07" name="Google Shape;907;p56"/>
          <p:cNvSpPr txBox="1">
            <a:spLocks noGrp="1"/>
          </p:cNvSpPr>
          <p:nvPr>
            <p:ph type="body" idx="4"/>
          </p:nvPr>
        </p:nvSpPr>
        <p:spPr>
          <a:xfrm>
            <a:off x="8045664" y="1920681"/>
            <a:ext cx="3538200" cy="4143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and Captions">
  <p:cSld name="Content and Captions">
    <p:spTree>
      <p:nvGrpSpPr>
        <p:cNvPr id="1" name="Shape 908"/>
        <p:cNvGrpSpPr/>
        <p:nvPr/>
      </p:nvGrpSpPr>
      <p:grpSpPr>
        <a:xfrm>
          <a:off x="0" y="0"/>
          <a:ext cx="0" cy="0"/>
          <a:chOff x="0" y="0"/>
          <a:chExt cx="0" cy="0"/>
        </a:xfrm>
      </p:grpSpPr>
      <p:sp>
        <p:nvSpPr>
          <p:cNvPr id="909" name="Google Shape;909;p57"/>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10" name="Google Shape;910;p57"/>
          <p:cNvSpPr txBox="1">
            <a:spLocks noGrp="1"/>
          </p:cNvSpPr>
          <p:nvPr>
            <p:ph type="body" idx="2"/>
          </p:nvPr>
        </p:nvSpPr>
        <p:spPr>
          <a:xfrm>
            <a:off x="609519" y="1920681"/>
            <a:ext cx="7266000" cy="41385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11" name="Google Shape;911;p57"/>
          <p:cNvSpPr txBox="1">
            <a:spLocks noGrp="1"/>
          </p:cNvSpPr>
          <p:nvPr>
            <p:ph type="body" idx="3"/>
          </p:nvPr>
        </p:nvSpPr>
        <p:spPr>
          <a:xfrm>
            <a:off x="8252646" y="1929827"/>
            <a:ext cx="3328500" cy="1080300"/>
          </a:xfrm>
          <a:prstGeom prst="rect">
            <a:avLst/>
          </a:prstGeom>
          <a:noFill/>
          <a:ln>
            <a:noFill/>
          </a:ln>
        </p:spPr>
        <p:txBody>
          <a:bodyPr spcFirstLastPara="1" wrap="square" lIns="0" tIns="91425" rIns="0" bIns="0" anchor="t" anchorCtr="0">
            <a:noAutofit/>
          </a:bodyPr>
          <a:lstStyle>
            <a:lvl1pPr marL="457200" lvl="0" indent="-228600" algn="l" rtl="0">
              <a:lnSpc>
                <a:spcPct val="90000"/>
              </a:lnSpc>
              <a:spcBef>
                <a:spcPts val="0"/>
              </a:spcBef>
              <a:spcAft>
                <a:spcPts val="0"/>
              </a:spcAft>
              <a:buSzPts val="1800"/>
              <a:buNone/>
              <a:defRPr sz="1800" b="0" cap="none">
                <a:solidFill>
                  <a:schemeClr val="accent1"/>
                </a:solidFill>
                <a:latin typeface="Calibri"/>
                <a:ea typeface="Calibri"/>
                <a:cs typeface="Calibri"/>
                <a:sym typeface="Calibri"/>
              </a:defRPr>
            </a:lvl1pPr>
            <a:lvl2pPr marL="914400" lvl="1" indent="-228600" algn="l" rtl="0">
              <a:lnSpc>
                <a:spcPct val="90000"/>
              </a:lnSpc>
              <a:spcBef>
                <a:spcPts val="300"/>
              </a:spcBef>
              <a:spcAft>
                <a:spcPts val="0"/>
              </a:spcAft>
              <a:buSzPts val="1600"/>
              <a:buNone/>
              <a:defRPr sz="1600" b="0" cap="none">
                <a:solidFill>
                  <a:schemeClr val="dk1"/>
                </a:solidFill>
                <a:latin typeface="Calibri"/>
                <a:ea typeface="Calibri"/>
                <a:cs typeface="Calibri"/>
                <a:sym typeface="Calibri"/>
              </a:defRPr>
            </a:lvl2pPr>
            <a:lvl3pPr marL="1371600" lvl="2" indent="-228600" algn="l" rtl="0">
              <a:lnSpc>
                <a:spcPct val="90000"/>
              </a:lnSpc>
              <a:spcBef>
                <a:spcPts val="300"/>
              </a:spcBef>
              <a:spcAft>
                <a:spcPts val="0"/>
              </a:spcAft>
              <a:buSzPts val="1400"/>
              <a:buNone/>
              <a:defRPr sz="1400">
                <a:solidFill>
                  <a:schemeClr val="dk1"/>
                </a:solidFill>
                <a:latin typeface="Calibri"/>
                <a:ea typeface="Calibri"/>
                <a:cs typeface="Calibri"/>
                <a:sym typeface="Calibri"/>
              </a:defRPr>
            </a:lvl3pPr>
            <a:lvl4pPr marL="1828800" lvl="3" indent="-342900" algn="l" rtl="0">
              <a:lnSpc>
                <a:spcPct val="100000"/>
              </a:lnSpc>
              <a:spcBef>
                <a:spcPts val="3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12" name="Google Shape;912;p57"/>
          <p:cNvSpPr txBox="1">
            <a:spLocks noGrp="1"/>
          </p:cNvSpPr>
          <p:nvPr>
            <p:ph type="body" idx="4"/>
          </p:nvPr>
        </p:nvSpPr>
        <p:spPr>
          <a:xfrm>
            <a:off x="8252646" y="3338327"/>
            <a:ext cx="3328500" cy="108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SzPts val="1800"/>
              <a:buNone/>
              <a:defRPr sz="1800" b="0" cap="none">
                <a:solidFill>
                  <a:schemeClr val="accent1"/>
                </a:solidFill>
                <a:latin typeface="Calibri"/>
                <a:ea typeface="Calibri"/>
                <a:cs typeface="Calibri"/>
                <a:sym typeface="Calibri"/>
              </a:defRPr>
            </a:lvl1pPr>
            <a:lvl2pPr marL="914400" lvl="1" indent="-228600" algn="l" rtl="0">
              <a:lnSpc>
                <a:spcPct val="90000"/>
              </a:lnSpc>
              <a:spcBef>
                <a:spcPts val="300"/>
              </a:spcBef>
              <a:spcAft>
                <a:spcPts val="0"/>
              </a:spcAft>
              <a:buSzPts val="1600"/>
              <a:buNone/>
              <a:defRPr sz="1600" b="0" cap="none">
                <a:solidFill>
                  <a:schemeClr val="dk1"/>
                </a:solidFill>
                <a:latin typeface="Calibri"/>
                <a:ea typeface="Calibri"/>
                <a:cs typeface="Calibri"/>
                <a:sym typeface="Calibri"/>
              </a:defRPr>
            </a:lvl2pPr>
            <a:lvl3pPr marL="1371600" lvl="2" indent="-228600" algn="l" rtl="0">
              <a:lnSpc>
                <a:spcPct val="90000"/>
              </a:lnSpc>
              <a:spcBef>
                <a:spcPts val="300"/>
              </a:spcBef>
              <a:spcAft>
                <a:spcPts val="0"/>
              </a:spcAft>
              <a:buSzPts val="1400"/>
              <a:buNone/>
              <a:defRPr sz="1400">
                <a:solidFill>
                  <a:schemeClr val="dk1"/>
                </a:solidFill>
                <a:latin typeface="Calibri"/>
                <a:ea typeface="Calibri"/>
                <a:cs typeface="Calibri"/>
                <a:sym typeface="Calibri"/>
              </a:defRPr>
            </a:lvl3pPr>
            <a:lvl4pPr marL="1828800" lvl="3" indent="-342900" algn="l" rtl="0">
              <a:lnSpc>
                <a:spcPct val="100000"/>
              </a:lnSpc>
              <a:spcBef>
                <a:spcPts val="3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13" name="Google Shape;913;p57"/>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4" name="Google Shape;914;p57"/>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5" name="Google Shape;915;p57"/>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and Content">
  <p:cSld name="Caption and Content">
    <p:spTree>
      <p:nvGrpSpPr>
        <p:cNvPr id="1" name="Shape 916"/>
        <p:cNvGrpSpPr/>
        <p:nvPr/>
      </p:nvGrpSpPr>
      <p:grpSpPr>
        <a:xfrm>
          <a:off x="0" y="0"/>
          <a:ext cx="0" cy="0"/>
          <a:chOff x="0" y="0"/>
          <a:chExt cx="0" cy="0"/>
        </a:xfrm>
      </p:grpSpPr>
      <p:sp>
        <p:nvSpPr>
          <p:cNvPr id="917" name="Google Shape;917;p58"/>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8" name="Google Shape;918;p58"/>
          <p:cNvSpPr txBox="1">
            <a:spLocks noGrp="1"/>
          </p:cNvSpPr>
          <p:nvPr>
            <p:ph type="body" idx="1"/>
          </p:nvPr>
        </p:nvSpPr>
        <p:spPr>
          <a:xfrm>
            <a:off x="609503"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19" name="Google Shape;919;p58"/>
          <p:cNvSpPr txBox="1">
            <a:spLocks noGrp="1"/>
          </p:cNvSpPr>
          <p:nvPr>
            <p:ph type="body" idx="2"/>
          </p:nvPr>
        </p:nvSpPr>
        <p:spPr>
          <a:xfrm>
            <a:off x="609520" y="1920681"/>
            <a:ext cx="3328500" cy="1080300"/>
          </a:xfrm>
          <a:prstGeom prst="rect">
            <a:avLst/>
          </a:prstGeom>
          <a:noFill/>
          <a:ln>
            <a:noFill/>
          </a:ln>
        </p:spPr>
        <p:txBody>
          <a:bodyPr spcFirstLastPara="1" wrap="square" lIns="0" tIns="91425" rIns="0" bIns="0" anchor="t" anchorCtr="0">
            <a:noAutofit/>
          </a:bodyPr>
          <a:lstStyle>
            <a:lvl1pPr marL="457200" lvl="0" indent="-228600" algn="l" rtl="0">
              <a:lnSpc>
                <a:spcPct val="100000"/>
              </a:lnSpc>
              <a:spcBef>
                <a:spcPts val="0"/>
              </a:spcBef>
              <a:spcAft>
                <a:spcPts val="0"/>
              </a:spcAft>
              <a:buSzPts val="1800"/>
              <a:buNone/>
              <a:defRPr sz="1800" b="0" cap="none">
                <a:solidFill>
                  <a:schemeClr val="accent1"/>
                </a:solidFill>
                <a:latin typeface="Calibri"/>
                <a:ea typeface="Calibri"/>
                <a:cs typeface="Calibri"/>
                <a:sym typeface="Calibri"/>
              </a:defRPr>
            </a:lvl1pPr>
            <a:lvl2pPr marL="914400" lvl="1" indent="-228600" algn="l" rtl="0">
              <a:lnSpc>
                <a:spcPct val="100000"/>
              </a:lnSpc>
              <a:spcBef>
                <a:spcPts val="300"/>
              </a:spcBef>
              <a:spcAft>
                <a:spcPts val="0"/>
              </a:spcAft>
              <a:buSzPts val="1600"/>
              <a:buNone/>
              <a:defRPr sz="1600" b="0" cap="none">
                <a:solidFill>
                  <a:schemeClr val="dk1"/>
                </a:solidFill>
                <a:latin typeface="Calibri"/>
                <a:ea typeface="Calibri"/>
                <a:cs typeface="Calibri"/>
                <a:sym typeface="Calibri"/>
              </a:defRPr>
            </a:lvl2pPr>
            <a:lvl3pPr marL="1371600" lvl="2" indent="-228600" algn="l" rtl="0">
              <a:lnSpc>
                <a:spcPct val="100000"/>
              </a:lnSpc>
              <a:spcBef>
                <a:spcPts val="300"/>
              </a:spcBef>
              <a:spcAft>
                <a:spcPts val="0"/>
              </a:spcAft>
              <a:buSzPts val="1400"/>
              <a:buNone/>
              <a:defRPr sz="1400">
                <a:solidFill>
                  <a:schemeClr val="dk1"/>
                </a:solidFill>
                <a:latin typeface="Calibri"/>
                <a:ea typeface="Calibri"/>
                <a:cs typeface="Calibri"/>
                <a:sym typeface="Calibri"/>
              </a:defRPr>
            </a:lvl3pPr>
            <a:lvl4pPr marL="1828800" lvl="3" indent="-342900" algn="l" rtl="0">
              <a:lnSpc>
                <a:spcPct val="100000"/>
              </a:lnSpc>
              <a:spcBef>
                <a:spcPts val="3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20" name="Google Shape;920;p58"/>
          <p:cNvSpPr txBox="1">
            <a:spLocks noGrp="1"/>
          </p:cNvSpPr>
          <p:nvPr>
            <p:ph type="body" idx="3"/>
          </p:nvPr>
        </p:nvSpPr>
        <p:spPr>
          <a:xfrm>
            <a:off x="609520" y="3338327"/>
            <a:ext cx="3328500" cy="1080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800" b="0" cap="none">
                <a:solidFill>
                  <a:schemeClr val="accent1"/>
                </a:solidFill>
                <a:latin typeface="Calibri"/>
                <a:ea typeface="Calibri"/>
                <a:cs typeface="Calibri"/>
                <a:sym typeface="Calibri"/>
              </a:defRPr>
            </a:lvl1pPr>
            <a:lvl2pPr marL="914400" lvl="1" indent="-228600" algn="l" rtl="0">
              <a:lnSpc>
                <a:spcPct val="100000"/>
              </a:lnSpc>
              <a:spcBef>
                <a:spcPts val="300"/>
              </a:spcBef>
              <a:spcAft>
                <a:spcPts val="0"/>
              </a:spcAft>
              <a:buSzPts val="1600"/>
              <a:buNone/>
              <a:defRPr sz="1600" b="0" cap="none">
                <a:solidFill>
                  <a:schemeClr val="dk1"/>
                </a:solidFill>
                <a:latin typeface="Calibri"/>
                <a:ea typeface="Calibri"/>
                <a:cs typeface="Calibri"/>
                <a:sym typeface="Calibri"/>
              </a:defRPr>
            </a:lvl2pPr>
            <a:lvl3pPr marL="1371600" lvl="2" indent="-228600" algn="l" rtl="0">
              <a:lnSpc>
                <a:spcPct val="100000"/>
              </a:lnSpc>
              <a:spcBef>
                <a:spcPts val="300"/>
              </a:spcBef>
              <a:spcAft>
                <a:spcPts val="0"/>
              </a:spcAft>
              <a:buSzPts val="1400"/>
              <a:buNone/>
              <a:defRPr sz="1400">
                <a:solidFill>
                  <a:schemeClr val="dk1"/>
                </a:solidFill>
                <a:latin typeface="Calibri"/>
                <a:ea typeface="Calibri"/>
                <a:cs typeface="Calibri"/>
                <a:sym typeface="Calibri"/>
              </a:defRPr>
            </a:lvl3pPr>
            <a:lvl4pPr marL="1828800" lvl="3" indent="-342900" algn="l" rtl="0">
              <a:lnSpc>
                <a:spcPct val="100000"/>
              </a:lnSpc>
              <a:spcBef>
                <a:spcPts val="3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21" name="Google Shape;921;p58"/>
          <p:cNvSpPr txBox="1">
            <a:spLocks noGrp="1"/>
          </p:cNvSpPr>
          <p:nvPr>
            <p:ph type="body" idx="4"/>
          </p:nvPr>
        </p:nvSpPr>
        <p:spPr>
          <a:xfrm>
            <a:off x="4312164" y="1920681"/>
            <a:ext cx="7268700" cy="41013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22" name="Google Shape;922;p58"/>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3" name="Google Shape;923;p58"/>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Large and Small 3 Content">
  <p:cSld name="Large and Small 3 Content">
    <p:spTree>
      <p:nvGrpSpPr>
        <p:cNvPr id="1" name="Shape 924"/>
        <p:cNvGrpSpPr/>
        <p:nvPr/>
      </p:nvGrpSpPr>
      <p:grpSpPr>
        <a:xfrm>
          <a:off x="0" y="0"/>
          <a:ext cx="0" cy="0"/>
          <a:chOff x="0" y="0"/>
          <a:chExt cx="0" cy="0"/>
        </a:xfrm>
      </p:grpSpPr>
      <p:sp>
        <p:nvSpPr>
          <p:cNvPr id="925" name="Google Shape;925;p59"/>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6" name="Google Shape;926;p59"/>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27" name="Google Shape;927;p59"/>
          <p:cNvSpPr txBox="1">
            <a:spLocks noGrp="1"/>
          </p:cNvSpPr>
          <p:nvPr>
            <p:ph type="body" idx="2"/>
          </p:nvPr>
        </p:nvSpPr>
        <p:spPr>
          <a:xfrm>
            <a:off x="609520" y="1920680"/>
            <a:ext cx="5211600" cy="4143000"/>
          </a:xfrm>
          <a:prstGeom prst="rect">
            <a:avLst/>
          </a:prstGeom>
          <a:noFill/>
          <a:ln>
            <a:noFill/>
          </a:ln>
        </p:spPr>
        <p:txBody>
          <a:bodyPr spcFirstLastPara="1" wrap="square" lIns="0" tIns="0" rIns="0" bIns="0" anchor="t" anchorCtr="0">
            <a:normAutofit/>
          </a:bodyPr>
          <a:lstStyle>
            <a:lvl1pPr marL="457200" marR="0" lvl="0" indent="-374650" algn="l" rtl="0">
              <a:lnSpc>
                <a:spcPct val="100000"/>
              </a:lnSpc>
              <a:spcBef>
                <a:spcPts val="0"/>
              </a:spcBef>
              <a:spcAft>
                <a:spcPts val="0"/>
              </a:spcAft>
              <a:buClr>
                <a:srgbClr val="F70656"/>
              </a:buClr>
              <a:buSzPts val="2300"/>
              <a:buFont typeface="Arial"/>
              <a:buChar char="•"/>
              <a:defRPr sz="2300">
                <a:solidFill>
                  <a:schemeClr val="dk1"/>
                </a:solidFill>
                <a:latin typeface="Calibri"/>
                <a:ea typeface="Calibri"/>
                <a:cs typeface="Calibri"/>
                <a:sym typeface="Calibri"/>
              </a:defRPr>
            </a:lvl1pPr>
            <a:lvl2pPr marL="914400" marR="0" lvl="1" indent="-330200" algn="l" rtl="0">
              <a:lnSpc>
                <a:spcPct val="100000"/>
              </a:lnSpc>
              <a:spcBef>
                <a:spcPts val="900"/>
              </a:spcBef>
              <a:spcAft>
                <a:spcPts val="0"/>
              </a:spcAft>
              <a:buClr>
                <a:srgbClr val="F70656"/>
              </a:buClr>
              <a:buSzPts val="1600"/>
              <a:buFont typeface="Arial"/>
              <a:buChar char="•"/>
              <a:defRPr/>
            </a:lvl2pPr>
            <a:lvl3pPr marL="1371600" marR="0" lvl="2" indent="-317500" algn="l" rtl="0">
              <a:lnSpc>
                <a:spcPct val="100000"/>
              </a:lnSpc>
              <a:spcBef>
                <a:spcPts val="900"/>
              </a:spcBef>
              <a:spcAft>
                <a:spcPts val="0"/>
              </a:spcAft>
              <a:buClr>
                <a:srgbClr val="F70656"/>
              </a:buClr>
              <a:buSzPts val="1400"/>
              <a:buFont typeface="Arial"/>
              <a:buChar char="•"/>
              <a:defRPr/>
            </a:lvl3pPr>
            <a:lvl4pPr marL="1828800" marR="0" lvl="3" indent="-304800" algn="l" rtl="0">
              <a:lnSpc>
                <a:spcPct val="100000"/>
              </a:lnSpc>
              <a:spcBef>
                <a:spcPts val="900"/>
              </a:spcBef>
              <a:spcAft>
                <a:spcPts val="0"/>
              </a:spcAft>
              <a:buClr>
                <a:srgbClr val="F70656"/>
              </a:buClr>
              <a:buSzPts val="1200"/>
              <a:buFont typeface="Arial"/>
              <a:buChar char="•"/>
              <a:defRPr/>
            </a:lvl4pPr>
            <a:lvl5pPr marL="2286000" marR="0" lvl="4" indent="-298450" algn="l" rtl="0">
              <a:lnSpc>
                <a:spcPct val="100000"/>
              </a:lnSpc>
              <a:spcBef>
                <a:spcPts val="900"/>
              </a:spcBef>
              <a:spcAft>
                <a:spcPts val="0"/>
              </a:spcAft>
              <a:buClr>
                <a:srgbClr val="F70656"/>
              </a:buClr>
              <a:buSzPts val="1100"/>
              <a:buFont typeface="Arial"/>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28" name="Google Shape;928;p59"/>
          <p:cNvSpPr txBox="1">
            <a:spLocks noGrp="1"/>
          </p:cNvSpPr>
          <p:nvPr>
            <p:ph type="body" idx="3"/>
          </p:nvPr>
        </p:nvSpPr>
        <p:spPr>
          <a:xfrm>
            <a:off x="6366438" y="1920680"/>
            <a:ext cx="2468700" cy="36102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29" name="Google Shape;929;p59"/>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0" name="Google Shape;930;p59"/>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931" name="Google Shape;931;p59"/>
          <p:cNvSpPr txBox="1">
            <a:spLocks noGrp="1"/>
          </p:cNvSpPr>
          <p:nvPr>
            <p:ph type="body" idx="4"/>
          </p:nvPr>
        </p:nvSpPr>
        <p:spPr>
          <a:xfrm>
            <a:off x="9112324" y="1920681"/>
            <a:ext cx="2468700" cy="36102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mall and Large 3 Content">
  <p:cSld name="Small and Large 3 Content">
    <p:spTree>
      <p:nvGrpSpPr>
        <p:cNvPr id="1" name="Shape 932"/>
        <p:cNvGrpSpPr/>
        <p:nvPr/>
      </p:nvGrpSpPr>
      <p:grpSpPr>
        <a:xfrm>
          <a:off x="0" y="0"/>
          <a:ext cx="0" cy="0"/>
          <a:chOff x="0" y="0"/>
          <a:chExt cx="0" cy="0"/>
        </a:xfrm>
      </p:grpSpPr>
      <p:sp>
        <p:nvSpPr>
          <p:cNvPr id="933" name="Google Shape;933;p60"/>
          <p:cNvSpPr txBox="1">
            <a:spLocks noGrp="1"/>
          </p:cNvSpPr>
          <p:nvPr>
            <p:ph type="body" idx="1"/>
          </p:nvPr>
        </p:nvSpPr>
        <p:spPr>
          <a:xfrm>
            <a:off x="6372532" y="1920681"/>
            <a:ext cx="5208300" cy="4143000"/>
          </a:xfrm>
          <a:prstGeom prst="rect">
            <a:avLst/>
          </a:prstGeom>
          <a:noFill/>
          <a:ln>
            <a:noFill/>
          </a:ln>
        </p:spPr>
        <p:txBody>
          <a:bodyPr spcFirstLastPara="1" wrap="square" lIns="0" tIns="0" rIns="0" bIns="0" anchor="t" anchorCtr="0">
            <a:normAutofit/>
          </a:bodyPr>
          <a:lstStyle>
            <a:lvl1pPr marL="457200" marR="0" lvl="0" indent="-374650" algn="l" rtl="0">
              <a:lnSpc>
                <a:spcPct val="100000"/>
              </a:lnSpc>
              <a:spcBef>
                <a:spcPts val="0"/>
              </a:spcBef>
              <a:spcAft>
                <a:spcPts val="0"/>
              </a:spcAft>
              <a:buClr>
                <a:srgbClr val="F70656"/>
              </a:buClr>
              <a:buSzPts val="2300"/>
              <a:buFont typeface="Arial"/>
              <a:buChar char="•"/>
              <a:defRPr sz="2300">
                <a:solidFill>
                  <a:schemeClr val="dk1"/>
                </a:solidFill>
                <a:latin typeface="Calibri"/>
                <a:ea typeface="Calibri"/>
                <a:cs typeface="Calibri"/>
                <a:sym typeface="Calibri"/>
              </a:defRPr>
            </a:lvl1pPr>
            <a:lvl2pPr marL="914400" marR="0" lvl="1" indent="-330200" algn="l" rtl="0">
              <a:lnSpc>
                <a:spcPct val="100000"/>
              </a:lnSpc>
              <a:spcBef>
                <a:spcPts val="900"/>
              </a:spcBef>
              <a:spcAft>
                <a:spcPts val="0"/>
              </a:spcAft>
              <a:buClr>
                <a:srgbClr val="F70656"/>
              </a:buClr>
              <a:buSzPts val="1600"/>
              <a:buFont typeface="Arial"/>
              <a:buChar char="•"/>
              <a:defRPr/>
            </a:lvl2pPr>
            <a:lvl3pPr marL="1371600" marR="0" lvl="2" indent="-317500" algn="l" rtl="0">
              <a:lnSpc>
                <a:spcPct val="100000"/>
              </a:lnSpc>
              <a:spcBef>
                <a:spcPts val="900"/>
              </a:spcBef>
              <a:spcAft>
                <a:spcPts val="0"/>
              </a:spcAft>
              <a:buClr>
                <a:srgbClr val="F70656"/>
              </a:buClr>
              <a:buSzPts val="1400"/>
              <a:buFont typeface="Arial"/>
              <a:buChar char="•"/>
              <a:defRPr/>
            </a:lvl3pPr>
            <a:lvl4pPr marL="1828800" marR="0" lvl="3" indent="-304800" algn="l" rtl="0">
              <a:lnSpc>
                <a:spcPct val="100000"/>
              </a:lnSpc>
              <a:spcBef>
                <a:spcPts val="900"/>
              </a:spcBef>
              <a:spcAft>
                <a:spcPts val="0"/>
              </a:spcAft>
              <a:buClr>
                <a:srgbClr val="F70656"/>
              </a:buClr>
              <a:buSzPts val="1200"/>
              <a:buFont typeface="Arial"/>
              <a:buChar char="•"/>
              <a:defRPr/>
            </a:lvl4pPr>
            <a:lvl5pPr marL="2286000" marR="0" lvl="4" indent="-298450" algn="l" rtl="0">
              <a:lnSpc>
                <a:spcPct val="100000"/>
              </a:lnSpc>
              <a:spcBef>
                <a:spcPts val="900"/>
              </a:spcBef>
              <a:spcAft>
                <a:spcPts val="0"/>
              </a:spcAft>
              <a:buClr>
                <a:srgbClr val="F70656"/>
              </a:buClr>
              <a:buSzPts val="1100"/>
              <a:buFont typeface="Arial"/>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34" name="Google Shape;934;p60"/>
          <p:cNvSpPr txBox="1">
            <a:spLocks noGrp="1"/>
          </p:cNvSpPr>
          <p:nvPr>
            <p:ph type="body" idx="2"/>
          </p:nvPr>
        </p:nvSpPr>
        <p:spPr>
          <a:xfrm>
            <a:off x="606472" y="1920681"/>
            <a:ext cx="2468700" cy="36102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35" name="Google Shape;935;p60"/>
          <p:cNvSpPr txBox="1">
            <a:spLocks noGrp="1"/>
          </p:cNvSpPr>
          <p:nvPr>
            <p:ph type="body" idx="3"/>
          </p:nvPr>
        </p:nvSpPr>
        <p:spPr>
          <a:xfrm>
            <a:off x="3355228" y="1920681"/>
            <a:ext cx="2468700" cy="36102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SzPts val="2300"/>
              <a:buFont typeface="Arial"/>
              <a:buNone/>
              <a:defRPr sz="2300">
                <a:solidFill>
                  <a:schemeClr val="dk1"/>
                </a:solidFill>
                <a:latin typeface="Calibri"/>
                <a:ea typeface="Calibri"/>
                <a:cs typeface="Calibri"/>
                <a:sym typeface="Calibri"/>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36" name="Google Shape;936;p60"/>
          <p:cNvSpPr txBox="1">
            <a:spLocks noGrp="1"/>
          </p:cNvSpPr>
          <p:nvPr>
            <p:ph type="body" idx="4"/>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37" name="Google Shape;937;p60"/>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8" name="Google Shape;938;p60"/>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9" name="Google Shape;939;p60"/>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9"/>
        <p:cNvGrpSpPr/>
        <p:nvPr/>
      </p:nvGrpSpPr>
      <p:grpSpPr>
        <a:xfrm>
          <a:off x="0" y="0"/>
          <a:ext cx="0" cy="0"/>
          <a:chOff x="0" y="0"/>
          <a:chExt cx="0" cy="0"/>
        </a:xfrm>
      </p:grpSpPr>
      <p:pic>
        <p:nvPicPr>
          <p:cNvPr id="40" name="Google Shape;40;p7"/>
          <p:cNvPicPr preferRelativeResize="0"/>
          <p:nvPr/>
        </p:nvPicPr>
        <p:blipFill rotWithShape="1">
          <a:blip r:embed="rId3">
            <a:alphaModFix/>
          </a:blip>
          <a:srcRect/>
          <a:stretch/>
        </p:blipFill>
        <p:spPr>
          <a:xfrm>
            <a:off x="10056794" y="6009403"/>
            <a:ext cx="1619672" cy="367489"/>
          </a:xfrm>
          <a:prstGeom prst="rect">
            <a:avLst/>
          </a:prstGeom>
          <a:noFill/>
          <a:ln>
            <a:noFill/>
          </a:ln>
        </p:spPr>
      </p:pic>
      <p:sp>
        <p:nvSpPr>
          <p:cNvPr id="41" name="Google Shape;41;p7"/>
          <p:cNvSpPr/>
          <p:nvPr/>
        </p:nvSpPr>
        <p:spPr>
          <a:xfrm>
            <a:off x="12429569" y="1547397"/>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Calibri" panose="020F0502020204030204" pitchFamily="34" charset="0"/>
              <a:ea typeface="Arial"/>
              <a:cs typeface="Calibri" panose="020F0502020204030204" pitchFamily="34" charset="0"/>
              <a:sym typeface="Arial"/>
            </a:endParaRPr>
          </a:p>
        </p:txBody>
      </p:sp>
      <p:sp>
        <p:nvSpPr>
          <p:cNvPr id="42" name="Google Shape;42;p7"/>
          <p:cNvSpPr/>
          <p:nvPr/>
        </p:nvSpPr>
        <p:spPr>
          <a:xfrm>
            <a:off x="12429569" y="976924"/>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Calibri" panose="020F0502020204030204" pitchFamily="34" charset="0"/>
              <a:ea typeface="Arial"/>
              <a:cs typeface="Calibri" panose="020F0502020204030204" pitchFamily="34" charset="0"/>
              <a:sym typeface="Arial"/>
            </a:endParaRPr>
          </a:p>
        </p:txBody>
      </p:sp>
      <p:sp>
        <p:nvSpPr>
          <p:cNvPr id="43" name="Google Shape;43;p7"/>
          <p:cNvSpPr/>
          <p:nvPr/>
        </p:nvSpPr>
        <p:spPr>
          <a:xfrm>
            <a:off x="12429569" y="412516"/>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Calibri" panose="020F0502020204030204" pitchFamily="34" charset="0"/>
              <a:ea typeface="Arial"/>
              <a:cs typeface="Calibri" panose="020F0502020204030204" pitchFamily="34" charset="0"/>
              <a:sym typeface="Arial"/>
            </a:endParaRPr>
          </a:p>
        </p:txBody>
      </p:sp>
      <p:sp>
        <p:nvSpPr>
          <p:cNvPr id="44" name="Google Shape;44;p7"/>
          <p:cNvSpPr/>
          <p:nvPr/>
        </p:nvSpPr>
        <p:spPr>
          <a:xfrm>
            <a:off x="12429569" y="152520"/>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panose="020F0502020204030204" pitchFamily="34" charset="0"/>
                <a:ea typeface="Calibri"/>
                <a:cs typeface="Calibri" panose="020F0502020204030204" pitchFamily="34" charset="0"/>
                <a:sym typeface="Calibri"/>
              </a:rPr>
              <a:t>Primary Palette</a:t>
            </a:r>
            <a:endParaRPr>
              <a:latin typeface="Calibri" panose="020F0502020204030204" pitchFamily="34" charset="0"/>
              <a:cs typeface="Calibri" panose="020F0502020204030204" pitchFamily="34" charset="0"/>
            </a:endParaRPr>
          </a:p>
        </p:txBody>
      </p:sp>
      <p:sp>
        <p:nvSpPr>
          <p:cNvPr id="45" name="Google Shape;45;p7"/>
          <p:cNvSpPr/>
          <p:nvPr/>
        </p:nvSpPr>
        <p:spPr>
          <a:xfrm>
            <a:off x="12913262" y="1547397"/>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Calibri" panose="020F0502020204030204" pitchFamily="34" charset="0"/>
              <a:ea typeface="Arial"/>
              <a:cs typeface="Calibri" panose="020F0502020204030204" pitchFamily="34" charset="0"/>
              <a:sym typeface="Arial"/>
            </a:endParaRPr>
          </a:p>
        </p:txBody>
      </p:sp>
      <p:sp>
        <p:nvSpPr>
          <p:cNvPr id="46" name="Google Shape;46;p7"/>
          <p:cNvSpPr/>
          <p:nvPr/>
        </p:nvSpPr>
        <p:spPr>
          <a:xfrm>
            <a:off x="12913262" y="976924"/>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Calibri" panose="020F0502020204030204" pitchFamily="34" charset="0"/>
              <a:ea typeface="Arial"/>
              <a:cs typeface="Calibri" panose="020F0502020204030204" pitchFamily="34" charset="0"/>
              <a:sym typeface="Arial"/>
            </a:endParaRPr>
          </a:p>
        </p:txBody>
      </p:sp>
      <p:sp>
        <p:nvSpPr>
          <p:cNvPr id="47" name="Google Shape;47;p7"/>
          <p:cNvSpPr/>
          <p:nvPr/>
        </p:nvSpPr>
        <p:spPr>
          <a:xfrm>
            <a:off x="12913262" y="412516"/>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Calibri" panose="020F0502020204030204" pitchFamily="34" charset="0"/>
              <a:ea typeface="Arial"/>
              <a:cs typeface="Calibri" panose="020F0502020204030204" pitchFamily="34" charset="0"/>
              <a:sym typeface="Arial"/>
            </a:endParaRPr>
          </a:p>
        </p:txBody>
      </p:sp>
      <p:sp>
        <p:nvSpPr>
          <p:cNvPr id="48" name="Google Shape;48;p7"/>
          <p:cNvSpPr/>
          <p:nvPr/>
        </p:nvSpPr>
        <p:spPr>
          <a:xfrm>
            <a:off x="12913262" y="2111806"/>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Calibri" panose="020F0502020204030204" pitchFamily="34" charset="0"/>
              <a:ea typeface="Arial"/>
              <a:cs typeface="Calibri" panose="020F0502020204030204" pitchFamily="34" charset="0"/>
              <a:sym typeface="Arial"/>
            </a:endParaRPr>
          </a:p>
        </p:txBody>
      </p:sp>
      <p:grpSp>
        <p:nvGrpSpPr>
          <p:cNvPr id="49" name="Google Shape;49;p7"/>
          <p:cNvGrpSpPr/>
          <p:nvPr/>
        </p:nvGrpSpPr>
        <p:grpSpPr>
          <a:xfrm>
            <a:off x="12429957" y="4771799"/>
            <a:ext cx="1376878" cy="1419808"/>
            <a:chOff x="12431200" y="4979663"/>
            <a:chExt cx="1377016" cy="1419524"/>
          </a:xfrm>
        </p:grpSpPr>
        <p:sp>
          <p:nvSpPr>
            <p:cNvPr id="50" name="Google Shape;50;p7"/>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panose="020F0502020204030204" pitchFamily="34" charset="0"/>
                  <a:ea typeface="Calibri"/>
                  <a:cs typeface="Calibri" panose="020F0502020204030204" pitchFamily="34" charset="0"/>
                  <a:sym typeface="Calibri"/>
                </a:rPr>
                <a:t>Highlight Colors</a:t>
              </a:r>
              <a:endParaRPr>
                <a:latin typeface="Calibri" panose="020F0502020204030204" pitchFamily="34" charset="0"/>
                <a:cs typeface="Calibri" panose="020F0502020204030204" pitchFamily="34" charset="0"/>
              </a:endParaRPr>
            </a:p>
          </p:txBody>
        </p:sp>
        <p:sp>
          <p:nvSpPr>
            <p:cNvPr id="51" name="Google Shape;51;p7"/>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52" name="Google Shape;52;p7"/>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53" name="Google Shape;53;p7"/>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54" name="Google Shape;54;p7"/>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55" name="Google Shape;55;p7"/>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56" name="Google Shape;56;p7"/>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grpSp>
      <p:grpSp>
        <p:nvGrpSpPr>
          <p:cNvPr id="57" name="Google Shape;57;p7"/>
          <p:cNvGrpSpPr/>
          <p:nvPr/>
        </p:nvGrpSpPr>
        <p:grpSpPr>
          <a:xfrm>
            <a:off x="12429957" y="2676135"/>
            <a:ext cx="971603" cy="1941185"/>
            <a:chOff x="12431200" y="2678506"/>
            <a:chExt cx="971700" cy="1940797"/>
          </a:xfrm>
        </p:grpSpPr>
        <p:sp>
          <p:nvSpPr>
            <p:cNvPr id="58" name="Google Shape;58;p7"/>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panose="020F0502020204030204" pitchFamily="34" charset="0"/>
                  <a:ea typeface="Calibri"/>
                  <a:cs typeface="Calibri" panose="020F0502020204030204" pitchFamily="34" charset="0"/>
                  <a:sym typeface="Calibri"/>
                </a:rPr>
                <a:t>Secondary Colors</a:t>
              </a:r>
              <a:endParaRPr>
                <a:latin typeface="Calibri" panose="020F0502020204030204" pitchFamily="34" charset="0"/>
                <a:cs typeface="Calibri" panose="020F0502020204030204" pitchFamily="34" charset="0"/>
              </a:endParaRPr>
            </a:p>
          </p:txBody>
        </p:sp>
        <p:sp>
          <p:nvSpPr>
            <p:cNvPr id="59" name="Google Shape;59;p7"/>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60" name="Google Shape;60;p7"/>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61" name="Google Shape;61;p7"/>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62" name="Google Shape;62;p7"/>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63" name="Google Shape;63;p7"/>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sp>
          <p:nvSpPr>
            <p:cNvPr id="64" name="Google Shape;64;p7"/>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Calibri" panose="020F0502020204030204" pitchFamily="34" charset="0"/>
                <a:ea typeface="Arial"/>
                <a:cs typeface="Calibri" panose="020F0502020204030204" pitchFamily="34" charset="0"/>
                <a:sym typeface="Arial"/>
              </a:endParaRPr>
            </a:p>
          </p:txBody>
        </p:sp>
      </p:grpSp>
      <p:sp>
        <p:nvSpPr>
          <p:cNvPr id="65" name="Google Shape;65;p7"/>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panose="020F0502020204030204" pitchFamily="34" charset="0"/>
                <a:ea typeface="Calibri"/>
                <a:cs typeface="Calibri" panose="020F0502020204030204" pitchFamily="34" charset="0"/>
                <a:sym typeface="Calibri"/>
              </a:rPr>
              <a:t>Change the color of a shape </a:t>
            </a:r>
            <a:br>
              <a:rPr lang="fr-FR" sz="900" b="1" i="0" u="none" strike="noStrike">
                <a:solidFill>
                  <a:srgbClr val="7F7F7F"/>
                </a:solidFill>
                <a:latin typeface="Calibri" panose="020F0502020204030204" pitchFamily="34" charset="0"/>
                <a:ea typeface="Calibri"/>
                <a:cs typeface="Calibri" panose="020F0502020204030204" pitchFamily="34" charset="0"/>
                <a:sym typeface="Calibri"/>
              </a:rPr>
            </a:br>
            <a:r>
              <a:rPr lang="fr-FR" sz="900" b="1" i="0" u="none" strike="noStrike">
                <a:solidFill>
                  <a:srgbClr val="7F7F7F"/>
                </a:solidFill>
                <a:latin typeface="Calibri" panose="020F0502020204030204" pitchFamily="34" charset="0"/>
                <a:ea typeface="Calibri"/>
                <a:cs typeface="Calibri" panose="020F0502020204030204" pitchFamily="34" charset="0"/>
                <a:sym typeface="Calibri"/>
              </a:rPr>
              <a:t>or text</a:t>
            </a:r>
            <a:endParaRPr>
              <a:latin typeface="Calibri" panose="020F0502020204030204" pitchFamily="34" charset="0"/>
              <a:cs typeface="Calibri" panose="020F0502020204030204" pitchFamily="34" charset="0"/>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panose="020F0502020204030204" pitchFamily="34" charset="0"/>
                <a:ea typeface="Calibri"/>
                <a:cs typeface="Calibri" panose="020F0502020204030204" pitchFamily="34" charset="0"/>
                <a:sym typeface="Calibri"/>
              </a:rPr>
              <a:t>Select the shape or text you want to assign a new color to. (To select multiple objects, press Ctrl and then click the shapes.) </a:t>
            </a:r>
            <a:endParaRPr>
              <a:latin typeface="Calibri" panose="020F0502020204030204" pitchFamily="34" charset="0"/>
              <a:cs typeface="Calibri" panose="020F0502020204030204" pitchFamily="34" charset="0"/>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panose="020F0502020204030204" pitchFamily="34" charset="0"/>
                <a:ea typeface="Calibri"/>
                <a:cs typeface="Calibri" panose="020F0502020204030204" pitchFamily="34" charset="0"/>
                <a:sym typeface="Calibri"/>
              </a:rPr>
              <a:t>On the Format or Shape Format tab, select Shape Fill (if you're coloring a shape) or Text Fill (if you're coloring text).</a:t>
            </a:r>
            <a:br>
              <a:rPr lang="fr-FR" sz="900" b="0" i="0" u="none" strike="noStrike">
                <a:solidFill>
                  <a:srgbClr val="7F7F7F"/>
                </a:solidFill>
                <a:latin typeface="Calibri" panose="020F0502020204030204" pitchFamily="34" charset="0"/>
                <a:ea typeface="Calibri"/>
                <a:cs typeface="Calibri" panose="020F0502020204030204" pitchFamily="34" charset="0"/>
                <a:sym typeface="Calibri"/>
              </a:rPr>
            </a:br>
            <a:r>
              <a:rPr lang="fr-FR" sz="900" b="0" i="0" u="none" strike="noStrike">
                <a:solidFill>
                  <a:srgbClr val="7F7F7F"/>
                </a:solidFill>
                <a:latin typeface="Calibri" panose="020F0502020204030204" pitchFamily="34" charset="0"/>
                <a:ea typeface="Calibri"/>
                <a:cs typeface="Calibri" panose="020F0502020204030204" pitchFamily="34" charset="0"/>
                <a:sym typeface="Calibri"/>
              </a:rPr>
              <a:t/>
            </a:r>
            <a:br>
              <a:rPr lang="fr-FR" sz="900" b="0" i="0" u="none" strike="noStrike">
                <a:solidFill>
                  <a:srgbClr val="7F7F7F"/>
                </a:solidFill>
                <a:latin typeface="Calibri" panose="020F0502020204030204" pitchFamily="34" charset="0"/>
                <a:ea typeface="Calibri"/>
                <a:cs typeface="Calibri" panose="020F0502020204030204" pitchFamily="34" charset="0"/>
                <a:sym typeface="Calibri"/>
              </a:rPr>
            </a:br>
            <a:r>
              <a:rPr lang="fr-FR" sz="900" b="0" i="0" u="none" strike="noStrike">
                <a:solidFill>
                  <a:srgbClr val="7F7F7F"/>
                </a:solidFill>
                <a:latin typeface="Calibri" panose="020F0502020204030204" pitchFamily="34" charset="0"/>
                <a:ea typeface="Calibri"/>
                <a:cs typeface="Calibri" panose="020F0502020204030204" pitchFamily="34" charset="0"/>
                <a:sym typeface="Calibri"/>
              </a:rPr>
              <a:t>The mouse pointer turns into an eyedropper tool</a:t>
            </a:r>
            <a:endParaRPr>
              <a:latin typeface="Calibri" panose="020F0502020204030204" pitchFamily="34" charset="0"/>
              <a:cs typeface="Calibri" panose="020F0502020204030204" pitchFamily="34" charset="0"/>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panose="020F0502020204030204" pitchFamily="34" charset="0"/>
                <a:ea typeface="Quattrocento Sans"/>
                <a:cs typeface="Calibri" panose="020F0502020204030204" pitchFamily="34" charset="0"/>
                <a:sym typeface="Quattrocento Sans"/>
              </a:rPr>
              <a:t>As you move your pointer around onscreen, a live preview of the color you're pointing at appears. Hover or pause on a color to see its RGB (Red Green Blue) color coordinates.</a:t>
            </a:r>
            <a:endParaRPr>
              <a:latin typeface="Calibri" panose="020F0502020204030204" pitchFamily="34" charset="0"/>
              <a:cs typeface="Calibri" panose="020F0502020204030204" pitchFamily="34" charset="0"/>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panose="020F0502020204030204" pitchFamily="34" charset="0"/>
                <a:ea typeface="Calibri"/>
                <a:cs typeface="Calibri" panose="020F0502020204030204" pitchFamily="34" charset="0"/>
                <a:sym typeface="Calibri"/>
              </a:rPr>
              <a:t>Using the eyedropper, click the color you want to match; it's immediately applied to the selected shape or object.</a:t>
            </a:r>
            <a:endParaRPr>
              <a:latin typeface="Calibri" panose="020F0502020204030204" pitchFamily="34" charset="0"/>
              <a:cs typeface="Calibri" panose="020F0502020204030204" pitchFamily="34" charset="0"/>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panose="020F0502020204030204" pitchFamily="34" charset="0"/>
              <a:ea typeface="Calibri"/>
              <a:cs typeface="Calibri" panose="020F0502020204030204" pitchFamily="34" charset="0"/>
              <a:sym typeface="Calibri"/>
            </a:endParaRPr>
          </a:p>
          <a:p>
            <a:pPr marL="0" marR="0" lvl="0" indent="0" algn="l" rtl="0">
              <a:spcBef>
                <a:spcPts val="600"/>
              </a:spcBef>
              <a:spcAft>
                <a:spcPts val="0"/>
              </a:spcAft>
              <a:buNone/>
            </a:pPr>
            <a:endParaRPr sz="900">
              <a:solidFill>
                <a:srgbClr val="7F7F7F"/>
              </a:solidFill>
              <a:latin typeface="Calibri" panose="020F0502020204030204" pitchFamily="34" charset="0"/>
              <a:ea typeface="Calibri"/>
              <a:cs typeface="Calibri" panose="020F0502020204030204" pitchFamily="34" charset="0"/>
              <a:sym typeface="Calibri"/>
            </a:endParaRPr>
          </a:p>
        </p:txBody>
      </p:sp>
      <p:pic>
        <p:nvPicPr>
          <p:cNvPr id="66" name="Google Shape;66;p7"/>
          <p:cNvPicPr preferRelativeResize="0"/>
          <p:nvPr/>
        </p:nvPicPr>
        <p:blipFill rotWithShape="1">
          <a:blip r:embed="rId4">
            <a:alphaModFix/>
          </a:blip>
          <a:srcRect/>
          <a:stretch/>
        </p:blipFill>
        <p:spPr>
          <a:xfrm>
            <a:off x="14010405" y="4385555"/>
            <a:ext cx="1088028" cy="1611118"/>
          </a:xfrm>
          <a:prstGeom prst="rect">
            <a:avLst/>
          </a:prstGeom>
          <a:noFill/>
          <a:ln>
            <a:noFill/>
          </a:ln>
        </p:spPr>
      </p:pic>
      <p:sp>
        <p:nvSpPr>
          <p:cNvPr id="67" name="Google Shape;67;p7"/>
          <p:cNvSpPr/>
          <p:nvPr/>
        </p:nvSpPr>
        <p:spPr>
          <a:xfrm>
            <a:off x="0" y="0"/>
            <a:ext cx="4440900" cy="6859588"/>
          </a:xfrm>
          <a:prstGeom prst="rect">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68" name="Google Shape;68;p7"/>
          <p:cNvPicPr preferRelativeResize="0"/>
          <p:nvPr/>
        </p:nvPicPr>
        <p:blipFill>
          <a:blip r:embed="rId5">
            <a:alphaModFix/>
          </a:blip>
          <a:stretch>
            <a:fillRect/>
          </a:stretch>
        </p:blipFill>
        <p:spPr>
          <a:xfrm>
            <a:off x="143530" y="5698425"/>
            <a:ext cx="3089158" cy="954050"/>
          </a:xfrm>
          <a:prstGeom prst="rect">
            <a:avLst/>
          </a:prstGeom>
          <a:noFill/>
          <a:ln>
            <a:noFill/>
          </a:ln>
        </p:spPr>
      </p:pic>
      <p:sp>
        <p:nvSpPr>
          <p:cNvPr id="69" name="Google Shape;69;p7"/>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panose="020F0502020204030204" pitchFamily="34" charset="0"/>
                <a:ea typeface="Calibri"/>
                <a:cs typeface="Calibri" panose="020F0502020204030204" pitchFamily="34" charset="0"/>
                <a:sym typeface="Calibri"/>
              </a:rPr>
              <a:t>If pasting slides from an older presentation, make sure to select a Slide Master Layout that appears before the Slide Master Layout titled DO NOT USE MASTER SLIDES THAT APPEAR AFTER THIS. </a:t>
            </a:r>
            <a:endParaRPr>
              <a:latin typeface="Calibri" panose="020F0502020204030204" pitchFamily="34" charset="0"/>
              <a:cs typeface="Calibri" panose="020F0502020204030204" pitchFamily="34" charset="0"/>
            </a:endParaRPr>
          </a:p>
        </p:txBody>
      </p:sp>
      <p:sp>
        <p:nvSpPr>
          <p:cNvPr id="70" name="Google Shape;70;p7"/>
          <p:cNvSpPr/>
          <p:nvPr/>
        </p:nvSpPr>
        <p:spPr>
          <a:xfrm>
            <a:off x="4440900" y="0"/>
            <a:ext cx="3299914" cy="6859588"/>
          </a:xfrm>
          <a:custGeom>
            <a:avLst/>
            <a:gdLst/>
            <a:ahLst/>
            <a:cxnLst/>
            <a:rect l="l" t="t" r="r" b="b"/>
            <a:pathLst>
              <a:path w="3299914" h="6858000" extrusionOk="0">
                <a:moveTo>
                  <a:pt x="0" y="0"/>
                </a:moveTo>
                <a:lnTo>
                  <a:pt x="161744" y="0"/>
                </a:lnTo>
                <a:lnTo>
                  <a:pt x="3299914" y="6858000"/>
                </a:lnTo>
                <a:lnTo>
                  <a:pt x="0" y="6858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panose="020F0502020204030204" pitchFamily="34" charset="0"/>
              <a:ea typeface="Be Vietnam"/>
              <a:cs typeface="Calibri" panose="020F0502020204030204" pitchFamily="34" charset="0"/>
              <a:sym typeface="Be Vietna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and Narrow Photo">
  <p:cSld name="Content and Narrow Photo">
    <p:bg>
      <p:bgPr>
        <a:solidFill>
          <a:schemeClr val="lt1"/>
        </a:solidFill>
        <a:effectLst/>
      </p:bgPr>
    </p:bg>
    <p:spTree>
      <p:nvGrpSpPr>
        <p:cNvPr id="1" name="Shape 940"/>
        <p:cNvGrpSpPr/>
        <p:nvPr/>
      </p:nvGrpSpPr>
      <p:grpSpPr>
        <a:xfrm>
          <a:off x="0" y="0"/>
          <a:ext cx="0" cy="0"/>
          <a:chOff x="0" y="0"/>
          <a:chExt cx="0" cy="0"/>
        </a:xfrm>
      </p:grpSpPr>
      <p:sp>
        <p:nvSpPr>
          <p:cNvPr id="941" name="Google Shape;941;p61"/>
          <p:cNvSpPr txBox="1">
            <a:spLocks noGrp="1"/>
          </p:cNvSpPr>
          <p:nvPr>
            <p:ph type="body" idx="1"/>
          </p:nvPr>
        </p:nvSpPr>
        <p:spPr>
          <a:xfrm>
            <a:off x="609520" y="1426792"/>
            <a:ext cx="71619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42" name="Google Shape;942;p61"/>
          <p:cNvSpPr txBox="1">
            <a:spLocks noGrp="1"/>
          </p:cNvSpPr>
          <p:nvPr>
            <p:ph type="body" idx="2"/>
          </p:nvPr>
        </p:nvSpPr>
        <p:spPr>
          <a:xfrm>
            <a:off x="609520" y="5674610"/>
            <a:ext cx="7161900" cy="365700"/>
          </a:xfrm>
          <a:prstGeom prst="rect">
            <a:avLst/>
          </a:prstGeom>
          <a:noFill/>
          <a:ln>
            <a:noFill/>
          </a:ln>
        </p:spPr>
        <p:txBody>
          <a:bodyPr spcFirstLastPara="1" wrap="square" lIns="0" tIns="0" rIns="0" bIns="0" anchor="b" anchorCtr="0">
            <a:noAutofit/>
          </a:bodyPr>
          <a:lstStyle>
            <a:lvl1pPr marL="457200" lvl="0" indent="-228600" algn="l" rtl="0">
              <a:lnSpc>
                <a:spcPct val="120000"/>
              </a:lnSpc>
              <a:spcBef>
                <a:spcPts val="0"/>
              </a:spcBef>
              <a:spcAft>
                <a:spcPts val="0"/>
              </a:spcAft>
              <a:buSzPts val="1000"/>
              <a:buNone/>
              <a:defRPr sz="1000" b="0" cap="none">
                <a:solidFill>
                  <a:schemeClr val="dk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43" name="Google Shape;943;p61"/>
          <p:cNvSpPr>
            <a:spLocks noGrp="1"/>
          </p:cNvSpPr>
          <p:nvPr>
            <p:ph type="pic" idx="3"/>
          </p:nvPr>
        </p:nvSpPr>
        <p:spPr>
          <a:xfrm>
            <a:off x="8126933" y="-9146"/>
            <a:ext cx="4068600" cy="6881100"/>
          </a:xfrm>
          <a:prstGeom prst="rect">
            <a:avLst/>
          </a:prstGeom>
          <a:solidFill>
            <a:schemeClr val="dk2"/>
          </a:solidFill>
          <a:ln>
            <a:noFill/>
          </a:ln>
        </p:spPr>
      </p:sp>
      <p:sp>
        <p:nvSpPr>
          <p:cNvPr id="944" name="Google Shape;944;p61"/>
          <p:cNvSpPr txBox="1"/>
          <p:nvPr/>
        </p:nvSpPr>
        <p:spPr>
          <a:xfrm>
            <a:off x="8126933" y="6958834"/>
            <a:ext cx="40635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945" name="Google Shape;945;p61"/>
          <p:cNvSpPr txBox="1">
            <a:spLocks noGrp="1"/>
          </p:cNvSpPr>
          <p:nvPr>
            <p:ph type="title"/>
          </p:nvPr>
        </p:nvSpPr>
        <p:spPr>
          <a:xfrm>
            <a:off x="612568" y="585350"/>
            <a:ext cx="71589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6" name="Google Shape;946;p61"/>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7" name="Google Shape;947;p61"/>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948" name="Google Shape;948;p61"/>
          <p:cNvSpPr txBox="1">
            <a:spLocks noGrp="1"/>
          </p:cNvSpPr>
          <p:nvPr>
            <p:ph type="body" idx="4"/>
          </p:nvPr>
        </p:nvSpPr>
        <p:spPr>
          <a:xfrm>
            <a:off x="609520" y="1920681"/>
            <a:ext cx="7161900" cy="3750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pic>
        <p:nvPicPr>
          <p:cNvPr id="949" name="Google Shape;949;p61"/>
          <p:cNvPicPr preferRelativeResize="0">
            <a:picLocks noGrp="1"/>
          </p:cNvPicPr>
          <p:nvPr>
            <p:ph type="clipArt" idx="5"/>
          </p:nvPr>
        </p:nvPicPr>
        <p:blipFill/>
        <p:spPr>
          <a:xfrm>
            <a:off x="10420776" y="6311457"/>
            <a:ext cx="1156800" cy="262500"/>
          </a:xfrm>
          <a:prstGeom prst="rect">
            <a:avLst/>
          </a:prstGeom>
          <a:blipFill rotWithShape="1">
            <a:blip r:embed="rId2">
              <a:alphaModFix/>
            </a:blip>
            <a:stretch>
              <a:fillRect/>
            </a:stretch>
          </a:blip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Narrow Photo and Content">
  <p:cSld name="Narrow Photo and Content">
    <p:bg>
      <p:bgPr>
        <a:solidFill>
          <a:schemeClr val="lt1"/>
        </a:solidFill>
        <a:effectLst/>
      </p:bgPr>
    </p:bg>
    <p:spTree>
      <p:nvGrpSpPr>
        <p:cNvPr id="1" name="Shape 950"/>
        <p:cNvGrpSpPr/>
        <p:nvPr/>
      </p:nvGrpSpPr>
      <p:grpSpPr>
        <a:xfrm>
          <a:off x="0" y="0"/>
          <a:ext cx="0" cy="0"/>
          <a:chOff x="0" y="0"/>
          <a:chExt cx="0" cy="0"/>
        </a:xfrm>
      </p:grpSpPr>
      <p:sp>
        <p:nvSpPr>
          <p:cNvPr id="951" name="Google Shape;951;p62"/>
          <p:cNvSpPr>
            <a:spLocks noGrp="1"/>
          </p:cNvSpPr>
          <p:nvPr>
            <p:ph type="pic" idx="2"/>
          </p:nvPr>
        </p:nvSpPr>
        <p:spPr>
          <a:xfrm>
            <a:off x="-9143" y="-9146"/>
            <a:ext cx="4032000" cy="6881100"/>
          </a:xfrm>
          <a:prstGeom prst="rect">
            <a:avLst/>
          </a:prstGeom>
          <a:solidFill>
            <a:schemeClr val="dk2"/>
          </a:solidFill>
          <a:ln>
            <a:noFill/>
          </a:ln>
        </p:spPr>
      </p:sp>
      <p:sp>
        <p:nvSpPr>
          <p:cNvPr id="952" name="Google Shape;952;p62"/>
          <p:cNvSpPr txBox="1">
            <a:spLocks noGrp="1"/>
          </p:cNvSpPr>
          <p:nvPr>
            <p:ph type="body" idx="1"/>
          </p:nvPr>
        </p:nvSpPr>
        <p:spPr>
          <a:xfrm>
            <a:off x="4388542" y="1426792"/>
            <a:ext cx="71925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53" name="Google Shape;953;p62"/>
          <p:cNvSpPr txBox="1">
            <a:spLocks noGrp="1"/>
          </p:cNvSpPr>
          <p:nvPr>
            <p:ph type="body" idx="3"/>
          </p:nvPr>
        </p:nvSpPr>
        <p:spPr>
          <a:xfrm>
            <a:off x="4388542" y="5666559"/>
            <a:ext cx="7195500" cy="392700"/>
          </a:xfrm>
          <a:prstGeom prst="rect">
            <a:avLst/>
          </a:prstGeom>
          <a:noFill/>
          <a:ln>
            <a:noFill/>
          </a:ln>
        </p:spPr>
        <p:txBody>
          <a:bodyPr spcFirstLastPara="1" wrap="square" lIns="0" tIns="0" rIns="0" bIns="0" anchor="b" anchorCtr="0">
            <a:noAutofit/>
          </a:bodyPr>
          <a:lstStyle>
            <a:lvl1pPr marL="457200" lvl="0" indent="-228600" algn="l" rtl="0">
              <a:lnSpc>
                <a:spcPct val="120000"/>
              </a:lnSpc>
              <a:spcBef>
                <a:spcPts val="0"/>
              </a:spcBef>
              <a:spcAft>
                <a:spcPts val="0"/>
              </a:spcAft>
              <a:buSzPts val="1000"/>
              <a:buNone/>
              <a:defRPr sz="1000" b="0" cap="none">
                <a:solidFill>
                  <a:schemeClr val="dk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cxnSp>
        <p:nvCxnSpPr>
          <p:cNvPr id="954" name="Google Shape;954;p62"/>
          <p:cNvCxnSpPr/>
          <p:nvPr/>
        </p:nvCxnSpPr>
        <p:spPr>
          <a:xfrm rot="10800000">
            <a:off x="4388422" y="452194"/>
            <a:ext cx="914400" cy="0"/>
          </a:xfrm>
          <a:prstGeom prst="straightConnector1">
            <a:avLst/>
          </a:prstGeom>
          <a:noFill/>
          <a:ln w="25400" cap="flat" cmpd="sng">
            <a:solidFill>
              <a:srgbClr val="FBBA3F"/>
            </a:solidFill>
            <a:prstDash val="solid"/>
            <a:miter lim="800000"/>
            <a:headEnd type="none" w="sm" len="sm"/>
            <a:tailEnd type="none" w="sm" len="sm"/>
          </a:ln>
        </p:spPr>
      </p:cxnSp>
      <p:pic>
        <p:nvPicPr>
          <p:cNvPr id="955" name="Google Shape;955;p62"/>
          <p:cNvPicPr preferRelativeResize="0"/>
          <p:nvPr/>
        </p:nvPicPr>
        <p:blipFill rotWithShape="1">
          <a:blip r:embed="rId2">
            <a:alphaModFix/>
          </a:blip>
          <a:srcRect/>
          <a:stretch/>
        </p:blipFill>
        <p:spPr>
          <a:xfrm>
            <a:off x="10420776" y="6311457"/>
            <a:ext cx="1157058" cy="262526"/>
          </a:xfrm>
          <a:prstGeom prst="rect">
            <a:avLst/>
          </a:prstGeom>
          <a:noFill/>
          <a:ln>
            <a:noFill/>
          </a:ln>
        </p:spPr>
      </p:pic>
      <p:sp>
        <p:nvSpPr>
          <p:cNvPr id="956" name="Google Shape;956;p62"/>
          <p:cNvSpPr txBox="1"/>
          <p:nvPr/>
        </p:nvSpPr>
        <p:spPr>
          <a:xfrm>
            <a:off x="1" y="6958834"/>
            <a:ext cx="40635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957" name="Google Shape;957;p62"/>
          <p:cNvSpPr txBox="1">
            <a:spLocks noGrp="1"/>
          </p:cNvSpPr>
          <p:nvPr>
            <p:ph type="title"/>
          </p:nvPr>
        </p:nvSpPr>
        <p:spPr>
          <a:xfrm>
            <a:off x="4388542" y="585350"/>
            <a:ext cx="71955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8" name="Google Shape;958;p62"/>
          <p:cNvSpPr txBox="1">
            <a:spLocks noGrp="1"/>
          </p:cNvSpPr>
          <p:nvPr>
            <p:ph type="body" idx="4"/>
          </p:nvPr>
        </p:nvSpPr>
        <p:spPr>
          <a:xfrm>
            <a:off x="4388861" y="1920681"/>
            <a:ext cx="7195500" cy="37500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59" name="Google Shape;959;p62"/>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0" name="Google Shape;960;p62"/>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961" name="Google Shape;961;p62"/>
          <p:cNvGrpSpPr/>
          <p:nvPr/>
        </p:nvGrpSpPr>
        <p:grpSpPr>
          <a:xfrm>
            <a:off x="12429957" y="152515"/>
            <a:ext cx="971603" cy="2368810"/>
            <a:chOff x="12431200" y="152485"/>
            <a:chExt cx="971700" cy="2368336"/>
          </a:xfrm>
        </p:grpSpPr>
        <p:grpSp>
          <p:nvGrpSpPr>
            <p:cNvPr id="962" name="Google Shape;962;p62"/>
            <p:cNvGrpSpPr/>
            <p:nvPr/>
          </p:nvGrpSpPr>
          <p:grpSpPr>
            <a:xfrm>
              <a:off x="12431200" y="152485"/>
              <a:ext cx="971700" cy="1804057"/>
              <a:chOff x="12431200" y="152485"/>
              <a:chExt cx="971700" cy="1804057"/>
            </a:xfrm>
          </p:grpSpPr>
          <p:sp>
            <p:nvSpPr>
              <p:cNvPr id="963" name="Google Shape;963;p62"/>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64" name="Google Shape;964;p62"/>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65" name="Google Shape;965;p62"/>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66" name="Google Shape;966;p62"/>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967" name="Google Shape;967;p62"/>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68" name="Google Shape;968;p62"/>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69" name="Google Shape;969;p62"/>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970" name="Google Shape;970;p62"/>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971" name="Google Shape;971;p62"/>
          <p:cNvGrpSpPr/>
          <p:nvPr/>
        </p:nvGrpSpPr>
        <p:grpSpPr>
          <a:xfrm>
            <a:off x="12429957" y="4771799"/>
            <a:ext cx="1376878" cy="1419808"/>
            <a:chOff x="12431200" y="4979663"/>
            <a:chExt cx="1377016" cy="1419524"/>
          </a:xfrm>
        </p:grpSpPr>
        <p:sp>
          <p:nvSpPr>
            <p:cNvPr id="972" name="Google Shape;972;p62"/>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973" name="Google Shape;973;p62"/>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74" name="Google Shape;974;p62"/>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75" name="Google Shape;975;p62"/>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76" name="Google Shape;976;p62"/>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77" name="Google Shape;977;p62"/>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78" name="Google Shape;978;p62"/>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979" name="Google Shape;979;p62"/>
          <p:cNvGrpSpPr/>
          <p:nvPr/>
        </p:nvGrpSpPr>
        <p:grpSpPr>
          <a:xfrm>
            <a:off x="12429957" y="2676135"/>
            <a:ext cx="971603" cy="1941185"/>
            <a:chOff x="12431200" y="2678506"/>
            <a:chExt cx="971700" cy="1940797"/>
          </a:xfrm>
        </p:grpSpPr>
        <p:sp>
          <p:nvSpPr>
            <p:cNvPr id="980" name="Google Shape;980;p62"/>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981" name="Google Shape;981;p62"/>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82" name="Google Shape;982;p62"/>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83" name="Google Shape;983;p62"/>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84" name="Google Shape;984;p62"/>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85" name="Google Shape;985;p62"/>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986" name="Google Shape;986;p62"/>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987" name="Google Shape;987;p62"/>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988" name="Google Shape;988;p62"/>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989" name="Google Shape;989;p62"/>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1_Narrow Photo and Content">
  <p:cSld name="1_Narrow Photo and Content">
    <p:bg>
      <p:bgPr>
        <a:solidFill>
          <a:schemeClr val="lt1"/>
        </a:solidFill>
        <a:effectLst/>
      </p:bgPr>
    </p:bg>
    <p:spTree>
      <p:nvGrpSpPr>
        <p:cNvPr id="1" name="Shape 990"/>
        <p:cNvGrpSpPr/>
        <p:nvPr/>
      </p:nvGrpSpPr>
      <p:grpSpPr>
        <a:xfrm>
          <a:off x="0" y="0"/>
          <a:ext cx="0" cy="0"/>
          <a:chOff x="0" y="0"/>
          <a:chExt cx="0" cy="0"/>
        </a:xfrm>
      </p:grpSpPr>
      <p:sp>
        <p:nvSpPr>
          <p:cNvPr id="991" name="Google Shape;991;p63"/>
          <p:cNvSpPr>
            <a:spLocks noGrp="1"/>
          </p:cNvSpPr>
          <p:nvPr>
            <p:ph type="pic" idx="2"/>
          </p:nvPr>
        </p:nvSpPr>
        <p:spPr>
          <a:xfrm>
            <a:off x="0" y="0"/>
            <a:ext cx="4032000" cy="3088200"/>
          </a:xfrm>
          <a:prstGeom prst="rect">
            <a:avLst/>
          </a:prstGeom>
          <a:solidFill>
            <a:schemeClr val="dk2"/>
          </a:solidFill>
          <a:ln>
            <a:noFill/>
          </a:ln>
        </p:spPr>
      </p:sp>
      <p:sp>
        <p:nvSpPr>
          <p:cNvPr id="992" name="Google Shape;992;p63"/>
          <p:cNvSpPr txBox="1">
            <a:spLocks noGrp="1"/>
          </p:cNvSpPr>
          <p:nvPr>
            <p:ph type="body" idx="1"/>
          </p:nvPr>
        </p:nvSpPr>
        <p:spPr>
          <a:xfrm>
            <a:off x="4388542" y="1426792"/>
            <a:ext cx="71925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93" name="Google Shape;993;p63"/>
          <p:cNvSpPr txBox="1">
            <a:spLocks noGrp="1"/>
          </p:cNvSpPr>
          <p:nvPr>
            <p:ph type="body" idx="3"/>
          </p:nvPr>
        </p:nvSpPr>
        <p:spPr>
          <a:xfrm>
            <a:off x="4388542" y="5666559"/>
            <a:ext cx="7195500" cy="392700"/>
          </a:xfrm>
          <a:prstGeom prst="rect">
            <a:avLst/>
          </a:prstGeom>
          <a:noFill/>
          <a:ln>
            <a:noFill/>
          </a:ln>
        </p:spPr>
        <p:txBody>
          <a:bodyPr spcFirstLastPara="1" wrap="square" lIns="0" tIns="0" rIns="0" bIns="0" anchor="b" anchorCtr="0">
            <a:noAutofit/>
          </a:bodyPr>
          <a:lstStyle>
            <a:lvl1pPr marL="457200" lvl="0" indent="-228600" algn="l" rtl="0">
              <a:lnSpc>
                <a:spcPct val="120000"/>
              </a:lnSpc>
              <a:spcBef>
                <a:spcPts val="0"/>
              </a:spcBef>
              <a:spcAft>
                <a:spcPts val="0"/>
              </a:spcAft>
              <a:buSzPts val="1000"/>
              <a:buNone/>
              <a:defRPr sz="1000" b="0" cap="none">
                <a:solidFill>
                  <a:schemeClr val="dk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cxnSp>
        <p:nvCxnSpPr>
          <p:cNvPr id="994" name="Google Shape;994;p63"/>
          <p:cNvCxnSpPr/>
          <p:nvPr/>
        </p:nvCxnSpPr>
        <p:spPr>
          <a:xfrm rot="10800000">
            <a:off x="4388422" y="452194"/>
            <a:ext cx="914400" cy="0"/>
          </a:xfrm>
          <a:prstGeom prst="straightConnector1">
            <a:avLst/>
          </a:prstGeom>
          <a:noFill/>
          <a:ln w="25400" cap="flat" cmpd="sng">
            <a:solidFill>
              <a:srgbClr val="FBBA3F"/>
            </a:solidFill>
            <a:prstDash val="solid"/>
            <a:miter lim="800000"/>
            <a:headEnd type="none" w="sm" len="sm"/>
            <a:tailEnd type="none" w="sm" len="sm"/>
          </a:ln>
        </p:spPr>
      </p:cxnSp>
      <p:pic>
        <p:nvPicPr>
          <p:cNvPr id="995" name="Google Shape;995;p63"/>
          <p:cNvPicPr preferRelativeResize="0"/>
          <p:nvPr/>
        </p:nvPicPr>
        <p:blipFill rotWithShape="1">
          <a:blip r:embed="rId2">
            <a:alphaModFix/>
          </a:blip>
          <a:srcRect/>
          <a:stretch/>
        </p:blipFill>
        <p:spPr>
          <a:xfrm>
            <a:off x="10420776" y="6311457"/>
            <a:ext cx="1157058" cy="262526"/>
          </a:xfrm>
          <a:prstGeom prst="rect">
            <a:avLst/>
          </a:prstGeom>
          <a:noFill/>
          <a:ln>
            <a:noFill/>
          </a:ln>
        </p:spPr>
      </p:pic>
      <p:sp>
        <p:nvSpPr>
          <p:cNvPr id="996" name="Google Shape;996;p63"/>
          <p:cNvSpPr txBox="1"/>
          <p:nvPr/>
        </p:nvSpPr>
        <p:spPr>
          <a:xfrm>
            <a:off x="1" y="6958834"/>
            <a:ext cx="40635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rgbClr val="A5A5A5"/>
                </a:solidFill>
                <a:latin typeface="Calibri"/>
                <a:ea typeface="Calibri"/>
                <a:cs typeface="Calibri"/>
                <a:sym typeface="Calibri"/>
              </a:rPr>
              <a:t>Adding an image to the rectangular frame (recommended):</a:t>
            </a:r>
            <a:endParaRPr/>
          </a:p>
          <a:p>
            <a:pPr marL="0" marR="0" lvl="0" indent="0" algn="l" rtl="0">
              <a:spcBef>
                <a:spcPts val="0"/>
              </a:spcBef>
              <a:spcAft>
                <a:spcPts val="0"/>
              </a:spcAft>
              <a:buNone/>
            </a:pPr>
            <a:r>
              <a:rPr lang="fr-FR" sz="1000">
                <a:solidFill>
                  <a:srgbClr val="A5A5A5"/>
                </a:solidFill>
                <a:latin typeface="Calibri"/>
                <a:ea typeface="Calibri"/>
                <a:cs typeface="Calibri"/>
                <a:sym typeface="Calibri"/>
              </a:rPr>
              <a:t>Prior to starting, please browse our image library </a:t>
            </a:r>
            <a:r>
              <a:rPr lang="fr-FR" sz="1000" b="0">
                <a:solidFill>
                  <a:srgbClr val="A5A5A5"/>
                </a:solidFill>
                <a:latin typeface="Calibri"/>
                <a:ea typeface="Calibri"/>
                <a:cs typeface="Calibri"/>
                <a:sym typeface="Calibri"/>
              </a:rPr>
              <a:t>https://avevaimages.thirdlight.com/ </a:t>
            </a:r>
            <a:r>
              <a:rPr lang="fr-FR" sz="1000">
                <a:solidFill>
                  <a:srgbClr val="A5A5A5"/>
                </a:solidFill>
                <a:latin typeface="Calibri"/>
                <a:ea typeface="Calibri"/>
                <a:cs typeface="Calibri"/>
                <a:sym typeface="Calibri"/>
              </a:rPr>
              <a:t>and download some image options. (We recommend either a “Micro” view image or a People image, available via folders of the same names in the image library.) </a:t>
            </a:r>
            <a:r>
              <a:rPr lang="fr-FR" sz="1000" b="0">
                <a:solidFill>
                  <a:srgbClr val="A5A5A5"/>
                </a:solidFill>
                <a:latin typeface="Calibri"/>
                <a:ea typeface="Calibri"/>
                <a:cs typeface="Calibri"/>
                <a:sym typeface="Calibri"/>
              </a:rPr>
              <a:t>Click the image icon to insert image, then Send to Back. Please ensure that the AVEVA logo is displayed prominently against the image and remains fixed in its position. The logo should not shift or jump from slide to slide.</a:t>
            </a:r>
            <a:endParaRPr sz="1000">
              <a:solidFill>
                <a:srgbClr val="A5A5A5"/>
              </a:solidFill>
              <a:latin typeface="Calibri"/>
              <a:ea typeface="Calibri"/>
              <a:cs typeface="Calibri"/>
              <a:sym typeface="Calibri"/>
            </a:endParaRPr>
          </a:p>
        </p:txBody>
      </p:sp>
      <p:sp>
        <p:nvSpPr>
          <p:cNvPr id="997" name="Google Shape;997;p63"/>
          <p:cNvSpPr txBox="1">
            <a:spLocks noGrp="1"/>
          </p:cNvSpPr>
          <p:nvPr>
            <p:ph type="title"/>
          </p:nvPr>
        </p:nvSpPr>
        <p:spPr>
          <a:xfrm>
            <a:off x="4388542" y="585350"/>
            <a:ext cx="71955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8" name="Google Shape;998;p63"/>
          <p:cNvSpPr txBox="1">
            <a:spLocks noGrp="1"/>
          </p:cNvSpPr>
          <p:nvPr>
            <p:ph type="body" idx="4"/>
          </p:nvPr>
        </p:nvSpPr>
        <p:spPr>
          <a:xfrm>
            <a:off x="4388861" y="1920681"/>
            <a:ext cx="7195500" cy="11583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90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999" name="Google Shape;999;p63"/>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0" name="Google Shape;1000;p63"/>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1001" name="Google Shape;1001;p63"/>
          <p:cNvGrpSpPr/>
          <p:nvPr/>
        </p:nvGrpSpPr>
        <p:grpSpPr>
          <a:xfrm>
            <a:off x="12429957" y="152515"/>
            <a:ext cx="971603" cy="2368810"/>
            <a:chOff x="12431200" y="152485"/>
            <a:chExt cx="971700" cy="2368336"/>
          </a:xfrm>
        </p:grpSpPr>
        <p:grpSp>
          <p:nvGrpSpPr>
            <p:cNvPr id="1002" name="Google Shape;1002;p63"/>
            <p:cNvGrpSpPr/>
            <p:nvPr/>
          </p:nvGrpSpPr>
          <p:grpSpPr>
            <a:xfrm>
              <a:off x="12431200" y="152485"/>
              <a:ext cx="971700" cy="1804057"/>
              <a:chOff x="12431200" y="152485"/>
              <a:chExt cx="971700" cy="1804057"/>
            </a:xfrm>
          </p:grpSpPr>
          <p:sp>
            <p:nvSpPr>
              <p:cNvPr id="1003" name="Google Shape;1003;p63"/>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04" name="Google Shape;1004;p63"/>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05" name="Google Shape;1005;p63"/>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06" name="Google Shape;1006;p63"/>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1007" name="Google Shape;1007;p63"/>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08" name="Google Shape;1008;p63"/>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09" name="Google Shape;1009;p63"/>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1010" name="Google Shape;1010;p63"/>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1011" name="Google Shape;1011;p63"/>
          <p:cNvGrpSpPr/>
          <p:nvPr/>
        </p:nvGrpSpPr>
        <p:grpSpPr>
          <a:xfrm>
            <a:off x="12429957" y="4771799"/>
            <a:ext cx="1376878" cy="1419808"/>
            <a:chOff x="12431200" y="4979663"/>
            <a:chExt cx="1377016" cy="1419524"/>
          </a:xfrm>
        </p:grpSpPr>
        <p:sp>
          <p:nvSpPr>
            <p:cNvPr id="1012" name="Google Shape;1012;p63"/>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1013" name="Google Shape;1013;p63"/>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14" name="Google Shape;1014;p63"/>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15" name="Google Shape;1015;p63"/>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16" name="Google Shape;1016;p63"/>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17" name="Google Shape;1017;p63"/>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18" name="Google Shape;1018;p63"/>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1019" name="Google Shape;1019;p63"/>
          <p:cNvGrpSpPr/>
          <p:nvPr/>
        </p:nvGrpSpPr>
        <p:grpSpPr>
          <a:xfrm>
            <a:off x="12429957" y="2676135"/>
            <a:ext cx="971603" cy="1941185"/>
            <a:chOff x="12431200" y="2678506"/>
            <a:chExt cx="971700" cy="1940797"/>
          </a:xfrm>
        </p:grpSpPr>
        <p:sp>
          <p:nvSpPr>
            <p:cNvPr id="1020" name="Google Shape;1020;p63"/>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1021" name="Google Shape;1021;p63"/>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22" name="Google Shape;1022;p63"/>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23" name="Google Shape;1023;p63"/>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24" name="Google Shape;1024;p63"/>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25" name="Google Shape;1025;p63"/>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26" name="Google Shape;1026;p63"/>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1027" name="Google Shape;1027;p63"/>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1028" name="Google Shape;1028;p63"/>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1029" name="Google Shape;1029;p63"/>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
        <p:nvSpPr>
          <p:cNvPr id="1030" name="Google Shape;1030;p63"/>
          <p:cNvSpPr>
            <a:spLocks noGrp="1"/>
          </p:cNvSpPr>
          <p:nvPr>
            <p:ph type="pic" idx="5"/>
          </p:nvPr>
        </p:nvSpPr>
        <p:spPr>
          <a:xfrm>
            <a:off x="0" y="3109674"/>
            <a:ext cx="4032000" cy="3088200"/>
          </a:xfrm>
          <a:prstGeom prst="rect">
            <a:avLst/>
          </a:prstGeom>
          <a:solidFill>
            <a:schemeClr val="dk2"/>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031"/>
        <p:cNvGrpSpPr/>
        <p:nvPr/>
      </p:nvGrpSpPr>
      <p:grpSpPr>
        <a:xfrm>
          <a:off x="0" y="0"/>
          <a:ext cx="0" cy="0"/>
          <a:chOff x="0" y="0"/>
          <a:chExt cx="0" cy="0"/>
        </a:xfrm>
      </p:grpSpPr>
      <p:sp>
        <p:nvSpPr>
          <p:cNvPr id="1032" name="Google Shape;1032;p64"/>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3" name="Google Shape;1033;p64"/>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1034" name="Google Shape;1034;p64"/>
          <p:cNvGrpSpPr/>
          <p:nvPr/>
        </p:nvGrpSpPr>
        <p:grpSpPr>
          <a:xfrm>
            <a:off x="10420566" y="6310163"/>
            <a:ext cx="1161246" cy="267653"/>
            <a:chOff x="6565" y="3974"/>
            <a:chExt cx="732" cy="169"/>
          </a:xfrm>
        </p:grpSpPr>
        <p:sp>
          <p:nvSpPr>
            <p:cNvPr id="1035" name="Google Shape;1035;p64"/>
            <p:cNvSpPr/>
            <p:nvPr/>
          </p:nvSpPr>
          <p:spPr>
            <a:xfrm>
              <a:off x="6718" y="3974"/>
              <a:ext cx="146" cy="169"/>
            </a:xfrm>
            <a:custGeom>
              <a:avLst/>
              <a:gdLst/>
              <a:ahLst/>
              <a:cxnLst/>
              <a:rect l="l" t="t" r="r" b="b"/>
              <a:pathLst>
                <a:path w="634" h="725" extrusionOk="0">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6" name="Google Shape;1036;p64"/>
            <p:cNvSpPr/>
            <p:nvPr/>
          </p:nvSpPr>
          <p:spPr>
            <a:xfrm>
              <a:off x="6565" y="3974"/>
              <a:ext cx="169" cy="168"/>
            </a:xfrm>
            <a:custGeom>
              <a:avLst/>
              <a:gdLst/>
              <a:ahLst/>
              <a:cxnLst/>
              <a:rect l="l" t="t" r="r" b="b"/>
              <a:pathLst>
                <a:path w="736" h="724" extrusionOk="0">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7" name="Google Shape;1037;p64"/>
            <p:cNvSpPr/>
            <p:nvPr/>
          </p:nvSpPr>
          <p:spPr>
            <a:xfrm>
              <a:off x="7022" y="3974"/>
              <a:ext cx="146" cy="169"/>
            </a:xfrm>
            <a:custGeom>
              <a:avLst/>
              <a:gdLst/>
              <a:ahLst/>
              <a:cxnLst/>
              <a:rect l="l" t="t" r="r" b="b"/>
              <a:pathLst>
                <a:path w="634" h="725" extrusionOk="0">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8" name="Google Shape;1038;p64"/>
            <p:cNvSpPr/>
            <p:nvPr/>
          </p:nvSpPr>
          <p:spPr>
            <a:xfrm>
              <a:off x="7151" y="3974"/>
              <a:ext cx="146" cy="168"/>
            </a:xfrm>
            <a:custGeom>
              <a:avLst/>
              <a:gdLst/>
              <a:ahLst/>
              <a:cxnLst/>
              <a:rect l="l" t="t" r="r" b="b"/>
              <a:pathLst>
                <a:path w="633" h="724" extrusionOk="0">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9" name="Google Shape;1039;p64"/>
            <p:cNvSpPr/>
            <p:nvPr/>
          </p:nvSpPr>
          <p:spPr>
            <a:xfrm>
              <a:off x="6888" y="3974"/>
              <a:ext cx="112" cy="24"/>
            </a:xfrm>
            <a:custGeom>
              <a:avLst/>
              <a:gdLst/>
              <a:ahLst/>
              <a:cxnLst/>
              <a:rect l="l" t="t" r="r" b="b"/>
              <a:pathLst>
                <a:path w="480" h="105" extrusionOk="0">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0" name="Google Shape;1040;p64"/>
            <p:cNvSpPr/>
            <p:nvPr/>
          </p:nvSpPr>
          <p:spPr>
            <a:xfrm>
              <a:off x="6888" y="4045"/>
              <a:ext cx="112" cy="25"/>
            </a:xfrm>
            <a:custGeom>
              <a:avLst/>
              <a:gdLst/>
              <a:ahLst/>
              <a:cxnLst/>
              <a:rect l="l" t="t" r="r" b="b"/>
              <a:pathLst>
                <a:path w="480" h="106" extrusionOk="0">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1" name="Google Shape;1041;p64"/>
            <p:cNvSpPr/>
            <p:nvPr/>
          </p:nvSpPr>
          <p:spPr>
            <a:xfrm>
              <a:off x="6888" y="4116"/>
              <a:ext cx="112" cy="25"/>
            </a:xfrm>
            <a:custGeom>
              <a:avLst/>
              <a:gdLst/>
              <a:ahLst/>
              <a:cxnLst/>
              <a:rect l="l" t="t" r="r" b="b"/>
              <a:pathLst>
                <a:path w="480" h="106" extrusionOk="0">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042" name="Google Shape;1042;p64"/>
          <p:cNvGrpSpPr/>
          <p:nvPr/>
        </p:nvGrpSpPr>
        <p:grpSpPr>
          <a:xfrm>
            <a:off x="12429957" y="152515"/>
            <a:ext cx="971603" cy="2368810"/>
            <a:chOff x="12431200" y="152485"/>
            <a:chExt cx="971700" cy="2368336"/>
          </a:xfrm>
        </p:grpSpPr>
        <p:grpSp>
          <p:nvGrpSpPr>
            <p:cNvPr id="1043" name="Google Shape;1043;p64"/>
            <p:cNvGrpSpPr/>
            <p:nvPr/>
          </p:nvGrpSpPr>
          <p:grpSpPr>
            <a:xfrm>
              <a:off x="12431200" y="152485"/>
              <a:ext cx="971700" cy="1804057"/>
              <a:chOff x="12431200" y="152485"/>
              <a:chExt cx="971700" cy="1804057"/>
            </a:xfrm>
          </p:grpSpPr>
          <p:sp>
            <p:nvSpPr>
              <p:cNvPr id="1044" name="Google Shape;1044;p64"/>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45" name="Google Shape;1045;p64"/>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46" name="Google Shape;1046;p64"/>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47" name="Google Shape;1047;p64"/>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1048" name="Google Shape;1048;p64"/>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49" name="Google Shape;1049;p64"/>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50" name="Google Shape;1050;p64"/>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1051" name="Google Shape;1051;p64"/>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1052" name="Google Shape;1052;p64"/>
          <p:cNvGrpSpPr/>
          <p:nvPr/>
        </p:nvGrpSpPr>
        <p:grpSpPr>
          <a:xfrm>
            <a:off x="12429957" y="4771799"/>
            <a:ext cx="1376878" cy="1419808"/>
            <a:chOff x="12431200" y="4979663"/>
            <a:chExt cx="1377016" cy="1419524"/>
          </a:xfrm>
        </p:grpSpPr>
        <p:sp>
          <p:nvSpPr>
            <p:cNvPr id="1053" name="Google Shape;1053;p64"/>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1054" name="Google Shape;1054;p64"/>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55" name="Google Shape;1055;p64"/>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56" name="Google Shape;1056;p64"/>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57" name="Google Shape;1057;p64"/>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58" name="Google Shape;1058;p64"/>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59" name="Google Shape;1059;p64"/>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1060" name="Google Shape;1060;p64"/>
          <p:cNvGrpSpPr/>
          <p:nvPr/>
        </p:nvGrpSpPr>
        <p:grpSpPr>
          <a:xfrm>
            <a:off x="12429957" y="2676135"/>
            <a:ext cx="971603" cy="1941185"/>
            <a:chOff x="12431200" y="2678506"/>
            <a:chExt cx="971700" cy="1940797"/>
          </a:xfrm>
        </p:grpSpPr>
        <p:sp>
          <p:nvSpPr>
            <p:cNvPr id="1061" name="Google Shape;1061;p64"/>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1062" name="Google Shape;1062;p64"/>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63" name="Google Shape;1063;p64"/>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64" name="Google Shape;1064;p64"/>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65" name="Google Shape;1065;p64"/>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66" name="Google Shape;1066;p64"/>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67" name="Google Shape;1067;p64"/>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1068" name="Google Shape;1068;p64"/>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1069" name="Google Shape;1069;p64"/>
          <p:cNvPicPr preferRelativeResize="0"/>
          <p:nvPr/>
        </p:nvPicPr>
        <p:blipFill rotWithShape="1">
          <a:blip r:embed="rId2">
            <a:alphaModFix/>
          </a:blip>
          <a:srcRect/>
          <a:stretch/>
        </p:blipFill>
        <p:spPr>
          <a:xfrm>
            <a:off x="14010405" y="4385555"/>
            <a:ext cx="1088028" cy="1611118"/>
          </a:xfrm>
          <a:prstGeom prst="rect">
            <a:avLst/>
          </a:prstGeom>
          <a:noFill/>
          <a:ln>
            <a:noFill/>
          </a:ln>
        </p:spPr>
      </p:pic>
      <p:sp>
        <p:nvSpPr>
          <p:cNvPr id="1070" name="Google Shape;1070;p64"/>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107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Disclaimer - Dark">
  <p:cSld name="Disclaimer - Dark">
    <p:bg>
      <p:bgPr>
        <a:blipFill>
          <a:blip r:embed="rId2">
            <a:alphaModFix/>
          </a:blip>
          <a:stretch>
            <a:fillRect/>
          </a:stretch>
        </a:blipFill>
        <a:effectLst/>
      </p:bgPr>
    </p:bg>
    <p:spTree>
      <p:nvGrpSpPr>
        <p:cNvPr id="1" name="Shape 1072"/>
        <p:cNvGrpSpPr/>
        <p:nvPr/>
      </p:nvGrpSpPr>
      <p:grpSpPr>
        <a:xfrm>
          <a:off x="0" y="0"/>
          <a:ext cx="0" cy="0"/>
          <a:chOff x="0" y="0"/>
          <a:chExt cx="0" cy="0"/>
        </a:xfrm>
      </p:grpSpPr>
      <p:sp>
        <p:nvSpPr>
          <p:cNvPr id="1073" name="Google Shape;1073;p66"/>
          <p:cNvSpPr txBox="1"/>
          <p:nvPr/>
        </p:nvSpPr>
        <p:spPr>
          <a:xfrm>
            <a:off x="609520" y="3962564"/>
            <a:ext cx="5485800" cy="20967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None/>
            </a:pPr>
            <a:r>
              <a:rPr lang="fr-FR" sz="1000" b="0">
                <a:solidFill>
                  <a:schemeClr val="lt1"/>
                </a:solidFill>
                <a:latin typeface="Calibri"/>
                <a:ea typeface="Calibri"/>
                <a:cs typeface="Calibri"/>
                <a:sym typeface="Calibri"/>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endParaRPr/>
          </a:p>
          <a:p>
            <a:pPr marL="0" marR="0" lvl="0" indent="0" algn="l" rtl="0">
              <a:lnSpc>
                <a:spcPct val="120000"/>
              </a:lnSpc>
              <a:spcBef>
                <a:spcPts val="600"/>
              </a:spcBef>
              <a:spcAft>
                <a:spcPts val="0"/>
              </a:spcAft>
              <a:buNone/>
            </a:pPr>
            <a:r>
              <a:rPr lang="fr-FR" sz="1000" b="0">
                <a:solidFill>
                  <a:schemeClr val="lt1"/>
                </a:solidFill>
                <a:latin typeface="Calibri"/>
                <a:ea typeface="Calibri"/>
                <a:cs typeface="Calibri"/>
                <a:sym typeface="Calibri"/>
              </a:rPr>
              <a:t>The Company shall not be obliged to disclose any revision to these forward-looking statements to reflect events or circumstances occurring after the date on which they are made or to reflect the occurrence of future events.</a:t>
            </a:r>
            <a:endParaRPr/>
          </a:p>
        </p:txBody>
      </p:sp>
      <p:grpSp>
        <p:nvGrpSpPr>
          <p:cNvPr id="1074" name="Google Shape;1074;p66"/>
          <p:cNvGrpSpPr/>
          <p:nvPr/>
        </p:nvGrpSpPr>
        <p:grpSpPr>
          <a:xfrm>
            <a:off x="10420566" y="6310163"/>
            <a:ext cx="1161246" cy="267653"/>
            <a:chOff x="6565" y="3974"/>
            <a:chExt cx="732" cy="169"/>
          </a:xfrm>
        </p:grpSpPr>
        <p:sp>
          <p:nvSpPr>
            <p:cNvPr id="1075" name="Google Shape;1075;p66"/>
            <p:cNvSpPr/>
            <p:nvPr/>
          </p:nvSpPr>
          <p:spPr>
            <a:xfrm>
              <a:off x="6718" y="3974"/>
              <a:ext cx="146" cy="169"/>
            </a:xfrm>
            <a:custGeom>
              <a:avLst/>
              <a:gdLst/>
              <a:ahLst/>
              <a:cxnLst/>
              <a:rect l="l" t="t" r="r" b="b"/>
              <a:pathLst>
                <a:path w="634" h="725" extrusionOk="0">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66"/>
            <p:cNvSpPr/>
            <p:nvPr/>
          </p:nvSpPr>
          <p:spPr>
            <a:xfrm>
              <a:off x="6565" y="3974"/>
              <a:ext cx="169" cy="168"/>
            </a:xfrm>
            <a:custGeom>
              <a:avLst/>
              <a:gdLst/>
              <a:ahLst/>
              <a:cxnLst/>
              <a:rect l="l" t="t" r="r" b="b"/>
              <a:pathLst>
                <a:path w="736" h="724" extrusionOk="0">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66"/>
            <p:cNvSpPr/>
            <p:nvPr/>
          </p:nvSpPr>
          <p:spPr>
            <a:xfrm>
              <a:off x="7022" y="3974"/>
              <a:ext cx="146" cy="169"/>
            </a:xfrm>
            <a:custGeom>
              <a:avLst/>
              <a:gdLst/>
              <a:ahLst/>
              <a:cxnLst/>
              <a:rect l="l" t="t" r="r" b="b"/>
              <a:pathLst>
                <a:path w="634" h="725" extrusionOk="0">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66"/>
            <p:cNvSpPr/>
            <p:nvPr/>
          </p:nvSpPr>
          <p:spPr>
            <a:xfrm>
              <a:off x="7151" y="3974"/>
              <a:ext cx="146" cy="168"/>
            </a:xfrm>
            <a:custGeom>
              <a:avLst/>
              <a:gdLst/>
              <a:ahLst/>
              <a:cxnLst/>
              <a:rect l="l" t="t" r="r" b="b"/>
              <a:pathLst>
                <a:path w="633" h="724" extrusionOk="0">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66"/>
            <p:cNvSpPr/>
            <p:nvPr/>
          </p:nvSpPr>
          <p:spPr>
            <a:xfrm>
              <a:off x="6888" y="3974"/>
              <a:ext cx="112" cy="24"/>
            </a:xfrm>
            <a:custGeom>
              <a:avLst/>
              <a:gdLst/>
              <a:ahLst/>
              <a:cxnLst/>
              <a:rect l="l" t="t" r="r" b="b"/>
              <a:pathLst>
                <a:path w="480" h="105" extrusionOk="0">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66"/>
            <p:cNvSpPr/>
            <p:nvPr/>
          </p:nvSpPr>
          <p:spPr>
            <a:xfrm>
              <a:off x="6888" y="4045"/>
              <a:ext cx="112" cy="25"/>
            </a:xfrm>
            <a:custGeom>
              <a:avLst/>
              <a:gdLst/>
              <a:ahLst/>
              <a:cxnLst/>
              <a:rect l="l" t="t" r="r" b="b"/>
              <a:pathLst>
                <a:path w="480" h="106" extrusionOk="0">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66"/>
            <p:cNvSpPr/>
            <p:nvPr/>
          </p:nvSpPr>
          <p:spPr>
            <a:xfrm>
              <a:off x="6888" y="4116"/>
              <a:ext cx="112" cy="25"/>
            </a:xfrm>
            <a:custGeom>
              <a:avLst/>
              <a:gdLst/>
              <a:ahLst/>
              <a:cxnLst/>
              <a:rect l="l" t="t" r="r" b="b"/>
              <a:pathLst>
                <a:path w="480" h="106" extrusionOk="0">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82" name="Google Shape;1082;p66"/>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3" name="Google Shape;1083;p66"/>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1084" name="Google Shape;1084;p66"/>
          <p:cNvGrpSpPr/>
          <p:nvPr/>
        </p:nvGrpSpPr>
        <p:grpSpPr>
          <a:xfrm>
            <a:off x="12429957" y="152515"/>
            <a:ext cx="971603" cy="2368810"/>
            <a:chOff x="12431200" y="152485"/>
            <a:chExt cx="971700" cy="2368336"/>
          </a:xfrm>
        </p:grpSpPr>
        <p:grpSp>
          <p:nvGrpSpPr>
            <p:cNvPr id="1085" name="Google Shape;1085;p66"/>
            <p:cNvGrpSpPr/>
            <p:nvPr/>
          </p:nvGrpSpPr>
          <p:grpSpPr>
            <a:xfrm>
              <a:off x="12431200" y="152485"/>
              <a:ext cx="971700" cy="1804057"/>
              <a:chOff x="12431200" y="152485"/>
              <a:chExt cx="971700" cy="1804057"/>
            </a:xfrm>
          </p:grpSpPr>
          <p:sp>
            <p:nvSpPr>
              <p:cNvPr id="1086" name="Google Shape;1086;p66"/>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87" name="Google Shape;1087;p66"/>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88" name="Google Shape;1088;p66"/>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89" name="Google Shape;1089;p66"/>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1090" name="Google Shape;1090;p66"/>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91" name="Google Shape;1091;p66"/>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092" name="Google Shape;1092;p66"/>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1093" name="Google Shape;1093;p66"/>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1094" name="Google Shape;1094;p66"/>
          <p:cNvGrpSpPr/>
          <p:nvPr/>
        </p:nvGrpSpPr>
        <p:grpSpPr>
          <a:xfrm>
            <a:off x="12429957" y="4771799"/>
            <a:ext cx="1376878" cy="1419808"/>
            <a:chOff x="12431200" y="4979663"/>
            <a:chExt cx="1377016" cy="1419524"/>
          </a:xfrm>
        </p:grpSpPr>
        <p:sp>
          <p:nvSpPr>
            <p:cNvPr id="1095" name="Google Shape;1095;p66"/>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1096" name="Google Shape;1096;p66"/>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97" name="Google Shape;1097;p66"/>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98" name="Google Shape;1098;p66"/>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99" name="Google Shape;1099;p66"/>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00" name="Google Shape;1100;p66"/>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01" name="Google Shape;1101;p66"/>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1102" name="Google Shape;1102;p66"/>
          <p:cNvGrpSpPr/>
          <p:nvPr/>
        </p:nvGrpSpPr>
        <p:grpSpPr>
          <a:xfrm>
            <a:off x="12429957" y="2676135"/>
            <a:ext cx="971603" cy="1941185"/>
            <a:chOff x="12431200" y="2678506"/>
            <a:chExt cx="971700" cy="1940797"/>
          </a:xfrm>
        </p:grpSpPr>
        <p:sp>
          <p:nvSpPr>
            <p:cNvPr id="1103" name="Google Shape;1103;p66"/>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1104" name="Google Shape;1104;p66"/>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05" name="Google Shape;1105;p66"/>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06" name="Google Shape;1106;p66"/>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07" name="Google Shape;1107;p66"/>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08" name="Google Shape;1108;p66"/>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09" name="Google Shape;1109;p66"/>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1110" name="Google Shape;1110;p66"/>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1111" name="Google Shape;1111;p66"/>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1112" name="Google Shape;1112;p66"/>
          <p:cNvSpPr txBox="1"/>
          <p:nvPr/>
        </p:nvSpPr>
        <p:spPr>
          <a:xfrm>
            <a:off x="0" y="-339002"/>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End - Dark">
  <p:cSld name="End - Dark">
    <p:bg>
      <p:bgPr>
        <a:blipFill>
          <a:blip r:embed="rId2">
            <a:alphaModFix/>
          </a:blip>
          <a:stretch>
            <a:fillRect/>
          </a:stretch>
        </a:blipFill>
        <a:effectLst/>
      </p:bgPr>
    </p:bg>
    <p:spTree>
      <p:nvGrpSpPr>
        <p:cNvPr id="1" name="Shape 1113"/>
        <p:cNvGrpSpPr/>
        <p:nvPr/>
      </p:nvGrpSpPr>
      <p:grpSpPr>
        <a:xfrm>
          <a:off x="0" y="0"/>
          <a:ext cx="0" cy="0"/>
          <a:chOff x="0" y="0"/>
          <a:chExt cx="0" cy="0"/>
        </a:xfrm>
      </p:grpSpPr>
      <p:sp>
        <p:nvSpPr>
          <p:cNvPr id="1114" name="Google Shape;1114;p67"/>
          <p:cNvSpPr txBox="1"/>
          <p:nvPr/>
        </p:nvSpPr>
        <p:spPr>
          <a:xfrm>
            <a:off x="1008579" y="3347846"/>
            <a:ext cx="4680600" cy="7203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fr-FR" sz="1800" b="0">
                <a:solidFill>
                  <a:schemeClr val="lt1"/>
                </a:solidFill>
                <a:latin typeface="Calibri"/>
                <a:ea typeface="Calibri"/>
                <a:cs typeface="Calibri"/>
                <a:sym typeface="Calibri"/>
              </a:rPr>
              <a:t>linkedin.com/company/aveva </a:t>
            </a:r>
            <a:endParaRPr/>
          </a:p>
          <a:p>
            <a:pPr marL="0" marR="0" lvl="0" indent="0" algn="l" rtl="0">
              <a:lnSpc>
                <a:spcPct val="150000"/>
              </a:lnSpc>
              <a:spcBef>
                <a:spcPts val="0"/>
              </a:spcBef>
              <a:spcAft>
                <a:spcPts val="0"/>
              </a:spcAft>
              <a:buNone/>
            </a:pPr>
            <a:r>
              <a:rPr lang="fr-FR" sz="1800" b="0">
                <a:solidFill>
                  <a:schemeClr val="lt1"/>
                </a:solidFill>
                <a:latin typeface="Calibri"/>
                <a:ea typeface="Calibri"/>
                <a:cs typeface="Calibri"/>
                <a:sym typeface="Calibri"/>
              </a:rPr>
              <a:t>@avevagroup </a:t>
            </a:r>
            <a:endParaRPr/>
          </a:p>
        </p:txBody>
      </p:sp>
      <p:sp>
        <p:nvSpPr>
          <p:cNvPr id="1115" name="Google Shape;1115;p67"/>
          <p:cNvSpPr txBox="1"/>
          <p:nvPr/>
        </p:nvSpPr>
        <p:spPr>
          <a:xfrm>
            <a:off x="609520" y="4143183"/>
            <a:ext cx="5485800" cy="19161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None/>
            </a:pPr>
            <a:r>
              <a:rPr lang="fr-FR" sz="1000" b="0" cap="none">
                <a:solidFill>
                  <a:schemeClr val="lt1"/>
                </a:solidFill>
                <a:latin typeface="Calibri"/>
                <a:ea typeface="Calibri"/>
                <a:cs typeface="Calibri"/>
                <a:sym typeface="Calibri"/>
              </a:rPr>
              <a:t>ABOUT AVEVA </a:t>
            </a:r>
            <a:endParaRPr/>
          </a:p>
          <a:p>
            <a:pPr marL="0" marR="0" lvl="0" indent="0" algn="l" rtl="0">
              <a:lnSpc>
                <a:spcPct val="120000"/>
              </a:lnSpc>
              <a:spcBef>
                <a:spcPts val="600"/>
              </a:spcBef>
              <a:spcAft>
                <a:spcPts val="0"/>
              </a:spcAft>
              <a:buNone/>
            </a:pPr>
            <a:r>
              <a:rPr lang="fr-FR" sz="1000">
                <a:solidFill>
                  <a:schemeClr val="lt1"/>
                </a:solidFill>
                <a:latin typeface="Calibri"/>
                <a:ea typeface="Calibri"/>
                <a:cs typeface="Calibri"/>
                <a:sym typeface="Calibri"/>
              </a:rPr>
              <a:t>AVEVA, a global leader in industrial software, drives digital transformation for industrial organizations managing complex operational processes. Through Performance Intelligence, AVEVA connects the power of information and artificial intelligence (AI) with human insight, to enable faster and more precise decision making, helping industries to boost operational delivery and sustainability. Our cloud-enabled data platform, combined with software that spans design, engineering and operations, asset performance, monitoring and control solutions delivers proven business value and outcomes to over 20,000 customers worldwide, supported by the largest industrial software ecosystem, including 5,500 partners and 5,700 certified developers. AVEVA is headquartered in Cambridge, UK, with over 6,000 employees at 90 locations in more than 40 countries. For more details visit: </a:t>
            </a:r>
            <a:r>
              <a:rPr lang="fr-FR" sz="1000" u="sng">
                <a:solidFill>
                  <a:schemeClr val="hlink"/>
                </a:solidFill>
                <a:latin typeface="Calibri"/>
                <a:ea typeface="Calibri"/>
                <a:cs typeface="Calibri"/>
                <a:sym typeface="Calibri"/>
                <a:hlinkClick r:id="rId3"/>
              </a:rPr>
              <a:t>www.aveva.com</a:t>
            </a:r>
            <a:r>
              <a:rPr lang="fr-FR" sz="1000">
                <a:solidFill>
                  <a:srgbClr val="4D69E0"/>
                </a:solidFill>
                <a:latin typeface="Calibri"/>
                <a:ea typeface="Calibri"/>
                <a:cs typeface="Calibri"/>
                <a:sym typeface="Calibri"/>
              </a:rPr>
              <a:t> </a:t>
            </a:r>
            <a:endParaRPr sz="1000" b="0">
              <a:solidFill>
                <a:srgbClr val="4D69E0"/>
              </a:solidFill>
              <a:latin typeface="Calibri"/>
              <a:ea typeface="Calibri"/>
              <a:cs typeface="Calibri"/>
              <a:sym typeface="Calibri"/>
            </a:endParaRPr>
          </a:p>
        </p:txBody>
      </p:sp>
      <p:sp>
        <p:nvSpPr>
          <p:cNvPr id="1116" name="Google Shape;1116;p67"/>
          <p:cNvSpPr/>
          <p:nvPr/>
        </p:nvSpPr>
        <p:spPr>
          <a:xfrm>
            <a:off x="609520" y="3413597"/>
            <a:ext cx="301712" cy="301821"/>
          </a:xfrm>
          <a:custGeom>
            <a:avLst/>
            <a:gdLst/>
            <a:ahLst/>
            <a:cxnLst/>
            <a:rect l="l" t="t" r="r" b="b"/>
            <a:pathLst>
              <a:path w="84" h="84" extrusionOk="0">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7" name="Google Shape;1117;p67"/>
          <p:cNvSpPr/>
          <p:nvPr/>
        </p:nvSpPr>
        <p:spPr>
          <a:xfrm>
            <a:off x="609520" y="3850842"/>
            <a:ext cx="301712" cy="301821"/>
          </a:xfrm>
          <a:custGeom>
            <a:avLst/>
            <a:gdLst/>
            <a:ahLst/>
            <a:cxnLst/>
            <a:rect l="l" t="t" r="r" b="b"/>
            <a:pathLst>
              <a:path w="84" h="83" extrusionOk="0">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18" name="Google Shape;1118;p67"/>
          <p:cNvGrpSpPr/>
          <p:nvPr/>
        </p:nvGrpSpPr>
        <p:grpSpPr>
          <a:xfrm>
            <a:off x="10420566" y="6310163"/>
            <a:ext cx="1161246" cy="267653"/>
            <a:chOff x="6565" y="3974"/>
            <a:chExt cx="732" cy="169"/>
          </a:xfrm>
        </p:grpSpPr>
        <p:sp>
          <p:nvSpPr>
            <p:cNvPr id="1119" name="Google Shape;1119;p67"/>
            <p:cNvSpPr/>
            <p:nvPr/>
          </p:nvSpPr>
          <p:spPr>
            <a:xfrm>
              <a:off x="6718" y="3974"/>
              <a:ext cx="146" cy="169"/>
            </a:xfrm>
            <a:custGeom>
              <a:avLst/>
              <a:gdLst/>
              <a:ahLst/>
              <a:cxnLst/>
              <a:rect l="l" t="t" r="r" b="b"/>
              <a:pathLst>
                <a:path w="634" h="725" extrusionOk="0">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0" name="Google Shape;1120;p67"/>
            <p:cNvSpPr/>
            <p:nvPr/>
          </p:nvSpPr>
          <p:spPr>
            <a:xfrm>
              <a:off x="6565" y="3974"/>
              <a:ext cx="169" cy="168"/>
            </a:xfrm>
            <a:custGeom>
              <a:avLst/>
              <a:gdLst/>
              <a:ahLst/>
              <a:cxnLst/>
              <a:rect l="l" t="t" r="r" b="b"/>
              <a:pathLst>
                <a:path w="736" h="724" extrusionOk="0">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1" name="Google Shape;1121;p67"/>
            <p:cNvSpPr/>
            <p:nvPr/>
          </p:nvSpPr>
          <p:spPr>
            <a:xfrm>
              <a:off x="7022" y="3974"/>
              <a:ext cx="146" cy="169"/>
            </a:xfrm>
            <a:custGeom>
              <a:avLst/>
              <a:gdLst/>
              <a:ahLst/>
              <a:cxnLst/>
              <a:rect l="l" t="t" r="r" b="b"/>
              <a:pathLst>
                <a:path w="634" h="725" extrusionOk="0">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2" name="Google Shape;1122;p67"/>
            <p:cNvSpPr/>
            <p:nvPr/>
          </p:nvSpPr>
          <p:spPr>
            <a:xfrm>
              <a:off x="7151" y="3974"/>
              <a:ext cx="146" cy="168"/>
            </a:xfrm>
            <a:custGeom>
              <a:avLst/>
              <a:gdLst/>
              <a:ahLst/>
              <a:cxnLst/>
              <a:rect l="l" t="t" r="r" b="b"/>
              <a:pathLst>
                <a:path w="633" h="724" extrusionOk="0">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3" name="Google Shape;1123;p67"/>
            <p:cNvSpPr/>
            <p:nvPr/>
          </p:nvSpPr>
          <p:spPr>
            <a:xfrm>
              <a:off x="6888" y="3974"/>
              <a:ext cx="112" cy="24"/>
            </a:xfrm>
            <a:custGeom>
              <a:avLst/>
              <a:gdLst/>
              <a:ahLst/>
              <a:cxnLst/>
              <a:rect l="l" t="t" r="r" b="b"/>
              <a:pathLst>
                <a:path w="480" h="105" extrusionOk="0">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4" name="Google Shape;1124;p67"/>
            <p:cNvSpPr/>
            <p:nvPr/>
          </p:nvSpPr>
          <p:spPr>
            <a:xfrm>
              <a:off x="6888" y="4045"/>
              <a:ext cx="112" cy="25"/>
            </a:xfrm>
            <a:custGeom>
              <a:avLst/>
              <a:gdLst/>
              <a:ahLst/>
              <a:cxnLst/>
              <a:rect l="l" t="t" r="r" b="b"/>
              <a:pathLst>
                <a:path w="480" h="106" extrusionOk="0">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5" name="Google Shape;1125;p67"/>
            <p:cNvSpPr/>
            <p:nvPr/>
          </p:nvSpPr>
          <p:spPr>
            <a:xfrm>
              <a:off x="6888" y="4116"/>
              <a:ext cx="112" cy="25"/>
            </a:xfrm>
            <a:custGeom>
              <a:avLst/>
              <a:gdLst/>
              <a:ahLst/>
              <a:cxnLst/>
              <a:rect l="l" t="t" r="r" b="b"/>
              <a:pathLst>
                <a:path w="480" h="106" extrusionOk="0">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26" name="Google Shape;1126;p67"/>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7" name="Google Shape;1127;p67"/>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1128" name="Google Shape;1128;p67"/>
          <p:cNvGrpSpPr/>
          <p:nvPr/>
        </p:nvGrpSpPr>
        <p:grpSpPr>
          <a:xfrm>
            <a:off x="12429957" y="152515"/>
            <a:ext cx="971603" cy="2368810"/>
            <a:chOff x="12431200" y="152485"/>
            <a:chExt cx="971700" cy="2368336"/>
          </a:xfrm>
        </p:grpSpPr>
        <p:grpSp>
          <p:nvGrpSpPr>
            <p:cNvPr id="1129" name="Google Shape;1129;p67"/>
            <p:cNvGrpSpPr/>
            <p:nvPr/>
          </p:nvGrpSpPr>
          <p:grpSpPr>
            <a:xfrm>
              <a:off x="12431200" y="152485"/>
              <a:ext cx="971700" cy="1804057"/>
              <a:chOff x="12431200" y="152485"/>
              <a:chExt cx="971700" cy="1804057"/>
            </a:xfrm>
          </p:grpSpPr>
          <p:sp>
            <p:nvSpPr>
              <p:cNvPr id="1130" name="Google Shape;1130;p67"/>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131" name="Google Shape;1131;p67"/>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132" name="Google Shape;1132;p67"/>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133" name="Google Shape;1133;p67"/>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1134" name="Google Shape;1134;p67"/>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135" name="Google Shape;1135;p67"/>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136" name="Google Shape;1136;p67"/>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1137" name="Google Shape;1137;p67"/>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1138" name="Google Shape;1138;p67"/>
          <p:cNvGrpSpPr/>
          <p:nvPr/>
        </p:nvGrpSpPr>
        <p:grpSpPr>
          <a:xfrm>
            <a:off x="12429957" y="4771799"/>
            <a:ext cx="1376878" cy="1419808"/>
            <a:chOff x="12431200" y="4979663"/>
            <a:chExt cx="1377016" cy="1419524"/>
          </a:xfrm>
        </p:grpSpPr>
        <p:sp>
          <p:nvSpPr>
            <p:cNvPr id="1139" name="Google Shape;1139;p67"/>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1140" name="Google Shape;1140;p67"/>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41" name="Google Shape;1141;p67"/>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42" name="Google Shape;1142;p67"/>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43" name="Google Shape;1143;p67"/>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44" name="Google Shape;1144;p67"/>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45" name="Google Shape;1145;p67"/>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1146" name="Google Shape;1146;p67"/>
          <p:cNvGrpSpPr/>
          <p:nvPr/>
        </p:nvGrpSpPr>
        <p:grpSpPr>
          <a:xfrm>
            <a:off x="12429957" y="2676135"/>
            <a:ext cx="971603" cy="1941185"/>
            <a:chOff x="12431200" y="2678506"/>
            <a:chExt cx="971700" cy="1940797"/>
          </a:xfrm>
        </p:grpSpPr>
        <p:sp>
          <p:nvSpPr>
            <p:cNvPr id="1147" name="Google Shape;1147;p67"/>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1148" name="Google Shape;1148;p67"/>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49" name="Google Shape;1149;p67"/>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50" name="Google Shape;1150;p67"/>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51" name="Google Shape;1151;p67"/>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52" name="Google Shape;1152;p67"/>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53" name="Google Shape;1153;p67"/>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1154" name="Google Shape;1154;p67"/>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1155" name="Google Shape;1155;p67"/>
          <p:cNvPicPr preferRelativeResize="0"/>
          <p:nvPr/>
        </p:nvPicPr>
        <p:blipFill rotWithShape="1">
          <a:blip r:embed="rId4">
            <a:alphaModFix/>
          </a:blip>
          <a:srcRect/>
          <a:stretch/>
        </p:blipFill>
        <p:spPr>
          <a:xfrm>
            <a:off x="14010405" y="4385555"/>
            <a:ext cx="1088028" cy="1611118"/>
          </a:xfrm>
          <a:prstGeom prst="rect">
            <a:avLst/>
          </a:prstGeom>
          <a:noFill/>
          <a:ln>
            <a:noFill/>
          </a:ln>
        </p:spPr>
      </p:pic>
      <p:sp>
        <p:nvSpPr>
          <p:cNvPr id="1156" name="Google Shape;1156;p67"/>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DO NOT USE MASTER SLIDES THAT APPEAR AFTER THIS">
  <p:cSld name="DO NOT USE MASTER SLIDES THAT APPEAR AFTER THIS">
    <p:bg>
      <p:bgPr>
        <a:solidFill>
          <a:schemeClr val="lt2"/>
        </a:solidFill>
        <a:effectLst/>
      </p:bgPr>
    </p:bg>
    <p:spTree>
      <p:nvGrpSpPr>
        <p:cNvPr id="1" name="Shape 1157"/>
        <p:cNvGrpSpPr/>
        <p:nvPr/>
      </p:nvGrpSpPr>
      <p:grpSpPr>
        <a:xfrm>
          <a:off x="0" y="0"/>
          <a:ext cx="0" cy="0"/>
          <a:chOff x="0" y="0"/>
          <a:chExt cx="0" cy="0"/>
        </a:xfrm>
      </p:grpSpPr>
      <p:sp>
        <p:nvSpPr>
          <p:cNvPr id="1158" name="Google Shape;1158;p68"/>
          <p:cNvSpPr txBox="1">
            <a:spLocks noGrp="1"/>
          </p:cNvSpPr>
          <p:nvPr>
            <p:ph type="title"/>
          </p:nvPr>
        </p:nvSpPr>
        <p:spPr>
          <a:xfrm>
            <a:off x="612568" y="585350"/>
            <a:ext cx="10971300" cy="56724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lt1"/>
              </a:buClr>
              <a:buSzPts val="6600"/>
              <a:buFont typeface="Calibri"/>
              <a:buNone/>
              <a:defRPr sz="6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59" name="Google Shape;1159;p68"/>
          <p:cNvSpPr txBox="1"/>
          <p:nvPr/>
        </p:nvSpPr>
        <p:spPr>
          <a:xfrm>
            <a:off x="0" y="-260634"/>
            <a:ext cx="12190500" cy="180000"/>
          </a:xfrm>
          <a:prstGeom prst="rect">
            <a:avLst/>
          </a:prstGeom>
          <a:no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A5A5A5"/>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Slide / Title Only">
  <p:cSld name="Content Slide / Title Only">
    <p:spTree>
      <p:nvGrpSpPr>
        <p:cNvPr id="1" name="Shape 1160"/>
        <p:cNvGrpSpPr/>
        <p:nvPr/>
      </p:nvGrpSpPr>
      <p:grpSpPr>
        <a:xfrm>
          <a:off x="0" y="0"/>
          <a:ext cx="0" cy="0"/>
          <a:chOff x="0" y="0"/>
          <a:chExt cx="0" cy="0"/>
        </a:xfrm>
      </p:grpSpPr>
      <p:sp>
        <p:nvSpPr>
          <p:cNvPr id="1161" name="Google Shape;1161;p69"/>
          <p:cNvSpPr txBox="1">
            <a:spLocks noGrp="1"/>
          </p:cNvSpPr>
          <p:nvPr>
            <p:ph type="title"/>
          </p:nvPr>
        </p:nvSpPr>
        <p:spPr>
          <a:xfrm>
            <a:off x="557711" y="457305"/>
            <a:ext cx="11251800" cy="640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2800"/>
              <a:buFont typeface="Calibri"/>
              <a:buNone/>
              <a:defRPr sz="28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AGENDA - LIGHT" type="obj">
  <p:cSld name="OBJECT">
    <p:spTree>
      <p:nvGrpSpPr>
        <p:cNvPr id="1" name="Shape 1162"/>
        <p:cNvGrpSpPr/>
        <p:nvPr/>
      </p:nvGrpSpPr>
      <p:grpSpPr>
        <a:xfrm>
          <a:off x="0" y="0"/>
          <a:ext cx="0" cy="0"/>
          <a:chOff x="0" y="0"/>
          <a:chExt cx="0" cy="0"/>
        </a:xfrm>
      </p:grpSpPr>
      <p:pic>
        <p:nvPicPr>
          <p:cNvPr id="1163" name="Google Shape;1163;p70" descr="A person wearing a uniform&#10;&#10;Description automatically generated"/>
          <p:cNvPicPr preferRelativeResize="0"/>
          <p:nvPr/>
        </p:nvPicPr>
        <p:blipFill rotWithShape="1">
          <a:blip r:embed="rId2">
            <a:alphaModFix/>
          </a:blip>
          <a:srcRect/>
          <a:stretch/>
        </p:blipFill>
        <p:spPr>
          <a:xfrm>
            <a:off x="6989837" y="0"/>
            <a:ext cx="5212083" cy="6857099"/>
          </a:xfrm>
          <a:prstGeom prst="rect">
            <a:avLst/>
          </a:prstGeom>
          <a:noFill/>
          <a:ln>
            <a:noFill/>
          </a:ln>
        </p:spPr>
      </p:pic>
      <p:sp>
        <p:nvSpPr>
          <p:cNvPr id="1164" name="Google Shape;1164;p70"/>
          <p:cNvSpPr/>
          <p:nvPr/>
        </p:nvSpPr>
        <p:spPr>
          <a:xfrm>
            <a:off x="-1" y="0"/>
            <a:ext cx="121800" cy="3658500"/>
          </a:xfrm>
          <a:prstGeom prst="rect">
            <a:avLst/>
          </a:prstGeom>
          <a:solidFill>
            <a:srgbClr val="B237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
        <p:nvSpPr>
          <p:cNvPr id="1165" name="Google Shape;1165;p70"/>
          <p:cNvSpPr txBox="1">
            <a:spLocks noGrp="1"/>
          </p:cNvSpPr>
          <p:nvPr>
            <p:ph type="body" idx="1"/>
          </p:nvPr>
        </p:nvSpPr>
        <p:spPr>
          <a:xfrm>
            <a:off x="487616" y="2438961"/>
            <a:ext cx="5833200" cy="35817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0"/>
              </a:spcBef>
              <a:spcAft>
                <a:spcPts val="0"/>
              </a:spcAft>
              <a:buClr>
                <a:srgbClr val="50027E"/>
              </a:buClr>
              <a:buSzPts val="1800"/>
              <a:buFont typeface="Noto Sans Symbols"/>
              <a:buChar char="▪"/>
              <a:defRPr>
                <a:solidFill>
                  <a:schemeClr val="dk1"/>
                </a:solidFill>
              </a:defRPr>
            </a:lvl1pPr>
            <a:lvl2pPr marL="914400" lvl="1" indent="-330200" algn="l" rtl="0">
              <a:lnSpc>
                <a:spcPct val="100000"/>
              </a:lnSpc>
              <a:spcBef>
                <a:spcPts val="900"/>
              </a:spcBef>
              <a:spcAft>
                <a:spcPts val="0"/>
              </a:spcAft>
              <a:buClr>
                <a:srgbClr val="50027E"/>
              </a:buClr>
              <a:buSzPts val="1600"/>
              <a:buFont typeface="Noto Sans Symbols"/>
              <a:buChar char="▪"/>
              <a:defRPr>
                <a:solidFill>
                  <a:schemeClr val="dk1"/>
                </a:solidFill>
              </a:defRPr>
            </a:lvl2pPr>
            <a:lvl3pPr marL="1371600" lvl="2" indent="-317500" algn="l" rtl="0">
              <a:lnSpc>
                <a:spcPct val="100000"/>
              </a:lnSpc>
              <a:spcBef>
                <a:spcPts val="900"/>
              </a:spcBef>
              <a:spcAft>
                <a:spcPts val="0"/>
              </a:spcAft>
              <a:buClr>
                <a:srgbClr val="50027E"/>
              </a:buClr>
              <a:buSzPts val="1400"/>
              <a:buFont typeface="Noto Sans Symbols"/>
              <a:buChar char="▪"/>
              <a:defRPr/>
            </a:lvl3pPr>
            <a:lvl4pPr marL="1828800" lvl="3" indent="-304800" algn="l" rtl="0">
              <a:lnSpc>
                <a:spcPct val="100000"/>
              </a:lnSpc>
              <a:spcBef>
                <a:spcPts val="900"/>
              </a:spcBef>
              <a:spcAft>
                <a:spcPts val="0"/>
              </a:spcAft>
              <a:buClr>
                <a:srgbClr val="50027E"/>
              </a:buClr>
              <a:buSzPts val="1200"/>
              <a:buFont typeface="Noto Sans Symbols"/>
              <a:buChar char="▪"/>
              <a:defRPr/>
            </a:lvl4pPr>
            <a:lvl5pPr marL="2286000" lvl="4" indent="-298450" algn="l" rtl="0">
              <a:lnSpc>
                <a:spcPct val="100000"/>
              </a:lnSpc>
              <a:spcBef>
                <a:spcPts val="900"/>
              </a:spcBef>
              <a:spcAft>
                <a:spcPts val="0"/>
              </a:spcAft>
              <a:buClr>
                <a:srgbClr val="50027E"/>
              </a:buClr>
              <a:buSzPts val="1100"/>
              <a:buFont typeface="Noto Sans Symbols"/>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1166" name="Google Shape;1166;p70"/>
          <p:cNvSpPr txBox="1">
            <a:spLocks noGrp="1"/>
          </p:cNvSpPr>
          <p:nvPr>
            <p:ph type="sldNum" idx="12"/>
          </p:nvPr>
        </p:nvSpPr>
        <p:spPr>
          <a:xfrm>
            <a:off x="11702785" y="6415145"/>
            <a:ext cx="487800" cy="3048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sz="1067">
                <a:solidFill>
                  <a:schemeClr val="lt1"/>
                </a:solidFill>
                <a:latin typeface="Arial"/>
                <a:ea typeface="Arial"/>
                <a:cs typeface="Arial"/>
                <a:sym typeface="Arial"/>
              </a:defRPr>
            </a:lvl1pPr>
            <a:lvl2pPr marL="0" lvl="1" indent="0" algn="ctr" rtl="0">
              <a:spcBef>
                <a:spcPts val="0"/>
              </a:spcBef>
              <a:buNone/>
              <a:defRPr sz="1067">
                <a:solidFill>
                  <a:schemeClr val="lt1"/>
                </a:solidFill>
                <a:latin typeface="Arial"/>
                <a:ea typeface="Arial"/>
                <a:cs typeface="Arial"/>
                <a:sym typeface="Arial"/>
              </a:defRPr>
            </a:lvl2pPr>
            <a:lvl3pPr marL="0" lvl="2" indent="0" algn="ctr" rtl="0">
              <a:spcBef>
                <a:spcPts val="0"/>
              </a:spcBef>
              <a:buNone/>
              <a:defRPr sz="1067">
                <a:solidFill>
                  <a:schemeClr val="lt1"/>
                </a:solidFill>
                <a:latin typeface="Arial"/>
                <a:ea typeface="Arial"/>
                <a:cs typeface="Arial"/>
                <a:sym typeface="Arial"/>
              </a:defRPr>
            </a:lvl3pPr>
            <a:lvl4pPr marL="0" lvl="3" indent="0" algn="ctr" rtl="0">
              <a:spcBef>
                <a:spcPts val="0"/>
              </a:spcBef>
              <a:buNone/>
              <a:defRPr sz="1067">
                <a:solidFill>
                  <a:schemeClr val="lt1"/>
                </a:solidFill>
                <a:latin typeface="Arial"/>
                <a:ea typeface="Arial"/>
                <a:cs typeface="Arial"/>
                <a:sym typeface="Arial"/>
              </a:defRPr>
            </a:lvl4pPr>
            <a:lvl5pPr marL="0" lvl="4" indent="0" algn="ctr" rtl="0">
              <a:spcBef>
                <a:spcPts val="0"/>
              </a:spcBef>
              <a:buNone/>
              <a:defRPr sz="1067">
                <a:solidFill>
                  <a:schemeClr val="lt1"/>
                </a:solidFill>
                <a:latin typeface="Arial"/>
                <a:ea typeface="Arial"/>
                <a:cs typeface="Arial"/>
                <a:sym typeface="Arial"/>
              </a:defRPr>
            </a:lvl5pPr>
            <a:lvl6pPr marL="0" lvl="5" indent="0" algn="ctr" rtl="0">
              <a:spcBef>
                <a:spcPts val="0"/>
              </a:spcBef>
              <a:buNone/>
              <a:defRPr sz="1067">
                <a:solidFill>
                  <a:schemeClr val="lt1"/>
                </a:solidFill>
                <a:latin typeface="Arial"/>
                <a:ea typeface="Arial"/>
                <a:cs typeface="Arial"/>
                <a:sym typeface="Arial"/>
              </a:defRPr>
            </a:lvl6pPr>
            <a:lvl7pPr marL="0" lvl="6" indent="0" algn="ctr" rtl="0">
              <a:spcBef>
                <a:spcPts val="0"/>
              </a:spcBef>
              <a:buNone/>
              <a:defRPr sz="1067">
                <a:solidFill>
                  <a:schemeClr val="lt1"/>
                </a:solidFill>
                <a:latin typeface="Arial"/>
                <a:ea typeface="Arial"/>
                <a:cs typeface="Arial"/>
                <a:sym typeface="Arial"/>
              </a:defRPr>
            </a:lvl7pPr>
            <a:lvl8pPr marL="0" lvl="7" indent="0" algn="ctr" rtl="0">
              <a:spcBef>
                <a:spcPts val="0"/>
              </a:spcBef>
              <a:buNone/>
              <a:defRPr sz="1067">
                <a:solidFill>
                  <a:schemeClr val="lt1"/>
                </a:solidFill>
                <a:latin typeface="Arial"/>
                <a:ea typeface="Arial"/>
                <a:cs typeface="Arial"/>
                <a:sym typeface="Arial"/>
              </a:defRPr>
            </a:lvl8pPr>
            <a:lvl9pPr marL="0" lvl="8" indent="0" algn="ctr" rtl="0">
              <a:spcBef>
                <a:spcPts val="0"/>
              </a:spcBef>
              <a:buNone/>
              <a:defRPr sz="1067">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‹N°›</a:t>
            </a:fld>
            <a:endParaRPr/>
          </a:p>
        </p:txBody>
      </p:sp>
      <p:sp>
        <p:nvSpPr>
          <p:cNvPr id="1167" name="Google Shape;1167;p70"/>
          <p:cNvSpPr txBox="1">
            <a:spLocks noGrp="1"/>
          </p:cNvSpPr>
          <p:nvPr>
            <p:ph type="title"/>
          </p:nvPr>
        </p:nvSpPr>
        <p:spPr>
          <a:xfrm>
            <a:off x="2" y="609740"/>
            <a:ext cx="8643900" cy="1463400"/>
          </a:xfrm>
          <a:prstGeom prst="rect">
            <a:avLst/>
          </a:prstGeom>
          <a:gradFill>
            <a:gsLst>
              <a:gs pos="0">
                <a:srgbClr val="F8EDFF">
                  <a:alpha val="0"/>
                </a:srgbClr>
              </a:gs>
              <a:gs pos="31000">
                <a:srgbClr val="C667FC">
                  <a:alpha val="0"/>
                </a:srgbClr>
              </a:gs>
              <a:gs pos="69000">
                <a:srgbClr val="50027E">
                  <a:alpha val="48627"/>
                </a:srgbClr>
              </a:gs>
              <a:gs pos="100000">
                <a:srgbClr val="350154"/>
              </a:gs>
            </a:gsLst>
            <a:lin ang="10800025" scaled="0"/>
          </a:gradFill>
          <a:ln>
            <a:noFill/>
          </a:ln>
        </p:spPr>
        <p:txBody>
          <a:bodyPr spcFirstLastPara="1" wrap="square" lIns="457200" tIns="0" rIns="0" bIns="0" anchor="ctr" anchorCtr="0">
            <a:normAutofit/>
          </a:bodyPr>
          <a:lstStyle>
            <a:lvl1pPr lvl="0" algn="l" rtl="0">
              <a:lnSpc>
                <a:spcPct val="75000"/>
              </a:lnSpc>
              <a:spcBef>
                <a:spcPts val="0"/>
              </a:spcBef>
              <a:spcAft>
                <a:spcPts val="0"/>
              </a:spcAft>
              <a:buClr>
                <a:schemeClr val="lt1"/>
              </a:buClr>
              <a:buSzPts val="4800"/>
              <a:buFont typeface="Calibri"/>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8" name="Google Shape;1168;p70"/>
          <p:cNvSpPr txBox="1"/>
          <p:nvPr/>
        </p:nvSpPr>
        <p:spPr>
          <a:xfrm>
            <a:off x="9275239" y="6439566"/>
            <a:ext cx="2069400" cy="25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67" b="0">
                <a:solidFill>
                  <a:srgbClr val="F2F2F2"/>
                </a:solidFill>
                <a:latin typeface="Arial"/>
                <a:ea typeface="Arial"/>
                <a:cs typeface="Arial"/>
                <a:sym typeface="Arial"/>
              </a:rPr>
              <a:t>© </a:t>
            </a:r>
            <a:r>
              <a:rPr lang="fr-FR" sz="1067">
                <a:solidFill>
                  <a:srgbClr val="F2F2F2"/>
                </a:solidFill>
                <a:latin typeface="Arial"/>
                <a:ea typeface="Arial"/>
                <a:cs typeface="Arial"/>
                <a:sym typeface="Arial"/>
              </a:rPr>
              <a:t>Copyright 2020 OSIsoft, LLC</a:t>
            </a:r>
            <a:endParaRPr sz="1067" b="1">
              <a:solidFill>
                <a:srgbClr val="F2F2F2"/>
              </a:solidFill>
              <a:latin typeface="Arial"/>
              <a:ea typeface="Arial"/>
              <a:cs typeface="Arial"/>
              <a:sym typeface="Arial"/>
            </a:endParaRPr>
          </a:p>
        </p:txBody>
      </p:sp>
      <p:sp>
        <p:nvSpPr>
          <p:cNvPr id="1169" name="Google Shape;1169;p70"/>
          <p:cNvSpPr/>
          <p:nvPr/>
        </p:nvSpPr>
        <p:spPr>
          <a:xfrm>
            <a:off x="121905" y="6148567"/>
            <a:ext cx="6851100" cy="210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
        <p:nvSpPr>
          <p:cNvPr id="1170" name="Google Shape;1170;p70"/>
          <p:cNvSpPr/>
          <p:nvPr/>
        </p:nvSpPr>
        <p:spPr>
          <a:xfrm>
            <a:off x="6989838" y="5454404"/>
            <a:ext cx="120000" cy="1405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118"/>
        <p:cNvGrpSpPr/>
        <p:nvPr/>
      </p:nvGrpSpPr>
      <p:grpSpPr>
        <a:xfrm>
          <a:off x="0" y="0"/>
          <a:ext cx="0" cy="0"/>
          <a:chOff x="0" y="0"/>
          <a:chExt cx="0" cy="0"/>
        </a:xfrm>
      </p:grpSpPr>
      <p:sp>
        <p:nvSpPr>
          <p:cNvPr id="119" name="Google Shape;119;p12"/>
          <p:cNvSpPr txBox="1">
            <a:spLocks noGrp="1"/>
          </p:cNvSpPr>
          <p:nvPr>
            <p:ph type="body" idx="1"/>
          </p:nvPr>
        </p:nvSpPr>
        <p:spPr>
          <a:xfrm>
            <a:off x="609520" y="1426792"/>
            <a:ext cx="10971300" cy="321600"/>
          </a:xfrm>
          <a:prstGeom prst="rect">
            <a:avLst/>
          </a:prstGeom>
          <a:noFill/>
          <a:ln>
            <a:noFill/>
          </a:ln>
        </p:spPr>
        <p:txBody>
          <a:bodyPr spcFirstLastPara="1" wrap="square" lIns="0" tIns="0" rIns="0" bIns="0" anchor="t" anchorCtr="0">
            <a:noAutofit/>
          </a:bodyPr>
          <a:lstStyle>
            <a:lvl1pPr marL="457200" lvl="0" indent="-228600" algn="l" rtl="0">
              <a:lnSpc>
                <a:spcPct val="95000"/>
              </a:lnSpc>
              <a:spcBef>
                <a:spcPts val="800"/>
              </a:spcBef>
              <a:spcAft>
                <a:spcPts val="0"/>
              </a:spcAft>
              <a:buSzPts val="2100"/>
              <a:buNone/>
              <a:defRPr sz="2100" b="0" cap="none">
                <a:solidFill>
                  <a:schemeClr val="accent1"/>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120" name="Google Shape;120;p12"/>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12"/>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12"/>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Lt Blue_Content Slide Title Only">
  <p:cSld name="Lt Blue_Content Slide Title Only">
    <p:bg>
      <p:bgPr>
        <a:solidFill>
          <a:srgbClr val="F3F6F8"/>
        </a:solidFill>
        <a:effectLst/>
      </p:bgPr>
    </p:bg>
    <p:spTree>
      <p:nvGrpSpPr>
        <p:cNvPr id="1" name="Shape 1171"/>
        <p:cNvGrpSpPr/>
        <p:nvPr/>
      </p:nvGrpSpPr>
      <p:grpSpPr>
        <a:xfrm>
          <a:off x="0" y="0"/>
          <a:ext cx="0" cy="0"/>
          <a:chOff x="0" y="0"/>
          <a:chExt cx="0" cy="0"/>
        </a:xfrm>
      </p:grpSpPr>
      <p:sp>
        <p:nvSpPr>
          <p:cNvPr id="1172" name="Google Shape;1172;p71"/>
          <p:cNvSpPr txBox="1">
            <a:spLocks noGrp="1"/>
          </p:cNvSpPr>
          <p:nvPr>
            <p:ph type="title"/>
          </p:nvPr>
        </p:nvSpPr>
        <p:spPr>
          <a:xfrm>
            <a:off x="557711" y="457305"/>
            <a:ext cx="11251800" cy="640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2800"/>
              <a:buFont typeface="Calibri"/>
              <a:buNone/>
              <a:defRPr sz="28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1">
          <p15:clr>
            <a:srgbClr val="FBAE40"/>
          </p15:clr>
        </p15:guide>
        <p15:guide id="2" pos="3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Slide 1/2 Image (Right)">
  <p:cSld name="Content Slide 1/2 Image (Right)">
    <p:spTree>
      <p:nvGrpSpPr>
        <p:cNvPr id="1" name="Shape 1173"/>
        <p:cNvGrpSpPr/>
        <p:nvPr/>
      </p:nvGrpSpPr>
      <p:grpSpPr>
        <a:xfrm>
          <a:off x="0" y="0"/>
          <a:ext cx="0" cy="0"/>
          <a:chOff x="0" y="0"/>
          <a:chExt cx="0" cy="0"/>
        </a:xfrm>
      </p:grpSpPr>
      <p:sp>
        <p:nvSpPr>
          <p:cNvPr id="1174" name="Google Shape;1174;p72"/>
          <p:cNvSpPr>
            <a:spLocks noGrp="1"/>
          </p:cNvSpPr>
          <p:nvPr>
            <p:ph type="pic" idx="2"/>
          </p:nvPr>
        </p:nvSpPr>
        <p:spPr>
          <a:xfrm>
            <a:off x="5174571" y="0"/>
            <a:ext cx="7015800" cy="6859500"/>
          </a:xfrm>
          <a:prstGeom prst="rect">
            <a:avLst/>
          </a:prstGeom>
          <a:noFill/>
          <a:ln>
            <a:noFill/>
          </a:ln>
        </p:spPr>
      </p:sp>
      <p:sp>
        <p:nvSpPr>
          <p:cNvPr id="1175" name="Google Shape;1175;p72"/>
          <p:cNvSpPr txBox="1">
            <a:spLocks noGrp="1"/>
          </p:cNvSpPr>
          <p:nvPr>
            <p:ph type="body" idx="1"/>
          </p:nvPr>
        </p:nvSpPr>
        <p:spPr>
          <a:xfrm>
            <a:off x="557711" y="2134280"/>
            <a:ext cx="4169700" cy="3681300"/>
          </a:xfrm>
          <a:prstGeom prst="rect">
            <a:avLst/>
          </a:prstGeom>
          <a:noFill/>
          <a:ln>
            <a:noFill/>
          </a:ln>
        </p:spPr>
        <p:txBody>
          <a:bodyPr spcFirstLastPara="1" wrap="square" lIns="0" tIns="0" rIns="0" bIns="0" anchor="t" anchorCtr="0">
            <a:normAutofit/>
          </a:bodyPr>
          <a:lstStyle>
            <a:lvl1pPr marL="457200" marR="0" lvl="0" indent="-342900" algn="l" rtl="0">
              <a:lnSpc>
                <a:spcPct val="100000"/>
              </a:lnSpc>
              <a:spcBef>
                <a:spcPts val="1200"/>
              </a:spcBef>
              <a:spcAft>
                <a:spcPts val="0"/>
              </a:spcAft>
              <a:buClr>
                <a:srgbClr val="0073CE"/>
              </a:buClr>
              <a:buSzPts val="1800"/>
              <a:buFont typeface="Arial"/>
              <a:buChar char="•"/>
              <a:defRPr sz="1800">
                <a:solidFill>
                  <a:schemeClr val="dk2"/>
                </a:solidFill>
                <a:latin typeface="Calibri"/>
                <a:ea typeface="Calibri"/>
                <a:cs typeface="Calibri"/>
                <a:sym typeface="Calibri"/>
              </a:defRPr>
            </a:lvl1pPr>
            <a:lvl2pPr marL="914400" lvl="1" indent="-228600" algn="l" rtl="0">
              <a:lnSpc>
                <a:spcPct val="100000"/>
              </a:lnSpc>
              <a:spcBef>
                <a:spcPts val="0"/>
              </a:spcBef>
              <a:spcAft>
                <a:spcPts val="0"/>
              </a:spcAft>
              <a:buSzPts val="1600"/>
              <a:buNone/>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1176" name="Google Shape;1176;p72"/>
          <p:cNvSpPr txBox="1">
            <a:spLocks noGrp="1"/>
          </p:cNvSpPr>
          <p:nvPr>
            <p:ph type="body" idx="3"/>
          </p:nvPr>
        </p:nvSpPr>
        <p:spPr>
          <a:xfrm>
            <a:off x="557711" y="-561"/>
            <a:ext cx="4169700" cy="457800"/>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1200"/>
              </a:spcBef>
              <a:spcAft>
                <a:spcPts val="0"/>
              </a:spcAft>
              <a:buClr>
                <a:schemeClr val="accent1"/>
              </a:buClr>
              <a:buSzPts val="1200"/>
              <a:buFont typeface="Arial"/>
              <a:buNone/>
              <a:defRPr sz="1200" b="1">
                <a:solidFill>
                  <a:schemeClr val="accent1"/>
                </a:solidFill>
                <a:latin typeface="Calibri"/>
                <a:ea typeface="Calibri"/>
                <a:cs typeface="Calibri"/>
                <a:sym typeface="Calibri"/>
              </a:defRPr>
            </a:lvl1pPr>
            <a:lvl2pPr marL="914400" lvl="1" indent="-228600" algn="l" rtl="0">
              <a:lnSpc>
                <a:spcPct val="100000"/>
              </a:lnSpc>
              <a:spcBef>
                <a:spcPts val="0"/>
              </a:spcBef>
              <a:spcAft>
                <a:spcPts val="0"/>
              </a:spcAft>
              <a:buSzPts val="1600"/>
              <a:buNone/>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
        <p:nvSpPr>
          <p:cNvPr id="1177" name="Google Shape;1177;p72"/>
          <p:cNvSpPr txBox="1">
            <a:spLocks noGrp="1"/>
          </p:cNvSpPr>
          <p:nvPr>
            <p:ph type="title"/>
          </p:nvPr>
        </p:nvSpPr>
        <p:spPr>
          <a:xfrm>
            <a:off x="557711" y="457305"/>
            <a:ext cx="4169700" cy="640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2800"/>
              <a:buFont typeface="Calibri"/>
              <a:buNone/>
              <a:defRPr sz="28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10056805" y="6009414"/>
            <a:ext cx="1619678" cy="367623"/>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xmlns="" val="1"/>
              </a:ext>
            </a:extLst>
          </p:cNvPr>
          <p:cNvCxnSpPr>
            <a:cxnSpLocks/>
          </p:cNvCxnSpPr>
          <p:nvPr userDrawn="1"/>
        </p:nvCxnSpPr>
        <p:spPr>
          <a:xfrm>
            <a:off x="612568" y="2605676"/>
            <a:ext cx="1371421"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29582" y="1547401"/>
            <a:ext cx="409430" cy="409578"/>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29582" y="976927"/>
            <a:ext cx="409430" cy="409578"/>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29582" y="412517"/>
            <a:ext cx="409430" cy="409578"/>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29582" y="152521"/>
            <a:ext cx="971615" cy="178094"/>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3276" y="1547401"/>
            <a:ext cx="409430" cy="409578"/>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3276" y="976927"/>
            <a:ext cx="409430" cy="409578"/>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3276" y="412517"/>
            <a:ext cx="409430" cy="409578"/>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3276" y="2111810"/>
            <a:ext cx="409430" cy="409578"/>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29582" y="4771956"/>
            <a:ext cx="1376820" cy="1419836"/>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29582" y="2676220"/>
            <a:ext cx="971615" cy="1941229"/>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4617" y="133099"/>
            <a:ext cx="1705616" cy="4710071"/>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0421" y="4385563"/>
            <a:ext cx="1088029" cy="1611703"/>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dirty="0"/>
              <a:t>© 2022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‹N°›</a:t>
            </a:fld>
            <a:endParaRPr lang="en-GB" dirty="0"/>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568" y="4454159"/>
            <a:ext cx="5942826" cy="320114"/>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568" y="2752982"/>
            <a:ext cx="7030821" cy="1362771"/>
          </a:xfrm>
        </p:spPr>
        <p:txBody>
          <a:bodyPr anchor="t">
            <a:noAutofit/>
          </a:bodyPr>
          <a:lstStyle>
            <a:lvl1pPr marL="0" indent="0">
              <a:lnSpc>
                <a:spcPct val="95000"/>
              </a:lnSpc>
              <a:spcBef>
                <a:spcPts val="0"/>
              </a:spcBef>
              <a:spcAft>
                <a:spcPts val="900"/>
              </a:spcAft>
              <a:buNone/>
              <a:defRPr sz="5399"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568" y="5009506"/>
            <a:ext cx="5942826" cy="320114"/>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dirty="0"/>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568" y="2140192"/>
            <a:ext cx="2971413" cy="265237"/>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828"/>
            <a:ext cx="12190413" cy="265237"/>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56806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521" y="1426793"/>
            <a:ext cx="10971372" cy="320114"/>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sv-SE"/>
              <a:t>Klicka här för att ändra mall för rubrikformat</a:t>
            </a:r>
            <a:endParaRPr lang="en-US" dirty="0"/>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521" y="1921320"/>
            <a:ext cx="10971372" cy="414319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a:xfrm>
            <a:off x="-18286" y="6877880"/>
            <a:ext cx="9143" cy="9146"/>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‹N°›</a:t>
            </a:fld>
            <a:endParaRPr lang="en-GB"/>
          </a:p>
        </p:txBody>
      </p:sp>
    </p:spTree>
    <p:extLst>
      <p:ext uri="{BB962C8B-B14F-4D97-AF65-F5344CB8AC3E}">
        <p14:creationId xmlns:p14="http://schemas.microsoft.com/office/powerpoint/2010/main" val="107168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044" y="2747903"/>
            <a:ext cx="7029298" cy="1097511"/>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dirty="0"/>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10056805" y="6009414"/>
            <a:ext cx="1619678" cy="367623"/>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521" y="2137270"/>
            <a:ext cx="2974588" cy="268350"/>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xmlns="" val="1"/>
              </a:ext>
            </a:extLst>
          </p:cNvPr>
          <p:cNvCxnSpPr>
            <a:cxnSpLocks/>
          </p:cNvCxnSpPr>
          <p:nvPr userDrawn="1"/>
        </p:nvCxnSpPr>
        <p:spPr>
          <a:xfrm>
            <a:off x="612568" y="2605676"/>
            <a:ext cx="1371421"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dirty="0"/>
              <a:t>© 2022 AVEVA Group plc and its subsidiaries. All rights reserved.</a:t>
            </a:r>
            <a:endParaRPr lang="en-GB" dirty="0"/>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‹N°›</a:t>
            </a:fld>
            <a:endParaRPr lang="en-GB" dirty="0"/>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29582" y="152521"/>
            <a:ext cx="971615" cy="2368867"/>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29582" y="4771956"/>
            <a:ext cx="1376820" cy="1419836"/>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29582" y="2676220"/>
            <a:ext cx="971615" cy="1941229"/>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4617" y="133099"/>
            <a:ext cx="1705616" cy="4710071"/>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0421" y="4385563"/>
            <a:ext cx="1088029" cy="1611703"/>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828"/>
            <a:ext cx="12190413" cy="265237"/>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521" y="4025432"/>
            <a:ext cx="5943378" cy="360132"/>
          </a:xfrm>
        </p:spPr>
        <p:txBody>
          <a:bodyPr>
            <a:noAutofit/>
          </a:bodyPr>
          <a:lstStyle>
            <a:lvl1pPr marL="0" indent="0">
              <a:buNone/>
              <a:defRPr sz="1800">
                <a:solidFill>
                  <a:schemeClr val="bg1"/>
                </a:solidFill>
                <a:latin typeface="+mj-lt"/>
              </a:defRPr>
            </a:lvl1pPr>
            <a:lvl2pPr marL="182862" indent="0">
              <a:buNone/>
              <a:defRPr>
                <a:latin typeface="+mj-lt"/>
              </a:defRPr>
            </a:lvl2pPr>
            <a:lvl3pPr marL="365723" indent="0">
              <a:buNone/>
              <a:defRPr>
                <a:latin typeface="+mj-lt"/>
              </a:defRPr>
            </a:lvl3pPr>
            <a:lvl4pPr marL="548585" indent="0">
              <a:buNone/>
              <a:defRPr>
                <a:latin typeface="+mj-lt"/>
              </a:defRPr>
            </a:lvl4pPr>
            <a:lvl5pPr marL="731447" indent="0">
              <a:buNone/>
              <a:defRPr>
                <a:latin typeface="+mj-lt"/>
              </a:defRPr>
            </a:lvl5pPr>
          </a:lstStyle>
          <a:p>
            <a:pPr lvl="0"/>
            <a:r>
              <a:rPr lang="en-US" dirty="0"/>
              <a:t>Optional Subtitle</a:t>
            </a:r>
          </a:p>
        </p:txBody>
      </p:sp>
    </p:spTree>
    <p:extLst>
      <p:ext uri="{BB962C8B-B14F-4D97-AF65-F5344CB8AC3E}">
        <p14:creationId xmlns:p14="http://schemas.microsoft.com/office/powerpoint/2010/main" val="32559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xmlns="" val="1"/>
              </a:ext>
            </a:extLst>
          </p:cNvPr>
          <p:cNvSpPr/>
          <p:nvPr userDrawn="1"/>
        </p:nvSpPr>
        <p:spPr>
          <a:xfrm>
            <a:off x="0" y="0"/>
            <a:ext cx="4063471" cy="6859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521" y="2140192"/>
            <a:ext cx="3061275" cy="269378"/>
          </a:xfrm>
        </p:spPr>
        <p:txBody>
          <a:bodyPr anchor="b"/>
          <a:lstStyle>
            <a:lvl1pPr marL="0" indent="0">
              <a:buNone/>
              <a:defRPr sz="1600" cap="all" baseline="0">
                <a:solidFill>
                  <a:schemeClr val="bg1"/>
                </a:solidFill>
                <a:latin typeface="+mn-lt"/>
                <a:cs typeface="Calibri" panose="020F0502020204030204" pitchFamily="34" charset="0"/>
              </a:defRPr>
            </a:lvl1pPr>
            <a:lvl2pPr marL="288633" indent="0">
              <a:buNone/>
              <a:defRPr>
                <a:solidFill>
                  <a:schemeClr val="tx1"/>
                </a:solidFill>
              </a:defRPr>
            </a:lvl2pPr>
            <a:lvl3pPr marL="576604" indent="0">
              <a:buNone/>
              <a:defRPr>
                <a:solidFill>
                  <a:schemeClr val="tx1"/>
                </a:solidFill>
              </a:defRPr>
            </a:lvl3pPr>
            <a:lvl4pPr marL="863514" indent="0">
              <a:buNone/>
              <a:defRPr>
                <a:solidFill>
                  <a:schemeClr val="tx1"/>
                </a:solidFill>
              </a:defRPr>
            </a:lvl4pPr>
            <a:lvl5pPr marL="1152410" indent="0">
              <a:buNone/>
              <a:defRPr>
                <a:solidFill>
                  <a:schemeClr val="tx1"/>
                </a:solidFill>
              </a:defRPr>
            </a:lvl5pPr>
          </a:lstStyle>
          <a:p>
            <a:pPr lvl="0"/>
            <a:r>
              <a:rPr lang="en-GB" dirty="0"/>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521" y="2752981"/>
            <a:ext cx="3062841" cy="1097534"/>
          </a:xfrm>
        </p:spPr>
        <p:txBody>
          <a:bodyPr anchor="t" anchorCtr="0">
            <a:normAutofit/>
          </a:bodyPr>
          <a:lstStyle>
            <a:lvl1pPr>
              <a:lnSpc>
                <a:spcPct val="95000"/>
              </a:lnSpc>
              <a:defRPr sz="4400">
                <a:solidFill>
                  <a:schemeClr val="bg1"/>
                </a:solidFill>
                <a:latin typeface="+mj-lt"/>
              </a:defRPr>
            </a:lvl1pPr>
          </a:lstStyle>
          <a:p>
            <a:r>
              <a:rPr lang="en-GB" dirty="0"/>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051" y="805285"/>
            <a:ext cx="7127794" cy="4902569"/>
          </a:xfrm>
        </p:spPr>
        <p:txBody>
          <a:bodyPr anchor="ctr"/>
          <a:lstStyle>
            <a:lvl1pPr marL="27429" indent="0">
              <a:lnSpc>
                <a:spcPct val="90000"/>
              </a:lnSpc>
              <a:spcBef>
                <a:spcPts val="600"/>
              </a:spcBef>
              <a:spcAft>
                <a:spcPts val="600"/>
              </a:spcAft>
              <a:buNone/>
              <a:defRPr sz="2400">
                <a:solidFill>
                  <a:schemeClr val="accent1"/>
                </a:solidFill>
                <a:latin typeface="+mj-lt"/>
              </a:defRPr>
            </a:lvl1pPr>
            <a:lvl2pPr marL="171433" indent="0">
              <a:lnSpc>
                <a:spcPct val="90000"/>
              </a:lnSpc>
              <a:spcBef>
                <a:spcPts val="0"/>
              </a:spcBef>
              <a:spcAft>
                <a:spcPts val="600"/>
              </a:spcAft>
              <a:buNone/>
              <a:defRPr/>
            </a:lvl2pPr>
            <a:lvl3pPr marL="293659" indent="0">
              <a:buNone/>
              <a:tabLst/>
              <a:defRPr/>
            </a:lvl3pPr>
          </a:lstStyle>
          <a:p>
            <a:pPr lvl="0"/>
            <a:r>
              <a:rPr lang="sv-SE"/>
              <a:t>Klicka här för att ändra format på bakgrundstexten</a:t>
            </a:r>
          </a:p>
          <a:p>
            <a:pPr lvl="1"/>
            <a:r>
              <a:rPr lang="sv-SE"/>
              <a:t>Nivå två</a:t>
            </a:r>
          </a:p>
          <a:p>
            <a:pPr lvl="2"/>
            <a:r>
              <a:rPr lang="sv-SE"/>
              <a:t>Nivå tre</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569" y="4021625"/>
            <a:ext cx="3058228" cy="352499"/>
          </a:xfrm>
        </p:spPr>
        <p:txBody>
          <a:bodyPr/>
          <a:lstStyle>
            <a:lvl1pPr marL="0" indent="0">
              <a:buNone/>
              <a:defRPr sz="1800">
                <a:solidFill>
                  <a:schemeClr val="bg1"/>
                </a:solidFill>
                <a:latin typeface="+mn-lt"/>
                <a:cs typeface="Calibri" panose="020F0502020204030204" pitchFamily="34" charset="0"/>
              </a:defRPr>
            </a:lvl1pPr>
          </a:lstStyle>
          <a:p>
            <a:pPr lvl="0"/>
            <a:r>
              <a:rPr lang="en-GB" dirty="0"/>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xmlns="" val="1"/>
              </a:ext>
            </a:extLst>
          </p:cNvPr>
          <p:cNvCxnSpPr>
            <a:cxnSpLocks/>
          </p:cNvCxnSpPr>
          <p:nvPr userDrawn="1"/>
        </p:nvCxnSpPr>
        <p:spPr>
          <a:xfrm>
            <a:off x="612568" y="2605676"/>
            <a:ext cx="1371421"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4754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sv-SE"/>
              <a:t>Klicka här för att ändra mall för rubrikformat</a:t>
            </a:r>
            <a:endParaRPr lang="en-US"/>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‹N°›</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521" y="1426795"/>
            <a:ext cx="1097137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520" y="1920685"/>
            <a:ext cx="5257116" cy="414319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7681" y="1920685"/>
            <a:ext cx="5257116" cy="414319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425052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521" y="1426795"/>
            <a:ext cx="1097137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sv-SE"/>
              <a:t>Klicka här för att ändra mall för rubrikformat</a:t>
            </a:r>
            <a:endParaRPr lang="en-US" dirty="0"/>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‹N°›</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521" y="1920685"/>
            <a:ext cx="3538267" cy="414319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4549" y="1920685"/>
            <a:ext cx="3538267" cy="414319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5673" y="1920685"/>
            <a:ext cx="3538267" cy="414319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72412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521" y="1426795"/>
            <a:ext cx="1097137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20" y="1920685"/>
            <a:ext cx="7265995" cy="4138617"/>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2654" y="1929831"/>
            <a:ext cx="3328239" cy="1080250"/>
          </a:xfrm>
        </p:spPr>
        <p:txBody>
          <a:bodyPr tIns="91440">
            <a:noAutofit/>
          </a:bodyPr>
          <a:lstStyle>
            <a:lvl1pPr marL="18286"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6"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6"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2654" y="3338333"/>
            <a:ext cx="3328239" cy="1080250"/>
          </a:xfrm>
        </p:spPr>
        <p:txBody>
          <a:bodyPr>
            <a:noAutofit/>
          </a:bodyPr>
          <a:lstStyle>
            <a:lvl1pPr marL="18286"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6"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6"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sv-SE"/>
              <a:t>Klicka här för att ändra mall för rubrikformat</a:t>
            </a:r>
            <a:endParaRPr lang="en-US"/>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‹N°›</a:t>
            </a:fld>
            <a:endParaRPr lang="en-GB"/>
          </a:p>
        </p:txBody>
      </p:sp>
    </p:spTree>
    <p:extLst>
      <p:ext uri="{BB962C8B-B14F-4D97-AF65-F5344CB8AC3E}">
        <p14:creationId xmlns:p14="http://schemas.microsoft.com/office/powerpoint/2010/main" val="230528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sv-SE"/>
              <a:t>Klicka här för att ändra mall för rubrikformat</a:t>
            </a:r>
            <a:endParaRPr lang="en-GB" dirty="0"/>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04" y="1426795"/>
            <a:ext cx="1097137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521" y="1920685"/>
            <a:ext cx="3328237" cy="1080250"/>
          </a:xfrm>
        </p:spPr>
        <p:txBody>
          <a:bodyPr tIns="91440">
            <a:noAutofit/>
          </a:bodyPr>
          <a:lstStyle>
            <a:lvl1pPr marL="18286"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6"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6"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521" y="3338333"/>
            <a:ext cx="3328237" cy="1080250"/>
          </a:xfrm>
        </p:spPr>
        <p:txBody>
          <a:bodyPr>
            <a:noAutofit/>
          </a:bodyPr>
          <a:lstStyle>
            <a:lvl1pPr marL="18286"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6"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6"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sv-SE"/>
              <a:t>Klicka här för att ändra format på bakgrundstexten</a:t>
            </a:r>
          </a:p>
          <a:p>
            <a:pPr lvl="1"/>
            <a:r>
              <a:rPr lang="sv-SE"/>
              <a:t>Nivå två</a:t>
            </a:r>
          </a:p>
          <a:p>
            <a:pPr lvl="2"/>
            <a:r>
              <a:rPr lang="sv-SE"/>
              <a:t>Nivå tre</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169" y="1920685"/>
            <a:ext cx="7268707" cy="4101462"/>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‹N°›</a:t>
            </a:fld>
            <a:endParaRPr lang="en-GB"/>
          </a:p>
        </p:txBody>
      </p:sp>
    </p:spTree>
    <p:extLst>
      <p:ext uri="{BB962C8B-B14F-4D97-AF65-F5344CB8AC3E}">
        <p14:creationId xmlns:p14="http://schemas.microsoft.com/office/powerpoint/2010/main" val="14316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lvl="0" algn="l" rtl="0">
              <a:lnSpc>
                <a:spcPct val="75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13"/>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13"/>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sv-SE"/>
              <a:t>Klicka här för att ändra mall för rubrikformat</a:t>
            </a:r>
            <a:endParaRPr lang="en-GB" dirty="0"/>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521" y="1426795"/>
            <a:ext cx="1097137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520" y="1920684"/>
            <a:ext cx="5211402" cy="4143190"/>
          </a:xfrm>
        </p:spPr>
        <p:txBody>
          <a:bodyPr anchor="t"/>
          <a:lstStyle>
            <a:lvl1pPr marL="182862"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23"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585"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447"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309"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62" marR="0" lvl="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Klicka här för att ändra format på bakgrundstexten</a:t>
            </a:r>
          </a:p>
          <a:p>
            <a:pPr marL="182862" marR="0" lvl="1"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Nivå två</a:t>
            </a:r>
          </a:p>
          <a:p>
            <a:pPr marL="182862" marR="0" lvl="2"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Nivå tre</a:t>
            </a:r>
          </a:p>
          <a:p>
            <a:pPr marL="182862" marR="0" lvl="3"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Nivå fyra</a:t>
            </a:r>
          </a:p>
          <a:p>
            <a:pPr marL="182862" marR="0" lvl="4"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Nivå fem</a:t>
            </a:r>
            <a:endPar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6445" y="1920684"/>
            <a:ext cx="2468559" cy="3610241"/>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‹N°›</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2334" y="1920685"/>
            <a:ext cx="2468559" cy="3610240"/>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Tree>
    <p:extLst>
      <p:ext uri="{BB962C8B-B14F-4D97-AF65-F5344CB8AC3E}">
        <p14:creationId xmlns:p14="http://schemas.microsoft.com/office/powerpoint/2010/main" val="225547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2538" y="1920685"/>
            <a:ext cx="5208354" cy="4143191"/>
          </a:xfrm>
        </p:spPr>
        <p:txBody>
          <a:bodyPr anchor="t"/>
          <a:lstStyle>
            <a:lvl1pPr marL="182862"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23"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585"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447"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309" marR="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62" marR="0" lvl="0"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Klicka här för att ändra format på bakgrundstexten</a:t>
            </a:r>
          </a:p>
          <a:p>
            <a:pPr marL="182862" marR="0" lvl="1"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Nivå två</a:t>
            </a:r>
          </a:p>
          <a:p>
            <a:pPr marL="182862" marR="0" lvl="2"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Nivå tre</a:t>
            </a:r>
          </a:p>
          <a:p>
            <a:pPr marL="182862" marR="0" lvl="3"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Nivå fyra</a:t>
            </a:r>
          </a:p>
          <a:p>
            <a:pPr marL="182862" marR="0" lvl="4" indent="-182862" algn="l" defTabSz="914309"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Nivå fem</a:t>
            </a:r>
            <a:endPar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473" y="1920685"/>
            <a:ext cx="2468559" cy="3610240"/>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231" y="1920685"/>
            <a:ext cx="2468559" cy="3610240"/>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521" y="1426795"/>
            <a:ext cx="1097137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sv-SE"/>
              <a:t>Klicka här för att ändra mall för rubrikformat</a:t>
            </a:r>
            <a:endParaRPr lang="en-US"/>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‹N°›</a:t>
            </a:fld>
            <a:endParaRPr lang="en-GB"/>
          </a:p>
        </p:txBody>
      </p:sp>
    </p:spTree>
    <p:extLst>
      <p:ext uri="{BB962C8B-B14F-4D97-AF65-F5344CB8AC3E}">
        <p14:creationId xmlns:p14="http://schemas.microsoft.com/office/powerpoint/2010/main" val="29530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521" y="1426795"/>
            <a:ext cx="505394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xmlns="" val="1"/>
              </a:ext>
            </a:extLst>
          </p:cNvPr>
          <p:cNvSpPr>
            <a:spLocks noGrp="1"/>
          </p:cNvSpPr>
          <p:nvPr>
            <p:ph type="pic" sz="quarter" idx="15" hasCustomPrompt="1"/>
          </p:nvPr>
        </p:nvSpPr>
        <p:spPr>
          <a:xfrm>
            <a:off x="6095206" y="-9146"/>
            <a:ext cx="6107397" cy="6881193"/>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4982" y="6958848"/>
            <a:ext cx="5975431" cy="1015898"/>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568" y="585352"/>
            <a:ext cx="5050894" cy="804858"/>
          </a:xfrm>
        </p:spPr>
        <p:txBody>
          <a:bodyPr/>
          <a:lstStyle/>
          <a:p>
            <a:r>
              <a:rPr lang="sv-SE"/>
              <a:t>Klicka här för att ändra mall för rubrikformat</a:t>
            </a:r>
            <a:endParaRPr lang="en-US" dirty="0"/>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‹N°›</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521" y="1920685"/>
            <a:ext cx="5055974" cy="414319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1" name="Online Image Placeholder 7">
            <a:extLst>
              <a:ext uri="{FF2B5EF4-FFF2-40B4-BE49-F238E27FC236}">
                <a16:creationId xmlns:a16="http://schemas.microsoft.com/office/drawing/2014/main" id="{6934093B-F2A7-4E1E-B334-D9A404D4110A}"/>
              </a:ext>
            </a:extLst>
          </p:cNvPr>
          <p:cNvSpPr>
            <a:spLocks noGrp="1"/>
          </p:cNvSpPr>
          <p:nvPr>
            <p:ph type="clipArt" sz="quarter" idx="20" hasCustomPrompt="1"/>
          </p:nvPr>
        </p:nvSpPr>
        <p:spPr>
          <a:xfrm>
            <a:off x="10420788" y="6311469"/>
            <a:ext cx="1157057" cy="262621"/>
          </a:xfrm>
          <a:blipFill>
            <a:blip r:embed="rId2"/>
            <a:stretch>
              <a:fillRect/>
            </a:stretch>
          </a:blipFill>
        </p:spPr>
        <p:txBody>
          <a:bodyPr/>
          <a:lstStyle>
            <a:lvl1pPr marL="14413" indent="0">
              <a:buFontTx/>
              <a:buNone/>
              <a:defRPr/>
            </a:lvl1pPr>
          </a:lstStyle>
          <a:p>
            <a:r>
              <a:rPr lang="en-GB"/>
              <a:t> </a:t>
            </a:r>
          </a:p>
        </p:txBody>
      </p:sp>
    </p:spTree>
    <p:extLst>
      <p:ext uri="{BB962C8B-B14F-4D97-AF65-F5344CB8AC3E}">
        <p14:creationId xmlns:p14="http://schemas.microsoft.com/office/powerpoint/2010/main" val="331336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xmlns="" val="1"/>
              </a:ext>
            </a:extLst>
          </p:cNvPr>
          <p:cNvSpPr>
            <a:spLocks noGrp="1"/>
          </p:cNvSpPr>
          <p:nvPr>
            <p:ph type="pic" sz="quarter" idx="15" hasCustomPrompt="1"/>
          </p:nvPr>
        </p:nvSpPr>
        <p:spPr>
          <a:xfrm>
            <a:off x="-9143" y="-9146"/>
            <a:ext cx="6107397" cy="6887026"/>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8492" y="1426794"/>
            <a:ext cx="5226117" cy="320114"/>
          </a:xfrm>
        </p:spPr>
        <p:txBody>
          <a:bodyPr>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10420788" y="6311469"/>
            <a:ext cx="1157057" cy="262621"/>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8492" y="452195"/>
            <a:ext cx="914281"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8848"/>
            <a:ext cx="6107397" cy="1015898"/>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8492" y="585352"/>
            <a:ext cx="5234259" cy="804858"/>
          </a:xfrm>
        </p:spPr>
        <p:txBody>
          <a:bodyPr/>
          <a:lstStyle/>
          <a:p>
            <a:r>
              <a:rPr lang="sv-SE"/>
              <a:t>Klicka här för att ändra mall för rubrikformat</a:t>
            </a:r>
            <a:endParaRPr lang="en-US" dirty="0"/>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064" y="1920685"/>
            <a:ext cx="5234893" cy="414319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‹N°›</a:t>
            </a:fld>
            <a:endParaRPr lang="en-GB" dirty="0"/>
          </a:p>
        </p:txBody>
      </p:sp>
    </p:spTree>
    <p:extLst>
      <p:ext uri="{BB962C8B-B14F-4D97-AF65-F5344CB8AC3E}">
        <p14:creationId xmlns:p14="http://schemas.microsoft.com/office/powerpoint/2010/main" val="303136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520" y="1426795"/>
            <a:ext cx="7161868"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520" y="5674621"/>
            <a:ext cx="7161868" cy="365845"/>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dirty="0"/>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xmlns="" val="1"/>
              </a:ext>
            </a:extLst>
          </p:cNvPr>
          <p:cNvSpPr>
            <a:spLocks noGrp="1"/>
          </p:cNvSpPr>
          <p:nvPr>
            <p:ph type="pic" sz="quarter" idx="15" hasCustomPrompt="1"/>
          </p:nvPr>
        </p:nvSpPr>
        <p:spPr>
          <a:xfrm>
            <a:off x="8126942" y="-9146"/>
            <a:ext cx="4068550" cy="6881193"/>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6942" y="6958848"/>
            <a:ext cx="4063471" cy="1323745"/>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568" y="585352"/>
            <a:ext cx="7158820" cy="804858"/>
          </a:xfrm>
        </p:spPr>
        <p:txBody>
          <a:bodyPr/>
          <a:lstStyle/>
          <a:p>
            <a:r>
              <a:rPr lang="sv-SE"/>
              <a:t>Klicka här för att ändra mall för rubrikformat</a:t>
            </a:r>
            <a:endParaRPr lang="en-US" dirty="0"/>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dirty="0"/>
              <a:t>© 2022 AVEVA Group plc and its subsidiaries. All rights reserved.</a:t>
            </a:r>
            <a:endParaRPr lang="en-GB" dirty="0"/>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‹N°›</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520" y="1920685"/>
            <a:ext cx="7161868" cy="374990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2" name="Online Image Placeholder 7">
            <a:extLst>
              <a:ext uri="{FF2B5EF4-FFF2-40B4-BE49-F238E27FC236}">
                <a16:creationId xmlns:a16="http://schemas.microsoft.com/office/drawing/2014/main" id="{0206A656-1958-4BF0-B3CF-3A3A6BDAAFA3}"/>
              </a:ext>
            </a:extLst>
          </p:cNvPr>
          <p:cNvSpPr>
            <a:spLocks noGrp="1"/>
          </p:cNvSpPr>
          <p:nvPr>
            <p:ph type="clipArt" sz="quarter" idx="20" hasCustomPrompt="1"/>
          </p:nvPr>
        </p:nvSpPr>
        <p:spPr>
          <a:xfrm>
            <a:off x="10420788" y="6311469"/>
            <a:ext cx="1157057" cy="262621"/>
          </a:xfrm>
          <a:blipFill>
            <a:blip r:embed="rId2"/>
            <a:stretch>
              <a:fillRect/>
            </a:stretch>
          </a:blipFill>
        </p:spPr>
        <p:txBody>
          <a:bodyPr/>
          <a:lstStyle>
            <a:lvl1pPr marL="14413" indent="0">
              <a:buFontTx/>
              <a:buNone/>
              <a:defRPr/>
            </a:lvl1pPr>
          </a:lstStyle>
          <a:p>
            <a:r>
              <a:rPr lang="en-GB"/>
              <a:t> </a:t>
            </a:r>
          </a:p>
        </p:txBody>
      </p:sp>
    </p:spTree>
    <p:extLst>
      <p:ext uri="{BB962C8B-B14F-4D97-AF65-F5344CB8AC3E}">
        <p14:creationId xmlns:p14="http://schemas.microsoft.com/office/powerpoint/2010/main" val="115672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xmlns="" val="1"/>
              </a:ext>
            </a:extLst>
          </p:cNvPr>
          <p:cNvSpPr>
            <a:spLocks noGrp="1"/>
          </p:cNvSpPr>
          <p:nvPr>
            <p:ph type="pic" sz="quarter" idx="15" hasCustomPrompt="1"/>
          </p:nvPr>
        </p:nvSpPr>
        <p:spPr>
          <a:xfrm>
            <a:off x="-9143" y="-9146"/>
            <a:ext cx="4031979" cy="6881193"/>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8547" y="1426795"/>
            <a:ext cx="7192345"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8547" y="5666570"/>
            <a:ext cx="7195391" cy="392733"/>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dirty="0"/>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8547" y="452195"/>
            <a:ext cx="914281"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10420788" y="6311469"/>
            <a:ext cx="1157057" cy="262621"/>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8848"/>
            <a:ext cx="4063471" cy="1323745"/>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8547" y="585352"/>
            <a:ext cx="7195393" cy="804858"/>
          </a:xfrm>
        </p:spPr>
        <p:txBody>
          <a:bodyPr/>
          <a:lstStyle/>
          <a:p>
            <a:r>
              <a:rPr lang="sv-SE"/>
              <a:t>Klicka här för att ändra mall för rubrikformat</a:t>
            </a:r>
            <a:endParaRPr lang="en-US" dirty="0"/>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8866" y="1920685"/>
            <a:ext cx="7195391" cy="374990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‹N°›</a:t>
            </a:fld>
            <a:endParaRPr lang="en-GB" dirty="0"/>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29582" y="152521"/>
            <a:ext cx="971615" cy="2368867"/>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29582" y="4771956"/>
            <a:ext cx="1376820" cy="1419836"/>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29582" y="2676220"/>
            <a:ext cx="971615" cy="1941229"/>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4617" y="133099"/>
            <a:ext cx="1705616" cy="4710071"/>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0421" y="4385563"/>
            <a:ext cx="1088029" cy="1611703"/>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828"/>
            <a:ext cx="12190413" cy="265237"/>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24145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xmlns="" val="1"/>
              </a:ext>
            </a:extLst>
          </p:cNvPr>
          <p:cNvSpPr>
            <a:spLocks noGrp="1"/>
          </p:cNvSpPr>
          <p:nvPr>
            <p:ph type="pic" sz="quarter" idx="15" hasCustomPrompt="1"/>
          </p:nvPr>
        </p:nvSpPr>
        <p:spPr>
          <a:xfrm>
            <a:off x="-9143" y="-9146"/>
            <a:ext cx="12205651" cy="6881193"/>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p:cNvSpPr>
          <p:nvPr>
            <p:ph type="clipArt" sz="quarter" idx="20" hasCustomPrompt="1"/>
          </p:nvPr>
        </p:nvSpPr>
        <p:spPr>
          <a:xfrm>
            <a:off x="10420788" y="6311469"/>
            <a:ext cx="1157057" cy="262621"/>
          </a:xfrm>
          <a:blipFill>
            <a:blip r:embed="rId2"/>
            <a:stretch>
              <a:fillRect/>
            </a:stretch>
          </a:blipFill>
        </p:spPr>
        <p:txBody>
          <a:bodyPr/>
          <a:lstStyle>
            <a:lvl1pPr marL="14413" indent="0">
              <a:buFontTx/>
              <a:buNone/>
              <a:defRPr/>
            </a:lvl1pPr>
          </a:lstStyle>
          <a:p>
            <a:r>
              <a:rPr lang="en-GB"/>
              <a:t> </a:t>
            </a:r>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‹N°›</a:t>
            </a:fld>
            <a:endParaRPr lang="en-GB" dirty="0"/>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29582" y="152521"/>
            <a:ext cx="971615" cy="2368867"/>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29582" y="4771956"/>
            <a:ext cx="1376820" cy="1419836"/>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29582" y="2676220"/>
            <a:ext cx="971615" cy="1941229"/>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4617" y="133099"/>
            <a:ext cx="1705616" cy="4710071"/>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0421" y="4385563"/>
            <a:ext cx="1088029" cy="1611703"/>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828"/>
            <a:ext cx="12190413" cy="265237"/>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46576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562" y="1783493"/>
            <a:ext cx="9042239" cy="2713665"/>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04" indent="0">
              <a:buFontTx/>
              <a:buNone/>
              <a:defRPr>
                <a:solidFill>
                  <a:schemeClr val="bg1"/>
                </a:solidFill>
              </a:defRPr>
            </a:lvl3pPr>
            <a:lvl4pPr marL="863514" indent="0">
              <a:buFontTx/>
              <a:buNone/>
              <a:defRPr>
                <a:solidFill>
                  <a:schemeClr val="bg1"/>
                </a:solidFill>
              </a:defRPr>
            </a:lvl4pPr>
            <a:lvl5pPr marL="1152410" indent="0">
              <a:buFontTx/>
              <a:buNone/>
              <a:defRPr>
                <a:solidFill>
                  <a:schemeClr val="bg1"/>
                </a:solidFill>
              </a:defRPr>
            </a:lvl5pPr>
          </a:lstStyle>
          <a:p>
            <a:pPr lvl="0"/>
            <a:r>
              <a:rPr lang="sv-SE"/>
              <a:t>Klicka här för att ändra format på bakgrundstexten</a:t>
            </a:r>
          </a:p>
          <a:p>
            <a:pPr lvl="1"/>
            <a:r>
              <a:rPr lang="sv-SE"/>
              <a:t>Nivå två</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0578" y="6310175"/>
            <a:ext cx="1161898" cy="266761"/>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gr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dirty="0"/>
              <a:t>© 2022 AVEVA Group plc and its subsidiaries. All rights reserved.</a:t>
            </a:r>
            <a:endParaRPr lang="en-GB" dirty="0"/>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‹N°›</a:t>
            </a:fld>
            <a:endParaRPr lang="en-GB" dirty="0"/>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29582" y="152521"/>
            <a:ext cx="971615" cy="2368867"/>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29582" y="4771956"/>
            <a:ext cx="1376820" cy="1419836"/>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29582" y="2676220"/>
            <a:ext cx="971615" cy="1941229"/>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4617" y="133099"/>
            <a:ext cx="1705616" cy="4710071"/>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0421" y="4385563"/>
            <a:ext cx="1088029" cy="1611703"/>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828"/>
            <a:ext cx="12190413" cy="265237"/>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55489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521" y="1426795"/>
            <a:ext cx="10971372" cy="321701"/>
          </a:xfrm>
        </p:spPr>
        <p:txBody>
          <a:bodyPr lIns="0">
            <a:noAutofit/>
          </a:bodyPr>
          <a:lstStyle>
            <a:lvl1pPr marL="18286"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sv-SE"/>
              <a:t>Klicka här för att ändra mall för rubrikformat</a:t>
            </a:r>
            <a:endParaRPr lang="en-US"/>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dirty="0"/>
              <a:t>© 2022 AVEVA Group plc and its subsidiaries. All rights reserved.</a:t>
            </a:r>
            <a:endParaRPr lang="en-GB" dirty="0"/>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‹N°›</a:t>
            </a:fld>
            <a:endParaRPr lang="en-GB"/>
          </a:p>
        </p:txBody>
      </p:sp>
    </p:spTree>
    <p:extLst>
      <p:ext uri="{BB962C8B-B14F-4D97-AF65-F5344CB8AC3E}">
        <p14:creationId xmlns:p14="http://schemas.microsoft.com/office/powerpoint/2010/main" val="12989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sv-SE"/>
              <a:t>Klicka här för att ändra mall för rubrikformat</a:t>
            </a:r>
            <a:endParaRPr lang="en-US"/>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‹N°›</a:t>
            </a:fld>
            <a:endParaRPr lang="en-GB"/>
          </a:p>
        </p:txBody>
      </p:sp>
    </p:spTree>
    <p:extLst>
      <p:ext uri="{BB962C8B-B14F-4D97-AF65-F5344CB8AC3E}">
        <p14:creationId xmlns:p14="http://schemas.microsoft.com/office/powerpoint/2010/main" val="152023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title">
  <p:cSld name="Section title">
    <p:bg>
      <p:bgPr>
        <a:solidFill>
          <a:schemeClr val="dk2"/>
        </a:solidFill>
        <a:effectLst/>
      </p:bgPr>
    </p:bg>
    <p:spTree>
      <p:nvGrpSpPr>
        <p:cNvPr id="1" name="Shape 127"/>
        <p:cNvGrpSpPr/>
        <p:nvPr/>
      </p:nvGrpSpPr>
      <p:grpSpPr>
        <a:xfrm>
          <a:off x="0" y="0"/>
          <a:ext cx="0" cy="0"/>
          <a:chOff x="0" y="0"/>
          <a:chExt cx="0" cy="0"/>
        </a:xfrm>
      </p:grpSpPr>
      <p:sp>
        <p:nvSpPr>
          <p:cNvPr id="128" name="Google Shape;128;p14"/>
          <p:cNvSpPr txBox="1">
            <a:spLocks noGrp="1"/>
          </p:cNvSpPr>
          <p:nvPr>
            <p:ph type="body" idx="1"/>
          </p:nvPr>
        </p:nvSpPr>
        <p:spPr>
          <a:xfrm>
            <a:off x="611043" y="2747897"/>
            <a:ext cx="7029300" cy="1097700"/>
          </a:xfrm>
          <a:prstGeom prst="rect">
            <a:avLst/>
          </a:prstGeom>
          <a:noFill/>
          <a:ln>
            <a:noFill/>
          </a:ln>
        </p:spPr>
        <p:txBody>
          <a:bodyPr spcFirstLastPara="1" wrap="square" lIns="0" tIns="0" rIns="0" bIns="0" anchor="t" anchorCtr="0">
            <a:noAutofit/>
          </a:bodyPr>
          <a:lstStyle>
            <a:lvl1pPr marL="457200" lvl="0" indent="-228600" algn="l" rtl="0">
              <a:lnSpc>
                <a:spcPct val="80000"/>
              </a:lnSpc>
              <a:spcBef>
                <a:spcPts val="0"/>
              </a:spcBef>
              <a:spcAft>
                <a:spcPts val="0"/>
              </a:spcAft>
              <a:buSzPts val="4400"/>
              <a:buNone/>
              <a:defRPr sz="4400">
                <a:solidFill>
                  <a:schemeClr val="lt1"/>
                </a:solidFill>
                <a:latin typeface="Calibri"/>
                <a:ea typeface="Calibri"/>
                <a:cs typeface="Calibri"/>
                <a:sym typeface="Calibri"/>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900"/>
              </a:spcBef>
              <a:spcAft>
                <a:spcPts val="0"/>
              </a:spcAft>
              <a:buSzPts val="1800"/>
              <a:buChar char="•"/>
              <a:defRPr/>
            </a:lvl3pPr>
            <a:lvl4pPr marL="1828800" lvl="3" indent="-342900" algn="l" rtl="0">
              <a:lnSpc>
                <a:spcPct val="100000"/>
              </a:lnSpc>
              <a:spcBef>
                <a:spcPts val="900"/>
              </a:spcBef>
              <a:spcAft>
                <a:spcPts val="0"/>
              </a:spcAft>
              <a:buSzPts val="1800"/>
              <a:buChar char="•"/>
              <a:defRPr/>
            </a:lvl4pPr>
            <a:lvl5pPr marL="2286000" lvl="4" indent="-342900" algn="l" rtl="0">
              <a:lnSpc>
                <a:spcPct val="100000"/>
              </a:lnSpc>
              <a:spcBef>
                <a:spcPts val="900"/>
              </a:spcBef>
              <a:spcAft>
                <a:spcPts val="0"/>
              </a:spcAft>
              <a:buSzPts val="1800"/>
              <a:buChar char="•"/>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pic>
        <p:nvPicPr>
          <p:cNvPr id="129" name="Google Shape;129;p14"/>
          <p:cNvPicPr preferRelativeResize="0"/>
          <p:nvPr/>
        </p:nvPicPr>
        <p:blipFill rotWithShape="1">
          <a:blip r:embed="rId2">
            <a:alphaModFix/>
          </a:blip>
          <a:srcRect/>
          <a:stretch/>
        </p:blipFill>
        <p:spPr>
          <a:xfrm>
            <a:off x="10056794" y="6009403"/>
            <a:ext cx="1619672" cy="367489"/>
          </a:xfrm>
          <a:prstGeom prst="rect">
            <a:avLst/>
          </a:prstGeom>
          <a:noFill/>
          <a:ln>
            <a:noFill/>
          </a:ln>
        </p:spPr>
      </p:pic>
      <p:sp>
        <p:nvSpPr>
          <p:cNvPr id="130" name="Google Shape;130;p14"/>
          <p:cNvSpPr txBox="1">
            <a:spLocks noGrp="1"/>
          </p:cNvSpPr>
          <p:nvPr>
            <p:ph type="body" idx="2"/>
          </p:nvPr>
        </p:nvSpPr>
        <p:spPr>
          <a:xfrm>
            <a:off x="609520" y="2137266"/>
            <a:ext cx="2974800" cy="268200"/>
          </a:xfrm>
          <a:prstGeom prst="rect">
            <a:avLst/>
          </a:prstGeom>
          <a:noFill/>
          <a:ln>
            <a:noFill/>
          </a:ln>
        </p:spPr>
        <p:txBody>
          <a:bodyPr spcFirstLastPara="1" wrap="square" lIns="0" tIns="0" rIns="0" bIns="0" anchor="b" anchorCtr="0">
            <a:normAutofit/>
          </a:bodyPr>
          <a:lstStyle>
            <a:lvl1pPr marL="457200" lvl="0" indent="-228600" algn="l" rtl="0">
              <a:lnSpc>
                <a:spcPct val="100000"/>
              </a:lnSpc>
              <a:spcBef>
                <a:spcPts val="0"/>
              </a:spcBef>
              <a:spcAft>
                <a:spcPts val="0"/>
              </a:spcAft>
              <a:buSzPts val="1600"/>
              <a:buNone/>
              <a:defRPr sz="1600" cap="none">
                <a:solidFill>
                  <a:schemeClr val="lt1"/>
                </a:solidFill>
              </a:defRPr>
            </a:lvl1pPr>
            <a:lvl2pPr marL="914400" lvl="1" indent="-330200" algn="l" rtl="0">
              <a:lnSpc>
                <a:spcPct val="100000"/>
              </a:lnSpc>
              <a:spcBef>
                <a:spcPts val="900"/>
              </a:spcBef>
              <a:spcAft>
                <a:spcPts val="0"/>
              </a:spcAft>
              <a:buSzPts val="1600"/>
              <a:buChar char="•"/>
              <a:defRPr>
                <a:solidFill>
                  <a:schemeClr val="lt1"/>
                </a:solidFill>
              </a:defRPr>
            </a:lvl2pPr>
            <a:lvl3pPr marL="1371600" lvl="2" indent="-317500" algn="l" rtl="0">
              <a:lnSpc>
                <a:spcPct val="100000"/>
              </a:lnSpc>
              <a:spcBef>
                <a:spcPts val="900"/>
              </a:spcBef>
              <a:spcAft>
                <a:spcPts val="0"/>
              </a:spcAft>
              <a:buSzPts val="1400"/>
              <a:buChar char="•"/>
              <a:defRPr>
                <a:solidFill>
                  <a:schemeClr val="lt1"/>
                </a:solidFill>
              </a:defRPr>
            </a:lvl3pPr>
            <a:lvl4pPr marL="1828800" lvl="3" indent="-304800" algn="l" rtl="0">
              <a:lnSpc>
                <a:spcPct val="100000"/>
              </a:lnSpc>
              <a:spcBef>
                <a:spcPts val="900"/>
              </a:spcBef>
              <a:spcAft>
                <a:spcPts val="0"/>
              </a:spcAft>
              <a:buSzPts val="1200"/>
              <a:buChar char="•"/>
              <a:defRPr>
                <a:solidFill>
                  <a:schemeClr val="lt1"/>
                </a:solidFill>
              </a:defRPr>
            </a:lvl4pPr>
            <a:lvl5pPr marL="2286000" lvl="4" indent="-298450" algn="l" rtl="0">
              <a:lnSpc>
                <a:spcPct val="100000"/>
              </a:lnSpc>
              <a:spcBef>
                <a:spcPts val="900"/>
              </a:spcBef>
              <a:spcAft>
                <a:spcPts val="0"/>
              </a:spcAft>
              <a:buSzPts val="1100"/>
              <a:buChar char="•"/>
              <a:defRPr>
                <a:solidFill>
                  <a:schemeClr val="lt1"/>
                </a:solidFill>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cxnSp>
        <p:nvCxnSpPr>
          <p:cNvPr id="131" name="Google Shape;131;p14"/>
          <p:cNvCxnSpPr/>
          <p:nvPr/>
        </p:nvCxnSpPr>
        <p:spPr>
          <a:xfrm>
            <a:off x="612568" y="2605671"/>
            <a:ext cx="1371300" cy="0"/>
          </a:xfrm>
          <a:prstGeom prst="straightConnector1">
            <a:avLst/>
          </a:prstGeom>
          <a:noFill/>
          <a:ln w="28575" cap="flat" cmpd="sng">
            <a:solidFill>
              <a:srgbClr val="FFBC00"/>
            </a:solidFill>
            <a:prstDash val="solid"/>
            <a:miter lim="800000"/>
            <a:headEnd type="none" w="sm" len="sm"/>
            <a:tailEnd type="none" w="sm" len="sm"/>
          </a:ln>
        </p:spPr>
      </p:cxnSp>
      <p:sp>
        <p:nvSpPr>
          <p:cNvPr id="132" name="Google Shape;132;p14"/>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grpSp>
        <p:nvGrpSpPr>
          <p:cNvPr id="133" name="Google Shape;133;p14"/>
          <p:cNvGrpSpPr/>
          <p:nvPr/>
        </p:nvGrpSpPr>
        <p:grpSpPr>
          <a:xfrm>
            <a:off x="12429957" y="152515"/>
            <a:ext cx="971603" cy="2368810"/>
            <a:chOff x="12431200" y="152485"/>
            <a:chExt cx="971700" cy="2368336"/>
          </a:xfrm>
        </p:grpSpPr>
        <p:grpSp>
          <p:nvGrpSpPr>
            <p:cNvPr id="134" name="Google Shape;134;p14"/>
            <p:cNvGrpSpPr/>
            <p:nvPr/>
          </p:nvGrpSpPr>
          <p:grpSpPr>
            <a:xfrm>
              <a:off x="12431200" y="152485"/>
              <a:ext cx="971700" cy="1804057"/>
              <a:chOff x="12431200" y="152485"/>
              <a:chExt cx="971700" cy="1804057"/>
            </a:xfrm>
          </p:grpSpPr>
          <p:sp>
            <p:nvSpPr>
              <p:cNvPr id="135" name="Google Shape;135;p14"/>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36" name="Google Shape;136;p14"/>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37" name="Google Shape;137;p14"/>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38" name="Google Shape;138;p14"/>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139" name="Google Shape;139;p14"/>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40" name="Google Shape;140;p14"/>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141" name="Google Shape;141;p14"/>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142" name="Google Shape;142;p14"/>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143" name="Google Shape;143;p14"/>
          <p:cNvGrpSpPr/>
          <p:nvPr/>
        </p:nvGrpSpPr>
        <p:grpSpPr>
          <a:xfrm>
            <a:off x="12429957" y="4771799"/>
            <a:ext cx="1376878" cy="1419808"/>
            <a:chOff x="12431200" y="4979663"/>
            <a:chExt cx="1377016" cy="1419524"/>
          </a:xfrm>
        </p:grpSpPr>
        <p:sp>
          <p:nvSpPr>
            <p:cNvPr id="144" name="Google Shape;144;p14"/>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145" name="Google Shape;145;p14"/>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46" name="Google Shape;146;p14"/>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47" name="Google Shape;147;p14"/>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48" name="Google Shape;148;p14"/>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49" name="Google Shape;149;p14"/>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50" name="Google Shape;150;p14"/>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151" name="Google Shape;151;p14"/>
          <p:cNvGrpSpPr/>
          <p:nvPr/>
        </p:nvGrpSpPr>
        <p:grpSpPr>
          <a:xfrm>
            <a:off x="12429957" y="2676135"/>
            <a:ext cx="971603" cy="1941185"/>
            <a:chOff x="12431200" y="2678506"/>
            <a:chExt cx="971700" cy="1940797"/>
          </a:xfrm>
        </p:grpSpPr>
        <p:sp>
          <p:nvSpPr>
            <p:cNvPr id="152" name="Google Shape;152;p14"/>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153" name="Google Shape;153;p14"/>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54" name="Google Shape;154;p14"/>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55" name="Google Shape;155;p14"/>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56" name="Google Shape;156;p14"/>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57" name="Google Shape;157;p14"/>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58" name="Google Shape;158;p14"/>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159" name="Google Shape;159;p14"/>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160" name="Google Shape;160;p14"/>
          <p:cNvPicPr preferRelativeResize="0"/>
          <p:nvPr/>
        </p:nvPicPr>
        <p:blipFill rotWithShape="1">
          <a:blip r:embed="rId3">
            <a:alphaModFix/>
          </a:blip>
          <a:srcRect/>
          <a:stretch/>
        </p:blipFill>
        <p:spPr>
          <a:xfrm>
            <a:off x="14010405" y="4385555"/>
            <a:ext cx="1088028" cy="1611118"/>
          </a:xfrm>
          <a:prstGeom prst="rect">
            <a:avLst/>
          </a:prstGeom>
          <a:noFill/>
          <a:ln>
            <a:noFill/>
          </a:ln>
        </p:spPr>
      </p:pic>
      <p:sp>
        <p:nvSpPr>
          <p:cNvPr id="161" name="Google Shape;161;p14"/>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sp>
        <p:nvSpPr>
          <p:cNvPr id="162" name="Google Shape;162;p14"/>
          <p:cNvSpPr txBox="1">
            <a:spLocks noGrp="1"/>
          </p:cNvSpPr>
          <p:nvPr>
            <p:ph type="body" idx="3"/>
          </p:nvPr>
        </p:nvSpPr>
        <p:spPr>
          <a:xfrm>
            <a:off x="609520" y="4025423"/>
            <a:ext cx="5943300" cy="360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800"/>
              <a:buNone/>
              <a:defRPr sz="1800">
                <a:solidFill>
                  <a:schemeClr val="lt1"/>
                </a:solidFill>
                <a:latin typeface="Calibri"/>
                <a:ea typeface="Calibri"/>
                <a:cs typeface="Calibri"/>
                <a:sym typeface="Calibri"/>
              </a:defRPr>
            </a:lvl1pPr>
            <a:lvl2pPr marL="914400" lvl="1" indent="-228600" algn="l" rtl="0">
              <a:lnSpc>
                <a:spcPct val="100000"/>
              </a:lnSpc>
              <a:spcBef>
                <a:spcPts val="900"/>
              </a:spcBef>
              <a:spcAft>
                <a:spcPts val="0"/>
              </a:spcAft>
              <a:buSzPts val="1600"/>
              <a:buNone/>
              <a:defRPr>
                <a:latin typeface="Calibri"/>
                <a:ea typeface="Calibri"/>
                <a:cs typeface="Calibri"/>
                <a:sym typeface="Calibri"/>
              </a:defRPr>
            </a:lvl2pPr>
            <a:lvl3pPr marL="1371600" lvl="2" indent="-228600" algn="l" rtl="0">
              <a:lnSpc>
                <a:spcPct val="100000"/>
              </a:lnSpc>
              <a:spcBef>
                <a:spcPts val="900"/>
              </a:spcBef>
              <a:spcAft>
                <a:spcPts val="0"/>
              </a:spcAft>
              <a:buSzPts val="1400"/>
              <a:buNone/>
              <a:defRPr>
                <a:latin typeface="Calibri"/>
                <a:ea typeface="Calibri"/>
                <a:cs typeface="Calibri"/>
                <a:sym typeface="Calibri"/>
              </a:defRPr>
            </a:lvl3pPr>
            <a:lvl4pPr marL="1828800" lvl="3" indent="-228600" algn="l" rtl="0">
              <a:lnSpc>
                <a:spcPct val="100000"/>
              </a:lnSpc>
              <a:spcBef>
                <a:spcPts val="900"/>
              </a:spcBef>
              <a:spcAft>
                <a:spcPts val="0"/>
              </a:spcAft>
              <a:buSzPts val="1200"/>
              <a:buNone/>
              <a:defRPr>
                <a:latin typeface="Calibri"/>
                <a:ea typeface="Calibri"/>
                <a:cs typeface="Calibri"/>
                <a:sym typeface="Calibri"/>
              </a:defRPr>
            </a:lvl4pPr>
            <a:lvl5pPr marL="2286000" lvl="4" indent="-228600" algn="l" rtl="0">
              <a:lnSpc>
                <a:spcPct val="100000"/>
              </a:lnSpc>
              <a:spcBef>
                <a:spcPts val="900"/>
              </a:spcBef>
              <a:spcAft>
                <a:spcPts val="0"/>
              </a:spcAft>
              <a:buSzPts val="1100"/>
              <a:buNone/>
              <a:defRPr>
                <a:latin typeface="Calibri"/>
                <a:ea typeface="Calibri"/>
                <a:cs typeface="Calibri"/>
                <a:sym typeface="Calibri"/>
              </a:defRPr>
            </a:lvl5pPr>
            <a:lvl6pPr marL="2743200" lvl="5" indent="-342900" algn="l" rtl="0">
              <a:lnSpc>
                <a:spcPct val="100000"/>
              </a:lnSpc>
              <a:spcBef>
                <a:spcPts val="900"/>
              </a:spcBef>
              <a:spcAft>
                <a:spcPts val="0"/>
              </a:spcAft>
              <a:buSzPts val="1800"/>
              <a:buChar char="•"/>
              <a:defRPr/>
            </a:lvl6pPr>
            <a:lvl7pPr marL="3200400" lvl="6" indent="-342900" algn="l" rtl="0">
              <a:lnSpc>
                <a:spcPct val="100000"/>
              </a:lnSpc>
              <a:spcBef>
                <a:spcPts val="900"/>
              </a:spcBef>
              <a:spcAft>
                <a:spcPts val="0"/>
              </a:spcAft>
              <a:buSzPts val="1800"/>
              <a:buChar char="•"/>
              <a:defRPr/>
            </a:lvl7pPr>
            <a:lvl8pPr marL="3657600" lvl="7" indent="-342900" algn="l" rtl="0">
              <a:lnSpc>
                <a:spcPct val="100000"/>
              </a:lnSpc>
              <a:spcBef>
                <a:spcPts val="900"/>
              </a:spcBef>
              <a:spcAft>
                <a:spcPts val="0"/>
              </a:spcAft>
              <a:buSzPts val="1800"/>
              <a:buChar char="•"/>
              <a:defRPr/>
            </a:lvl8pPr>
            <a:lvl9pPr marL="4114800" lvl="8" indent="-342900" algn="l" rtl="0">
              <a:lnSpc>
                <a:spcPct val="90000"/>
              </a:lnSpc>
              <a:spcBef>
                <a:spcPts val="9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‹N°›</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0578" y="6310175"/>
            <a:ext cx="1161898" cy="266761"/>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29582" y="152521"/>
            <a:ext cx="971615" cy="2368867"/>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29582" y="4771956"/>
            <a:ext cx="1376820" cy="1419836"/>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29582" y="2676220"/>
            <a:ext cx="971615" cy="1941229"/>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4617" y="133099"/>
            <a:ext cx="1705616" cy="4710071"/>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0421" y="4385563"/>
            <a:ext cx="1088029" cy="1611703"/>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828"/>
            <a:ext cx="12190413" cy="265237"/>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5601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52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521" y="3962572"/>
            <a:ext cx="5485686" cy="2096730"/>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0578" y="6310175"/>
            <a:ext cx="1161898" cy="266761"/>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‹N°›</a:t>
            </a:fld>
            <a:endParaRPr lang="en-GB" dirty="0"/>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29582" y="152521"/>
            <a:ext cx="971615" cy="2368867"/>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29582" y="4771956"/>
            <a:ext cx="1376820" cy="1419836"/>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29582" y="2676220"/>
            <a:ext cx="971615" cy="1941229"/>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4617" y="133099"/>
            <a:ext cx="1705616" cy="4710071"/>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0421" y="4385563"/>
            <a:ext cx="1088029" cy="1611703"/>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9002"/>
            <a:ext cx="12190413" cy="265237"/>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6333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0578" y="6310175"/>
            <a:ext cx="1161898" cy="266761"/>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‹N°›</a:t>
            </a:fld>
            <a:endParaRPr lang="en-GB" dirty="0"/>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29582" y="152521"/>
            <a:ext cx="971615" cy="2368867"/>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29582" y="4771956"/>
            <a:ext cx="1376820" cy="1419836"/>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29582" y="2676220"/>
            <a:ext cx="971615" cy="1941229"/>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4617" y="133099"/>
            <a:ext cx="1705616" cy="4710071"/>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0421" y="4385563"/>
            <a:ext cx="1088029" cy="1611703"/>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828"/>
            <a:ext cx="12190413" cy="265237"/>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3" name="TextBox 72">
            <a:extLst>
              <a:ext uri="{FF2B5EF4-FFF2-40B4-BE49-F238E27FC236}">
                <a16:creationId xmlns:a16="http://schemas.microsoft.com/office/drawing/2014/main" id="{3C0DF04D-C13C-463F-AA3C-3C5F452395EC}"/>
              </a:ext>
            </a:extLst>
          </p:cNvPr>
          <p:cNvSpPr txBox="1"/>
          <p:nvPr userDrawn="1"/>
        </p:nvSpPr>
        <p:spPr>
          <a:xfrm>
            <a:off x="1008580" y="2726374"/>
            <a:ext cx="4680573" cy="720167"/>
          </a:xfrm>
          <a:prstGeom prst="rect">
            <a:avLst/>
          </a:prstGeom>
          <a:noFill/>
        </p:spPr>
        <p:txBody>
          <a:bodyPr wrap="square" lIns="0" tIns="0" rIns="0" bIns="0" rtlCol="0">
            <a:noAutofit/>
          </a:bodyPr>
          <a:lstStyle/>
          <a:p>
            <a:pPr>
              <a:lnSpc>
                <a:spcPct val="150000"/>
              </a:lnSpc>
            </a:pPr>
            <a:r>
              <a:rPr lang="en-GB" sz="1800" b="0" dirty="0">
                <a:solidFill>
                  <a:schemeClr val="bg1"/>
                </a:solidFill>
                <a:latin typeface="+mn-lt"/>
                <a:cs typeface="Calibri" panose="020F0502020204030204" pitchFamily="34" charset="0"/>
              </a:rPr>
              <a:t>linkedin.com/company/</a:t>
            </a:r>
            <a:r>
              <a:rPr lang="en-GB" sz="1800" b="0" dirty="0" err="1">
                <a:solidFill>
                  <a:schemeClr val="bg1"/>
                </a:solidFill>
                <a:latin typeface="+mn-lt"/>
                <a:cs typeface="Calibri" panose="020F0502020204030204" pitchFamily="34" charset="0"/>
              </a:rPr>
              <a:t>aveva</a:t>
            </a:r>
            <a:r>
              <a:rPr lang="en-GB" sz="1800" b="0" dirty="0">
                <a:solidFill>
                  <a:schemeClr val="bg1"/>
                </a:solidFill>
                <a:latin typeface="+mn-lt"/>
                <a:cs typeface="Calibri" panose="020F0502020204030204" pitchFamily="34" charset="0"/>
              </a:rPr>
              <a:t> </a:t>
            </a:r>
          </a:p>
          <a:p>
            <a:pPr>
              <a:lnSpc>
                <a:spcPct val="150000"/>
              </a:lnSpc>
            </a:pPr>
            <a:r>
              <a:rPr lang="en-GB" sz="1800" b="0" noProof="1">
                <a:solidFill>
                  <a:schemeClr val="bg1"/>
                </a:solidFill>
                <a:latin typeface="+mn-lt"/>
                <a:cs typeface="Calibri" panose="020F0502020204030204" pitchFamily="34" charset="0"/>
              </a:rPr>
              <a:t>@avevagroup</a:t>
            </a:r>
            <a:r>
              <a:rPr lang="en-GB" sz="1800" b="0" dirty="0">
                <a:solidFill>
                  <a:schemeClr val="bg1"/>
                </a:solidFill>
                <a:latin typeface="+mn-lt"/>
                <a:cs typeface="Calibri" panose="020F0502020204030204" pitchFamily="34" charset="0"/>
              </a:rPr>
              <a:t> </a:t>
            </a:r>
          </a:p>
        </p:txBody>
      </p:sp>
      <p:sp>
        <p:nvSpPr>
          <p:cNvPr id="74" name="TextBox 73">
            <a:extLst>
              <a:ext uri="{FF2B5EF4-FFF2-40B4-BE49-F238E27FC236}">
                <a16:creationId xmlns:a16="http://schemas.microsoft.com/office/drawing/2014/main" id="{5CC7D704-5F56-4F2C-A11C-B264B4121718}"/>
              </a:ext>
            </a:extLst>
          </p:cNvPr>
          <p:cNvSpPr txBox="1"/>
          <p:nvPr userDrawn="1"/>
        </p:nvSpPr>
        <p:spPr>
          <a:xfrm>
            <a:off x="609520" y="4143191"/>
            <a:ext cx="5798397" cy="1916112"/>
          </a:xfrm>
          <a:prstGeom prst="rect">
            <a:avLst/>
          </a:prstGeom>
          <a:noFill/>
        </p:spPr>
        <p:txBody>
          <a:bodyPr wrap="square" lIns="0" tIns="0" rIns="0" bIns="0" rtlCol="0" anchor="b">
            <a:noAutofit/>
          </a:bodyPr>
          <a:lstStyle/>
          <a:p>
            <a:pPr>
              <a:lnSpc>
                <a:spcPts val="1200"/>
              </a:lnSpc>
              <a:spcAft>
                <a:spcPts val="600"/>
              </a:spcAft>
            </a:pPr>
            <a:r>
              <a:rPr lang="en-GB" sz="1000" b="0" cap="all" spc="20" baseline="0" dirty="0">
                <a:solidFill>
                  <a:schemeClr val="bg1"/>
                </a:solidFill>
                <a:latin typeface="+mn-lt"/>
                <a:cs typeface="Calibri" panose="020F0502020204030204" pitchFamily="34" charset="0"/>
              </a:rPr>
              <a:t>About AVEVA </a:t>
            </a:r>
          </a:p>
          <a:p>
            <a:pPr>
              <a:lnSpc>
                <a:spcPts val="1200"/>
              </a:lnSpc>
              <a:spcAft>
                <a:spcPts val="600"/>
              </a:spcAft>
            </a:pPr>
            <a:r>
              <a:rPr lang="en-US" sz="1000" spc="20" dirty="0">
                <a:solidFill>
                  <a:schemeClr val="bg1"/>
                </a:solidFill>
                <a:latin typeface="+mn-lt"/>
                <a:cs typeface="Calibri" panose="020F0502020204030204" pitchFamily="34" charset="0"/>
              </a:rPr>
              <a:t>AVEVA is a global leader in industrial software, sparking ingenuity to drive responsible use of the world’s resources. The company’s secure industrial cloud platform and applications enable businesses to harness the power of their information and improve collaboration with customers, suppliers and partners.</a:t>
            </a:r>
          </a:p>
          <a:p>
            <a:pPr>
              <a:lnSpc>
                <a:spcPts val="1200"/>
              </a:lnSpc>
              <a:spcAft>
                <a:spcPts val="600"/>
              </a:spcAft>
            </a:pPr>
            <a:r>
              <a:rPr lang="en-US" sz="1000" spc="20" dirty="0">
                <a:solidFill>
                  <a:schemeClr val="bg1"/>
                </a:solidFill>
                <a:latin typeface="+mn-lt"/>
                <a:cs typeface="Calibri" panose="020F0502020204030204" pitchFamily="34" charset="0"/>
              </a:rPr>
              <a:t>Over 20,000 enterprises in over 100 countries rely on AVEVA to help them deliver life’s essentials: safe and reliable energy, food, medicines, infrastructure and more. By connecting people with trusted information and AI-enriched insights, AVEVA enables teams to engineer efficiently and optimize operations, driving growth and sustainability.</a:t>
            </a:r>
          </a:p>
          <a:p>
            <a:pPr>
              <a:lnSpc>
                <a:spcPts val="1200"/>
              </a:lnSpc>
              <a:spcAft>
                <a:spcPts val="600"/>
              </a:spcAft>
            </a:pPr>
            <a:r>
              <a:rPr lang="en-US" sz="1000" spc="20" dirty="0">
                <a:solidFill>
                  <a:schemeClr val="bg1"/>
                </a:solidFill>
                <a:latin typeface="+mn-lt"/>
                <a:cs typeface="Calibri" panose="020F0502020204030204" pitchFamily="34" charset="0"/>
              </a:rPr>
              <a:t>Named as one of the world’s most innovative companies, AVEVA supports customers with open solutions and the expertise of more than 6,400 employees, 5,000 partners and 5,700 certified developers. With operations around the globe, we are headquartered in Cambridge, UK and listed on the London Stock Exchange’s FTSE 100. </a:t>
            </a:r>
          </a:p>
          <a:p>
            <a:pPr>
              <a:lnSpc>
                <a:spcPts val="1200"/>
              </a:lnSpc>
              <a:spcAft>
                <a:spcPts val="600"/>
              </a:spcAft>
            </a:pPr>
            <a:r>
              <a:rPr lang="en-US" sz="1000" spc="20" dirty="0">
                <a:solidFill>
                  <a:schemeClr val="bg1"/>
                </a:solidFill>
                <a:latin typeface="+mn-lt"/>
                <a:cs typeface="Calibri" panose="020F0502020204030204" pitchFamily="34" charset="0"/>
              </a:rPr>
              <a:t>Learn more at </a:t>
            </a:r>
            <a:r>
              <a:rPr lang="en-US" sz="1000" spc="20" dirty="0">
                <a:solidFill>
                  <a:srgbClr val="4D69E0"/>
                </a:solidFill>
                <a:latin typeface="+mn-lt"/>
                <a:cs typeface="Calibri" panose="020F0502020204030204" pitchFamily="34" charset="0"/>
                <a:hlinkClick r:id="rId4">
                  <a:extLst>
                    <a:ext uri="{A12FA001-AC4F-418D-AE19-62706E023703}">
                      <ahyp:hlinkClr xmlns:ahyp="http://schemas.microsoft.com/office/drawing/2018/hyperlinkcolor" xmlns="" val="tx"/>
                    </a:ext>
                  </a:extLst>
                </a:hlinkClick>
              </a:rPr>
              <a:t>www.aveva.com</a:t>
            </a:r>
            <a:r>
              <a:rPr lang="en-US" sz="1000" spc="20" dirty="0">
                <a:solidFill>
                  <a:srgbClr val="4D69E0"/>
                </a:solidFill>
                <a:latin typeface="+mn-lt"/>
                <a:cs typeface="Calibri" panose="020F0502020204030204" pitchFamily="34" charset="0"/>
              </a:rPr>
              <a:t> </a:t>
            </a:r>
            <a:endParaRPr lang="en-GB" sz="1000" b="0" spc="20" dirty="0">
              <a:solidFill>
                <a:srgbClr val="4D69E0"/>
              </a:solidFill>
              <a:latin typeface="+mn-lt"/>
              <a:cs typeface="Calibri" panose="020F0502020204030204" pitchFamily="34" charset="0"/>
            </a:endParaRPr>
          </a:p>
        </p:txBody>
      </p:sp>
      <p:sp>
        <p:nvSpPr>
          <p:cNvPr id="75" name="Freeform 5">
            <a:extLst>
              <a:ext uri="{FF2B5EF4-FFF2-40B4-BE49-F238E27FC236}">
                <a16:creationId xmlns:a16="http://schemas.microsoft.com/office/drawing/2014/main" id="{E899E916-B706-4A4F-A3DA-FB6BEA94FA39}"/>
              </a:ext>
            </a:extLst>
          </p:cNvPr>
          <p:cNvSpPr>
            <a:spLocks noChangeAspect="1" noEditPoints="1"/>
          </p:cNvSpPr>
          <p:nvPr userDrawn="1"/>
        </p:nvSpPr>
        <p:spPr bwMode="auto">
          <a:xfrm>
            <a:off x="609521" y="2792125"/>
            <a:ext cx="301713" cy="30182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sz="1400"/>
          </a:p>
        </p:txBody>
      </p:sp>
      <p:sp>
        <p:nvSpPr>
          <p:cNvPr id="76" name="Freeform 6">
            <a:extLst>
              <a:ext uri="{FF2B5EF4-FFF2-40B4-BE49-F238E27FC236}">
                <a16:creationId xmlns:a16="http://schemas.microsoft.com/office/drawing/2014/main" id="{7562E154-11E8-4A95-88DA-555C550432A5}"/>
              </a:ext>
            </a:extLst>
          </p:cNvPr>
          <p:cNvSpPr>
            <a:spLocks noChangeAspect="1" noEditPoints="1"/>
          </p:cNvSpPr>
          <p:nvPr userDrawn="1"/>
        </p:nvSpPr>
        <p:spPr bwMode="auto">
          <a:xfrm>
            <a:off x="609521" y="3229372"/>
            <a:ext cx="301713" cy="30182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161835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rgbClr val="F706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568" y="585352"/>
            <a:ext cx="10971372" cy="5672641"/>
          </a:xfrm>
        </p:spPr>
        <p:txBody>
          <a:bodyPr>
            <a:normAutofit/>
          </a:bodyPr>
          <a:lstStyle>
            <a:lvl1pPr>
              <a:defRPr sz="6599">
                <a:solidFill>
                  <a:schemeClr val="bg1"/>
                </a:solidFill>
              </a:defRPr>
            </a:lvl1pPr>
          </a:lstStyle>
          <a:p>
            <a:r>
              <a:rPr lang="en-US" dirty="0"/>
              <a:t>NOTE: </a:t>
            </a:r>
            <a:br>
              <a:rPr lang="en-US" dirty="0"/>
            </a:br>
            <a:r>
              <a:rPr lang="en-US" dirty="0"/>
              <a:t>ANY SLIDE MASTERS APPEARING AFTER THIS ARE OUT OF DATE. </a:t>
            </a:r>
            <a:br>
              <a:rPr lang="en-US" dirty="0"/>
            </a:br>
            <a:r>
              <a:rPr lang="en-US" dirty="0"/>
              <a:t/>
            </a:r>
            <a:br>
              <a:rPr lang="en-US" dirty="0"/>
            </a:br>
            <a:r>
              <a:rPr lang="en-US" dirty="0"/>
              <a:t>PLEASE SELECT A SLIDE LAYOUT FROM ONE OF THE PRECEDING SLIDE MASTERS.</a:t>
            </a:r>
          </a:p>
        </p:txBody>
      </p:sp>
      <p:sp>
        <p:nvSpPr>
          <p:cNvPr id="4" name="TextBox 3">
            <a:extLst>
              <a:ext uri="{FF2B5EF4-FFF2-40B4-BE49-F238E27FC236}">
                <a16:creationId xmlns:a16="http://schemas.microsoft.com/office/drawing/2014/main" id="{9AD5DACC-6660-F749-B6B2-69AC9AA32DBE}"/>
              </a:ext>
            </a:extLst>
          </p:cNvPr>
          <p:cNvSpPr txBox="1"/>
          <p:nvPr userDrawn="1"/>
        </p:nvSpPr>
        <p:spPr>
          <a:xfrm>
            <a:off x="0" y="-260634"/>
            <a:ext cx="12190413" cy="180043"/>
          </a:xfrm>
          <a:prstGeom prst="rect">
            <a:avLst/>
          </a:prstGeom>
          <a:noFill/>
        </p:spPr>
        <p:txBody>
          <a:bodyPr wrap="square" lIns="0" rtlCol="0" anchor="ctr" anchorCtr="0">
            <a:noAutofit/>
          </a:bodyPr>
          <a:lstStyle/>
          <a:p>
            <a:pPr algn="ctr"/>
            <a:r>
              <a:rPr lang="en-GB" sz="1000" baseline="0" dirty="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7314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image" Target="../media/image5.png"/><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image" Target="../media/image7.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image" Target="../media/image5.png"/><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image" Target="../media/image7.pn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image" Target="../media/image13.tiff"/><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image" Target="../media/image12.emf"/><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theme" Target="../theme/theme4.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57470" y="699790"/>
            <a:ext cx="10514100" cy="840300"/>
          </a:xfrm>
          <a:prstGeom prst="rect">
            <a:avLst/>
          </a:prstGeom>
          <a:noFill/>
          <a:ln>
            <a:noFill/>
          </a:ln>
        </p:spPr>
        <p:txBody>
          <a:bodyPr spcFirstLastPara="1" wrap="square" lIns="61200" tIns="45700" rIns="91425" bIns="45700" anchor="b" anchorCtr="0">
            <a:spAutoFit/>
          </a:bodyPr>
          <a:lstStyle>
            <a:lvl1pPr marR="0" lvl="0" algn="l" rtl="0">
              <a:lnSpc>
                <a:spcPct val="90000"/>
              </a:lnSpc>
              <a:spcBef>
                <a:spcPts val="0"/>
              </a:spcBef>
              <a:spcAft>
                <a:spcPts val="0"/>
              </a:spcAft>
              <a:buClr>
                <a:schemeClr val="dk1"/>
              </a:buClr>
              <a:buSzPts val="5400"/>
              <a:buFont typeface="Calibri"/>
              <a:buNone/>
              <a:defRPr sz="5400" b="1" i="0" u="none" strike="noStrike" cap="none">
                <a:solidFill>
                  <a:schemeClr val="dk1"/>
                </a:solidFill>
                <a:latin typeface="Calibri"/>
                <a:ea typeface="Calibri"/>
                <a:cs typeface="Calibri"/>
                <a:sym typeface="Calibri"/>
              </a:defRPr>
            </a:lvl1pPr>
            <a:lvl2pPr lvl="1">
              <a:spcBef>
                <a:spcPts val="0"/>
              </a:spcBef>
              <a:spcAft>
                <a:spcPts val="0"/>
              </a:spcAft>
              <a:buSzPts val="1400"/>
              <a:buFont typeface="Calibri"/>
              <a:buNone/>
              <a:defRPr sz="1800" b="1">
                <a:latin typeface="Calibri"/>
                <a:ea typeface="Calibri"/>
                <a:cs typeface="Calibri"/>
                <a:sym typeface="Calibri"/>
              </a:defRPr>
            </a:lvl2pPr>
            <a:lvl3pPr lvl="2">
              <a:spcBef>
                <a:spcPts val="0"/>
              </a:spcBef>
              <a:spcAft>
                <a:spcPts val="0"/>
              </a:spcAft>
              <a:buSzPts val="1400"/>
              <a:buFont typeface="Calibri"/>
              <a:buNone/>
              <a:defRPr sz="1800" b="1">
                <a:latin typeface="Calibri"/>
                <a:ea typeface="Calibri"/>
                <a:cs typeface="Calibri"/>
                <a:sym typeface="Calibri"/>
              </a:defRPr>
            </a:lvl3pPr>
            <a:lvl4pPr lvl="3">
              <a:spcBef>
                <a:spcPts val="0"/>
              </a:spcBef>
              <a:spcAft>
                <a:spcPts val="0"/>
              </a:spcAft>
              <a:buSzPts val="1400"/>
              <a:buFont typeface="Calibri"/>
              <a:buNone/>
              <a:defRPr sz="1800" b="1">
                <a:latin typeface="Calibri"/>
                <a:ea typeface="Calibri"/>
                <a:cs typeface="Calibri"/>
                <a:sym typeface="Calibri"/>
              </a:defRPr>
            </a:lvl4pPr>
            <a:lvl5pPr lvl="4">
              <a:spcBef>
                <a:spcPts val="0"/>
              </a:spcBef>
              <a:spcAft>
                <a:spcPts val="0"/>
              </a:spcAft>
              <a:buSzPts val="1400"/>
              <a:buFont typeface="Calibri"/>
              <a:buNone/>
              <a:defRPr sz="1800" b="1">
                <a:latin typeface="Calibri"/>
                <a:ea typeface="Calibri"/>
                <a:cs typeface="Calibri"/>
                <a:sym typeface="Calibri"/>
              </a:defRPr>
            </a:lvl5pPr>
            <a:lvl6pPr lvl="5">
              <a:spcBef>
                <a:spcPts val="0"/>
              </a:spcBef>
              <a:spcAft>
                <a:spcPts val="0"/>
              </a:spcAft>
              <a:buSzPts val="1400"/>
              <a:buFont typeface="Calibri"/>
              <a:buNone/>
              <a:defRPr sz="1800" b="1">
                <a:latin typeface="Calibri"/>
                <a:ea typeface="Calibri"/>
                <a:cs typeface="Calibri"/>
                <a:sym typeface="Calibri"/>
              </a:defRPr>
            </a:lvl6pPr>
            <a:lvl7pPr lvl="6">
              <a:spcBef>
                <a:spcPts val="0"/>
              </a:spcBef>
              <a:spcAft>
                <a:spcPts val="0"/>
              </a:spcAft>
              <a:buSzPts val="1400"/>
              <a:buFont typeface="Calibri"/>
              <a:buNone/>
              <a:defRPr sz="1800" b="1">
                <a:latin typeface="Calibri"/>
                <a:ea typeface="Calibri"/>
                <a:cs typeface="Calibri"/>
                <a:sym typeface="Calibri"/>
              </a:defRPr>
            </a:lvl7pPr>
            <a:lvl8pPr lvl="7">
              <a:spcBef>
                <a:spcPts val="0"/>
              </a:spcBef>
              <a:spcAft>
                <a:spcPts val="0"/>
              </a:spcAft>
              <a:buSzPts val="1400"/>
              <a:buFont typeface="Calibri"/>
              <a:buNone/>
              <a:defRPr sz="1800" b="1">
                <a:latin typeface="Calibri"/>
                <a:ea typeface="Calibri"/>
                <a:cs typeface="Calibri"/>
                <a:sym typeface="Calibri"/>
              </a:defRPr>
            </a:lvl8pPr>
            <a:lvl9pPr lvl="8">
              <a:spcBef>
                <a:spcPts val="0"/>
              </a:spcBef>
              <a:spcAft>
                <a:spcPts val="0"/>
              </a:spcAft>
              <a:buSzPts val="1400"/>
              <a:buFont typeface="Calibri"/>
              <a:buNone/>
              <a:defRPr sz="1800" b="1">
                <a:latin typeface="Calibri"/>
                <a:ea typeface="Calibri"/>
                <a:cs typeface="Calibri"/>
                <a:sym typeface="Calibri"/>
              </a:defRPr>
            </a:lvl9pPr>
          </a:lstStyle>
          <a:p>
            <a:endParaRPr lang="en-US" noProof="0" dirty="0"/>
          </a:p>
        </p:txBody>
      </p:sp>
      <p:sp>
        <p:nvSpPr>
          <p:cNvPr id="11" name="Google Shape;11;p1"/>
          <p:cNvSpPr txBox="1">
            <a:spLocks noGrp="1"/>
          </p:cNvSpPr>
          <p:nvPr>
            <p:ph type="body" idx="1"/>
          </p:nvPr>
        </p:nvSpPr>
        <p:spPr>
          <a:xfrm>
            <a:off x="557470" y="1826044"/>
            <a:ext cx="10514100" cy="4333800"/>
          </a:xfrm>
          <a:prstGeom prst="rect">
            <a:avLst/>
          </a:prstGeom>
          <a:noFill/>
          <a:ln>
            <a:noFill/>
          </a:ln>
        </p:spPr>
        <p:txBody>
          <a:bodyPr spcFirstLastPara="1" wrap="square" lIns="0" tIns="45700" rIns="91425" bIns="45700" anchor="t" anchorCtr="0">
            <a:noAutofit/>
          </a:bodyPr>
          <a:lstStyle>
            <a:lvl1pPr marL="457200" marR="0" lvl="0" indent="-368300" algn="l" rtl="0">
              <a:lnSpc>
                <a:spcPct val="90000"/>
              </a:lnSpc>
              <a:spcBef>
                <a:spcPts val="1000"/>
              </a:spcBef>
              <a:spcAft>
                <a:spcPts val="0"/>
              </a:spcAft>
              <a:buClr>
                <a:schemeClr val="dk1"/>
              </a:buClr>
              <a:buSzPts val="2200"/>
              <a:buFont typeface="Calibri"/>
              <a:buChar char=" "/>
              <a:defRPr sz="220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Calibri"/>
              <a:buChar char="•"/>
              <a:defRPr sz="180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dk1"/>
              </a:buClr>
              <a:buSzPts val="1600"/>
              <a:buFont typeface="Calibri"/>
              <a:buChar char="•"/>
              <a:defRPr sz="160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dk1"/>
              </a:buClr>
              <a:buSzPts val="1400"/>
              <a:buFont typeface="Calibri"/>
              <a:buChar char="•"/>
              <a:defRPr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accent1"/>
              </a:buClr>
              <a:buSzPts val="1400"/>
              <a:buFont typeface="Calibri"/>
              <a:buChar char="•"/>
              <a:defRPr i="1" u="none" strike="noStrike" cap="none">
                <a:solidFill>
                  <a:schemeClr val="accent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9pPr>
          </a:lstStyle>
          <a:p>
            <a:endParaRPr lang="en-US" noProof="0" dirty="0"/>
          </a:p>
        </p:txBody>
      </p:sp>
      <p:sp>
        <p:nvSpPr>
          <p:cNvPr id="12" name="Google Shape;12;p1"/>
          <p:cNvSpPr txBox="1">
            <a:spLocks noGrp="1"/>
          </p:cNvSpPr>
          <p:nvPr>
            <p:ph type="dt" idx="10"/>
          </p:nvPr>
        </p:nvSpPr>
        <p:spPr>
          <a:xfrm>
            <a:off x="10716600" y="6411080"/>
            <a:ext cx="903000" cy="141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00" b="0" i="0" u="none" strike="noStrike" cap="none">
                <a:solidFill>
                  <a:schemeClr val="accent1"/>
                </a:solidFill>
                <a:latin typeface="Calibri" panose="020F0502020204030204" pitchFamily="34" charset="0"/>
                <a:ea typeface="Calibri" panose="020F0502020204030204" pitchFamily="34" charset="0"/>
                <a:cs typeface="Calibri" panose="020F0502020204030204" pitchFamily="34" charset="0"/>
                <a:sym typeface="Be Vietnam"/>
              </a:defRPr>
            </a:lvl1pPr>
            <a:lvl2pPr marR="0" lvl="1"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2pPr>
            <a:lvl3pPr marR="0" lvl="2"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3pPr>
            <a:lvl4pPr marR="0" lvl="3"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4pPr>
            <a:lvl5pPr marR="0" lvl="4"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5pPr>
            <a:lvl6pPr marR="0" lvl="5"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6pPr>
            <a:lvl7pPr marR="0" lvl="6"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7pPr>
            <a:lvl8pPr marR="0" lvl="7"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8pPr>
            <a:lvl9pPr marR="0" lvl="8"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9pPr>
          </a:lstStyle>
          <a:p>
            <a:endParaRPr lang="en-US" dirty="0"/>
          </a:p>
        </p:txBody>
      </p:sp>
      <p:sp>
        <p:nvSpPr>
          <p:cNvPr id="13" name="Google Shape;13;p1"/>
          <p:cNvSpPr txBox="1">
            <a:spLocks noGrp="1"/>
          </p:cNvSpPr>
          <p:nvPr>
            <p:ph type="ftr" idx="11"/>
          </p:nvPr>
        </p:nvSpPr>
        <p:spPr>
          <a:xfrm>
            <a:off x="6474732" y="6411080"/>
            <a:ext cx="4114200" cy="141600"/>
          </a:xfrm>
          <a:prstGeom prst="rect">
            <a:avLst/>
          </a:prstGeom>
          <a:noFill/>
          <a:ln>
            <a:noFill/>
          </a:ln>
        </p:spPr>
        <p:txBody>
          <a:bodyPr spcFirstLastPara="1" wrap="square" lIns="91425" tIns="45700" rIns="0" bIns="45700" anchor="ctr" anchorCtr="0">
            <a:noAutofit/>
          </a:bodyPr>
          <a:lstStyle>
            <a:lvl1pPr marR="0" lvl="0" algn="r" rtl="0">
              <a:spcBef>
                <a:spcPts val="0"/>
              </a:spcBef>
              <a:spcAft>
                <a:spcPts val="0"/>
              </a:spcAft>
              <a:buSzPts val="1400"/>
              <a:buNone/>
              <a:defRPr sz="900" b="0" i="0" u="none" strike="noStrike" cap="none">
                <a:solidFill>
                  <a:schemeClr val="accent1"/>
                </a:solidFill>
                <a:latin typeface="Calibri" panose="020F0502020204030204" pitchFamily="34" charset="0"/>
                <a:ea typeface="Calibri" panose="020F0502020204030204" pitchFamily="34" charset="0"/>
                <a:cs typeface="Calibri" panose="020F0502020204030204" pitchFamily="34" charset="0"/>
                <a:sym typeface="Be Vietnam"/>
              </a:defRPr>
            </a:lvl1pPr>
            <a:lvl2pPr marR="0" lvl="1"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2pPr>
            <a:lvl3pPr marR="0" lvl="2"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3pPr>
            <a:lvl4pPr marR="0" lvl="3"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4pPr>
            <a:lvl5pPr marR="0" lvl="4"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5pPr>
            <a:lvl6pPr marR="0" lvl="5"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6pPr>
            <a:lvl7pPr marR="0" lvl="6"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7pPr>
            <a:lvl8pPr marR="0" lvl="7"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8pPr>
            <a:lvl9pPr marR="0" lvl="8" algn="l" rtl="0">
              <a:spcBef>
                <a:spcPts val="0"/>
              </a:spcBef>
              <a:spcAft>
                <a:spcPts val="0"/>
              </a:spcAft>
              <a:buSzPts val="1400"/>
              <a:buNone/>
              <a:defRPr sz="1800" b="0" i="0" u="none" strike="noStrike" cap="none">
                <a:solidFill>
                  <a:schemeClr val="dk1"/>
                </a:solidFill>
                <a:latin typeface="Be Vietnam"/>
                <a:ea typeface="Be Vietnam"/>
                <a:cs typeface="Be Vietnam"/>
                <a:sym typeface="Be Vietnam"/>
              </a:defRPr>
            </a:lvl9pPr>
          </a:lstStyle>
          <a:p>
            <a:endParaRPr lang="en-US" dirty="0"/>
          </a:p>
        </p:txBody>
      </p:sp>
      <p:pic>
        <p:nvPicPr>
          <p:cNvPr id="14" name="Google Shape;14;p1"/>
          <p:cNvPicPr preferRelativeResize="0"/>
          <p:nvPr/>
        </p:nvPicPr>
        <p:blipFill rotWithShape="1">
          <a:blip r:embed="rId8">
            <a:alphaModFix/>
          </a:blip>
          <a:srcRect/>
          <a:stretch/>
        </p:blipFill>
        <p:spPr>
          <a:xfrm>
            <a:off x="11702106" y="6368925"/>
            <a:ext cx="206471" cy="225827"/>
          </a:xfrm>
          <a:prstGeom prst="rect">
            <a:avLst/>
          </a:prstGeom>
          <a:noFill/>
          <a:ln>
            <a:noFill/>
          </a:ln>
        </p:spPr>
      </p:pic>
      <p:sp>
        <p:nvSpPr>
          <p:cNvPr id="15" name="Google Shape;15;p1"/>
          <p:cNvSpPr txBox="1"/>
          <p:nvPr/>
        </p:nvSpPr>
        <p:spPr>
          <a:xfrm>
            <a:off x="10645172" y="6358740"/>
            <a:ext cx="71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noProof="0" dirty="0">
                <a:solidFill>
                  <a:schemeClr val="accent1"/>
                </a:solidFill>
                <a:latin typeface="Calibri" panose="020F0502020204030204" pitchFamily="34" charset="0"/>
                <a:ea typeface="Be Vietnam"/>
                <a:cs typeface="Calibri" panose="020F0502020204030204" pitchFamily="34" charset="0"/>
                <a:sym typeface="Be Vietnam"/>
              </a:rPr>
              <a:t>•</a:t>
            </a:r>
            <a:endParaRPr lang="en-US" noProof="0" dirty="0">
              <a:latin typeface="Calibri" panose="020F0502020204030204" pitchFamily="34" charset="0"/>
              <a:cs typeface="Calibri" panose="020F0502020204030204" pitchFamily="34" charset="0"/>
            </a:endParaRPr>
          </a:p>
        </p:txBody>
      </p:sp>
      <p:sp>
        <p:nvSpPr>
          <p:cNvPr id="2" name="MSIPCMContentMarking" descr="{&quot;HashCode&quot;:1235388660,&quot;Placement&quot;:&quot;Footer&quot;,&quot;Top&quot;:525.471863,&quot;Left&quot;:462.0323,&quot;SlideWidth&quot;:959,&quot;SlideHeight&quot;:540}">
            <a:extLst>
              <a:ext uri="{FF2B5EF4-FFF2-40B4-BE49-F238E27FC236}">
                <a16:creationId xmlns:a16="http://schemas.microsoft.com/office/drawing/2014/main" id="{1F9062DA-217E-FB68-4A14-F564DE4C3E04}"/>
              </a:ext>
            </a:extLst>
          </p:cNvPr>
          <p:cNvSpPr txBox="1"/>
          <p:nvPr userDrawn="1"/>
        </p:nvSpPr>
        <p:spPr>
          <a:xfrm>
            <a:off x="5867810" y="6673493"/>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tr-TR" sz="600">
                <a:solidFill>
                  <a:srgbClr val="626469"/>
                </a:solidFill>
                <a:latin typeface="Arial" panose="020B0604020202020204" pitchFamily="34" charset="0"/>
              </a:rPr>
              <a:t>Internal</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marR="0" lvl="0" algn="l" rtl="0">
              <a:lnSpc>
                <a:spcPct val="75000"/>
              </a:lnSpc>
              <a:spcBef>
                <a:spcPts val="0"/>
              </a:spcBef>
              <a:spcAft>
                <a:spcPts val="0"/>
              </a:spcAft>
              <a:buClr>
                <a:schemeClr val="dk2"/>
              </a:buClr>
              <a:buSzPts val="3400"/>
              <a:buFont typeface="Calibri"/>
              <a:buNone/>
              <a:defRPr sz="3400" b="0" i="0" u="none" strike="noStrike" cap="none">
                <a:solidFill>
                  <a:schemeClr val="dk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84" name="Google Shape;84;p11"/>
          <p:cNvSpPr txBox="1">
            <a:spLocks noGrp="1"/>
          </p:cNvSpPr>
          <p:nvPr>
            <p:ph type="body" idx="1"/>
          </p:nvPr>
        </p:nvSpPr>
        <p:spPr>
          <a:xfrm>
            <a:off x="609520" y="1920681"/>
            <a:ext cx="10971300" cy="4143000"/>
          </a:xfrm>
          <a:prstGeom prst="rect">
            <a:avLst/>
          </a:prstGeom>
          <a:noFill/>
          <a:ln>
            <a:noFill/>
          </a:ln>
        </p:spPr>
        <p:txBody>
          <a:bodyPr spcFirstLastPara="1" wrap="square" lIns="0" tIns="0" rIns="0" bIns="0" anchor="t" anchorCtr="0">
            <a:normAutofit/>
          </a:bodyPr>
          <a:lstStyle>
            <a:lvl1pPr marL="457200" marR="0" lvl="0" indent="-342900" algn="l" rtl="0">
              <a:lnSpc>
                <a:spcPct val="100000"/>
              </a:lnSpc>
              <a:spcBef>
                <a:spcPts val="0"/>
              </a:spcBef>
              <a:spcAft>
                <a:spcPts val="0"/>
              </a:spcAft>
              <a:buClr>
                <a:srgbClr val="F70656"/>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900"/>
              </a:spcBef>
              <a:spcAft>
                <a:spcPts val="0"/>
              </a:spcAft>
              <a:buClr>
                <a:srgbClr val="F70656"/>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900"/>
              </a:spcBef>
              <a:spcAft>
                <a:spcPts val="0"/>
              </a:spcAft>
              <a:buClr>
                <a:srgbClr val="F70656"/>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900"/>
              </a:spcBef>
              <a:spcAft>
                <a:spcPts val="0"/>
              </a:spcAft>
              <a:buClr>
                <a:srgbClr val="F70656"/>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298450" algn="l" rtl="0">
              <a:lnSpc>
                <a:spcPct val="100000"/>
              </a:lnSpc>
              <a:spcBef>
                <a:spcPts val="900"/>
              </a:spcBef>
              <a:spcAft>
                <a:spcPts val="0"/>
              </a:spcAft>
              <a:buClr>
                <a:srgbClr val="F70656"/>
              </a:buClr>
              <a:buSzPts val="1100"/>
              <a:buFont typeface="Arial"/>
              <a:buChar char="•"/>
              <a:defRPr sz="1100" b="0" i="0" u="none" strike="noStrike" cap="none">
                <a:solidFill>
                  <a:schemeClr val="dk1"/>
                </a:solidFill>
                <a:latin typeface="Calibri"/>
                <a:ea typeface="Calibri"/>
                <a:cs typeface="Calibri"/>
                <a:sym typeface="Calibri"/>
              </a:defRPr>
            </a:lvl5pPr>
            <a:lvl6pPr marL="2743200" marR="0" lvl="5" indent="-298450" algn="l" rtl="0">
              <a:lnSpc>
                <a:spcPct val="100000"/>
              </a:lnSpc>
              <a:spcBef>
                <a:spcPts val="900"/>
              </a:spcBef>
              <a:spcAft>
                <a:spcPts val="0"/>
              </a:spcAft>
              <a:buClr>
                <a:srgbClr val="F70656"/>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rtl="0">
              <a:lnSpc>
                <a:spcPct val="100000"/>
              </a:lnSpc>
              <a:spcBef>
                <a:spcPts val="900"/>
              </a:spcBef>
              <a:spcAft>
                <a:spcPts val="0"/>
              </a:spcAft>
              <a:buClr>
                <a:srgbClr val="F70656"/>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rtl="0">
              <a:lnSpc>
                <a:spcPct val="100000"/>
              </a:lnSpc>
              <a:spcBef>
                <a:spcPts val="900"/>
              </a:spcBef>
              <a:spcAft>
                <a:spcPts val="0"/>
              </a:spcAft>
              <a:buClr>
                <a:srgbClr val="F70656"/>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9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5" name="Google Shape;85;p11"/>
          <p:cNvSpPr txBox="1">
            <a:spLocks noGrp="1"/>
          </p:cNvSpPr>
          <p:nvPr>
            <p:ph type="sldNum" idx="12"/>
          </p:nvPr>
        </p:nvSpPr>
        <p:spPr>
          <a:xfrm>
            <a:off x="251967" y="6400069"/>
            <a:ext cx="216000" cy="1800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00">
                <a:solidFill>
                  <a:srgbClr val="7F7F7F"/>
                </a:solidFill>
                <a:latin typeface="Calibri"/>
                <a:ea typeface="Calibri"/>
                <a:cs typeface="Calibri"/>
                <a:sym typeface="Calibri"/>
              </a:defRPr>
            </a:lvl1pPr>
            <a:lvl2pPr marL="0" marR="0" lvl="1" indent="0" algn="r" rtl="0">
              <a:spcBef>
                <a:spcPts val="0"/>
              </a:spcBef>
              <a:buNone/>
              <a:defRPr sz="700">
                <a:solidFill>
                  <a:srgbClr val="7F7F7F"/>
                </a:solidFill>
                <a:latin typeface="Calibri"/>
                <a:ea typeface="Calibri"/>
                <a:cs typeface="Calibri"/>
                <a:sym typeface="Calibri"/>
              </a:defRPr>
            </a:lvl2pPr>
            <a:lvl3pPr marL="0" marR="0" lvl="2" indent="0" algn="r" rtl="0">
              <a:spcBef>
                <a:spcPts val="0"/>
              </a:spcBef>
              <a:buNone/>
              <a:defRPr sz="700">
                <a:solidFill>
                  <a:srgbClr val="7F7F7F"/>
                </a:solidFill>
                <a:latin typeface="Calibri"/>
                <a:ea typeface="Calibri"/>
                <a:cs typeface="Calibri"/>
                <a:sym typeface="Calibri"/>
              </a:defRPr>
            </a:lvl3pPr>
            <a:lvl4pPr marL="0" marR="0" lvl="3" indent="0" algn="r" rtl="0">
              <a:spcBef>
                <a:spcPts val="0"/>
              </a:spcBef>
              <a:buNone/>
              <a:defRPr sz="700">
                <a:solidFill>
                  <a:srgbClr val="7F7F7F"/>
                </a:solidFill>
                <a:latin typeface="Calibri"/>
                <a:ea typeface="Calibri"/>
                <a:cs typeface="Calibri"/>
                <a:sym typeface="Calibri"/>
              </a:defRPr>
            </a:lvl4pPr>
            <a:lvl5pPr marL="0" marR="0" lvl="4" indent="0" algn="r" rtl="0">
              <a:spcBef>
                <a:spcPts val="0"/>
              </a:spcBef>
              <a:buNone/>
              <a:defRPr sz="700">
                <a:solidFill>
                  <a:srgbClr val="7F7F7F"/>
                </a:solidFill>
                <a:latin typeface="Calibri"/>
                <a:ea typeface="Calibri"/>
                <a:cs typeface="Calibri"/>
                <a:sym typeface="Calibri"/>
              </a:defRPr>
            </a:lvl5pPr>
            <a:lvl6pPr marL="0" marR="0" lvl="5" indent="0" algn="r" rtl="0">
              <a:spcBef>
                <a:spcPts val="0"/>
              </a:spcBef>
              <a:buNone/>
              <a:defRPr sz="700">
                <a:solidFill>
                  <a:srgbClr val="7F7F7F"/>
                </a:solidFill>
                <a:latin typeface="Calibri"/>
                <a:ea typeface="Calibri"/>
                <a:cs typeface="Calibri"/>
                <a:sym typeface="Calibri"/>
              </a:defRPr>
            </a:lvl6pPr>
            <a:lvl7pPr marL="0" marR="0" lvl="6" indent="0" algn="r" rtl="0">
              <a:spcBef>
                <a:spcPts val="0"/>
              </a:spcBef>
              <a:buNone/>
              <a:defRPr sz="700">
                <a:solidFill>
                  <a:srgbClr val="7F7F7F"/>
                </a:solidFill>
                <a:latin typeface="Calibri"/>
                <a:ea typeface="Calibri"/>
                <a:cs typeface="Calibri"/>
                <a:sym typeface="Calibri"/>
              </a:defRPr>
            </a:lvl7pPr>
            <a:lvl8pPr marL="0" marR="0" lvl="7" indent="0" algn="r" rtl="0">
              <a:spcBef>
                <a:spcPts val="0"/>
              </a:spcBef>
              <a:buNone/>
              <a:defRPr sz="700">
                <a:solidFill>
                  <a:srgbClr val="7F7F7F"/>
                </a:solidFill>
                <a:latin typeface="Calibri"/>
                <a:ea typeface="Calibri"/>
                <a:cs typeface="Calibri"/>
                <a:sym typeface="Calibri"/>
              </a:defRPr>
            </a:lvl8pPr>
            <a:lvl9pPr marL="0" marR="0" lvl="8" indent="0" algn="r" rtl="0">
              <a:spcBef>
                <a:spcPts val="0"/>
              </a:spcBef>
              <a:buNone/>
              <a:defRPr sz="7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
        <p:nvSpPr>
          <p:cNvPr id="86" name="Google Shape;86;p11"/>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7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87" name="Google Shape;87;p11"/>
          <p:cNvPicPr preferRelativeResize="0"/>
          <p:nvPr/>
        </p:nvPicPr>
        <p:blipFill rotWithShape="1">
          <a:blip r:embed="rId37">
            <a:alphaModFix/>
          </a:blip>
          <a:srcRect/>
          <a:stretch/>
        </p:blipFill>
        <p:spPr>
          <a:xfrm>
            <a:off x="10420776" y="6311457"/>
            <a:ext cx="1157058" cy="262526"/>
          </a:xfrm>
          <a:prstGeom prst="rect">
            <a:avLst/>
          </a:prstGeom>
          <a:noFill/>
          <a:ln>
            <a:noFill/>
          </a:ln>
        </p:spPr>
      </p:pic>
      <p:cxnSp>
        <p:nvCxnSpPr>
          <p:cNvPr id="88" name="Google Shape;88;p11"/>
          <p:cNvCxnSpPr/>
          <p:nvPr/>
        </p:nvCxnSpPr>
        <p:spPr>
          <a:xfrm rot="10800000">
            <a:off x="609400" y="457305"/>
            <a:ext cx="914400" cy="0"/>
          </a:xfrm>
          <a:prstGeom prst="straightConnector1">
            <a:avLst/>
          </a:prstGeom>
          <a:noFill/>
          <a:ln w="25400" cap="flat" cmpd="sng">
            <a:solidFill>
              <a:srgbClr val="FBBA3F"/>
            </a:solidFill>
            <a:prstDash val="solid"/>
            <a:miter lim="800000"/>
            <a:headEnd type="none" w="sm" len="sm"/>
            <a:tailEnd type="none" w="sm" len="sm"/>
          </a:ln>
        </p:spPr>
      </p:cxnSp>
      <p:sp>
        <p:nvSpPr>
          <p:cNvPr id="89" name="Google Shape;89;p11"/>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grpSp>
        <p:nvGrpSpPr>
          <p:cNvPr id="90" name="Google Shape;90;p11"/>
          <p:cNvGrpSpPr/>
          <p:nvPr/>
        </p:nvGrpSpPr>
        <p:grpSpPr>
          <a:xfrm>
            <a:off x="12429957" y="152515"/>
            <a:ext cx="971603" cy="2368810"/>
            <a:chOff x="12431200" y="152485"/>
            <a:chExt cx="971700" cy="2368336"/>
          </a:xfrm>
        </p:grpSpPr>
        <p:grpSp>
          <p:nvGrpSpPr>
            <p:cNvPr id="91" name="Google Shape;91;p11"/>
            <p:cNvGrpSpPr/>
            <p:nvPr/>
          </p:nvGrpSpPr>
          <p:grpSpPr>
            <a:xfrm>
              <a:off x="12431200" y="152485"/>
              <a:ext cx="971700" cy="1804057"/>
              <a:chOff x="12431200" y="152485"/>
              <a:chExt cx="971700" cy="1804057"/>
            </a:xfrm>
          </p:grpSpPr>
          <p:sp>
            <p:nvSpPr>
              <p:cNvPr id="92" name="Google Shape;92;p11"/>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3" name="Google Shape;93;p11"/>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4" name="Google Shape;94;p11"/>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5" name="Google Shape;95;p11"/>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96" name="Google Shape;96;p11"/>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7" name="Google Shape;97;p11"/>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98" name="Google Shape;98;p11"/>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99" name="Google Shape;99;p11"/>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100" name="Google Shape;100;p11"/>
          <p:cNvGrpSpPr/>
          <p:nvPr/>
        </p:nvGrpSpPr>
        <p:grpSpPr>
          <a:xfrm>
            <a:off x="12429957" y="4771799"/>
            <a:ext cx="1376878" cy="1419808"/>
            <a:chOff x="12431200" y="4979663"/>
            <a:chExt cx="1377016" cy="1419524"/>
          </a:xfrm>
        </p:grpSpPr>
        <p:sp>
          <p:nvSpPr>
            <p:cNvPr id="101" name="Google Shape;101;p11"/>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102" name="Google Shape;102;p11"/>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3" name="Google Shape;103;p11"/>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4" name="Google Shape;104;p11"/>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5" name="Google Shape;105;p11"/>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6" name="Google Shape;106;p11"/>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07" name="Google Shape;107;p11"/>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108" name="Google Shape;108;p11"/>
          <p:cNvGrpSpPr/>
          <p:nvPr/>
        </p:nvGrpSpPr>
        <p:grpSpPr>
          <a:xfrm>
            <a:off x="12429957" y="2676135"/>
            <a:ext cx="971603" cy="1941185"/>
            <a:chOff x="12431200" y="2678506"/>
            <a:chExt cx="971700" cy="1940797"/>
          </a:xfrm>
        </p:grpSpPr>
        <p:sp>
          <p:nvSpPr>
            <p:cNvPr id="109" name="Google Shape;109;p11"/>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110" name="Google Shape;110;p11"/>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1" name="Google Shape;111;p11"/>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2" name="Google Shape;112;p11"/>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3" name="Google Shape;113;p11"/>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4" name="Google Shape;114;p11"/>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115" name="Google Shape;115;p11"/>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116" name="Google Shape;116;p11"/>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117" name="Google Shape;117;p11"/>
          <p:cNvPicPr preferRelativeResize="0"/>
          <p:nvPr/>
        </p:nvPicPr>
        <p:blipFill rotWithShape="1">
          <a:blip r:embed="rId38">
            <a:alphaModFix/>
          </a:blip>
          <a:srcRect/>
          <a:stretch/>
        </p:blipFill>
        <p:spPr>
          <a:xfrm>
            <a:off x="14010405" y="4385555"/>
            <a:ext cx="1088028" cy="1611118"/>
          </a:xfrm>
          <a:prstGeom prst="rect">
            <a:avLst/>
          </a:prstGeom>
          <a:noFill/>
          <a:ln>
            <a:noFill/>
          </a:ln>
        </p:spPr>
      </p:pic>
      <p:sp>
        <p:nvSpPr>
          <p:cNvPr id="2" name="MSIPCMContentMarking" descr="{&quot;HashCode&quot;:1235388660,&quot;Placement&quot;:&quot;Footer&quot;,&quot;Top&quot;:525.471863,&quot;Left&quot;:462.0323,&quot;SlideWidth&quot;:959,&quot;SlideHeight&quot;:540}">
            <a:extLst>
              <a:ext uri="{FF2B5EF4-FFF2-40B4-BE49-F238E27FC236}">
                <a16:creationId xmlns:a16="http://schemas.microsoft.com/office/drawing/2014/main" id="{8E235135-2011-1B33-A75D-BD7A4962D9AB}"/>
              </a:ext>
            </a:extLst>
          </p:cNvPr>
          <p:cNvSpPr txBox="1"/>
          <p:nvPr userDrawn="1"/>
        </p:nvSpPr>
        <p:spPr>
          <a:xfrm>
            <a:off x="5867810" y="6673493"/>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tr-TR" sz="600">
                <a:solidFill>
                  <a:srgbClr val="626469"/>
                </a:solidFill>
                <a:latin typeface="Arial" panose="020B0604020202020204" pitchFamily="34" charset="0"/>
              </a:rPr>
              <a:t>Internal</a:t>
            </a: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720" r:id="rId31"/>
    <p:sldLayoutId id="2147483721" r:id="rId32"/>
    <p:sldLayoutId id="2147483722" r:id="rId33"/>
    <p:sldLayoutId id="2147483723" r:id="rId34"/>
    <p:sldLayoutId id="2147483726" r:id="rId35"/>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17">
          <p15:clr>
            <a:srgbClr val="F26B43"/>
          </p15:clr>
        </p15:guide>
        <p15:guide id="2" pos="7295">
          <p15:clr>
            <a:srgbClr val="F26B43"/>
          </p15:clr>
        </p15:guide>
        <p15:guide id="3" pos="384">
          <p15:clr>
            <a:srgbClr val="F26B43"/>
          </p15:clr>
        </p15:guide>
        <p15:guide id="4" orient="horz" pos="408">
          <p15:clr>
            <a:srgbClr val="F26B43"/>
          </p15:clr>
        </p15:guide>
        <p15:guide id="5" orient="horz" pos="792">
          <p15:clr>
            <a:srgbClr val="F26B43"/>
          </p15:clr>
        </p15:guide>
        <p15:guide id="6"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0"/>
        <p:cNvGrpSpPr/>
        <p:nvPr/>
      </p:nvGrpSpPr>
      <p:grpSpPr>
        <a:xfrm>
          <a:off x="0" y="0"/>
          <a:ext cx="0" cy="0"/>
          <a:chOff x="0" y="0"/>
          <a:chExt cx="0" cy="0"/>
        </a:xfrm>
      </p:grpSpPr>
      <p:sp>
        <p:nvSpPr>
          <p:cNvPr id="631" name="Google Shape;631;p42"/>
          <p:cNvSpPr txBox="1">
            <a:spLocks noGrp="1"/>
          </p:cNvSpPr>
          <p:nvPr>
            <p:ph type="title"/>
          </p:nvPr>
        </p:nvSpPr>
        <p:spPr>
          <a:xfrm>
            <a:off x="612568" y="585350"/>
            <a:ext cx="10971300" cy="804900"/>
          </a:xfrm>
          <a:prstGeom prst="rect">
            <a:avLst/>
          </a:prstGeom>
          <a:noFill/>
          <a:ln>
            <a:noFill/>
          </a:ln>
        </p:spPr>
        <p:txBody>
          <a:bodyPr spcFirstLastPara="1" wrap="square" lIns="0" tIns="0" rIns="0" bIns="0" anchor="ctr" anchorCtr="0">
            <a:normAutofit/>
          </a:bodyPr>
          <a:lstStyle>
            <a:lvl1pPr marR="0" lvl="0" algn="l" rtl="0">
              <a:lnSpc>
                <a:spcPct val="75000"/>
              </a:lnSpc>
              <a:spcBef>
                <a:spcPts val="0"/>
              </a:spcBef>
              <a:spcAft>
                <a:spcPts val="0"/>
              </a:spcAft>
              <a:buClr>
                <a:schemeClr val="dk2"/>
              </a:buClr>
              <a:buSzPts val="3400"/>
              <a:buFont typeface="Calibri"/>
              <a:buNone/>
              <a:defRPr sz="3400" b="0" i="0" u="none" strike="noStrike" cap="none">
                <a:solidFill>
                  <a:schemeClr val="dk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32" name="Google Shape;632;p42"/>
          <p:cNvSpPr txBox="1">
            <a:spLocks noGrp="1"/>
          </p:cNvSpPr>
          <p:nvPr>
            <p:ph type="body" idx="1"/>
          </p:nvPr>
        </p:nvSpPr>
        <p:spPr>
          <a:xfrm>
            <a:off x="609520" y="1920681"/>
            <a:ext cx="10971300" cy="4143000"/>
          </a:xfrm>
          <a:prstGeom prst="rect">
            <a:avLst/>
          </a:prstGeom>
          <a:noFill/>
          <a:ln>
            <a:noFill/>
          </a:ln>
        </p:spPr>
        <p:txBody>
          <a:bodyPr spcFirstLastPara="1" wrap="square" lIns="0" tIns="0" rIns="0" bIns="0" anchor="t" anchorCtr="0">
            <a:normAutofit/>
          </a:bodyPr>
          <a:lstStyle>
            <a:lvl1pPr marL="457200" marR="0" lvl="0" indent="-342900" algn="l" rtl="0">
              <a:lnSpc>
                <a:spcPct val="100000"/>
              </a:lnSpc>
              <a:spcBef>
                <a:spcPts val="0"/>
              </a:spcBef>
              <a:spcAft>
                <a:spcPts val="0"/>
              </a:spcAft>
              <a:buClr>
                <a:srgbClr val="F70656"/>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900"/>
              </a:spcBef>
              <a:spcAft>
                <a:spcPts val="0"/>
              </a:spcAft>
              <a:buClr>
                <a:srgbClr val="F70656"/>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900"/>
              </a:spcBef>
              <a:spcAft>
                <a:spcPts val="0"/>
              </a:spcAft>
              <a:buClr>
                <a:srgbClr val="F70656"/>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900"/>
              </a:spcBef>
              <a:spcAft>
                <a:spcPts val="0"/>
              </a:spcAft>
              <a:buClr>
                <a:srgbClr val="F70656"/>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298450" algn="l" rtl="0">
              <a:lnSpc>
                <a:spcPct val="100000"/>
              </a:lnSpc>
              <a:spcBef>
                <a:spcPts val="900"/>
              </a:spcBef>
              <a:spcAft>
                <a:spcPts val="0"/>
              </a:spcAft>
              <a:buClr>
                <a:srgbClr val="F70656"/>
              </a:buClr>
              <a:buSzPts val="1100"/>
              <a:buFont typeface="Arial"/>
              <a:buChar char="•"/>
              <a:defRPr sz="1100" b="0" i="0" u="none" strike="noStrike" cap="none">
                <a:solidFill>
                  <a:schemeClr val="dk1"/>
                </a:solidFill>
                <a:latin typeface="Calibri"/>
                <a:ea typeface="Calibri"/>
                <a:cs typeface="Calibri"/>
                <a:sym typeface="Calibri"/>
              </a:defRPr>
            </a:lvl5pPr>
            <a:lvl6pPr marL="2743200" marR="0" lvl="5" indent="-298450" algn="l" rtl="0">
              <a:lnSpc>
                <a:spcPct val="100000"/>
              </a:lnSpc>
              <a:spcBef>
                <a:spcPts val="900"/>
              </a:spcBef>
              <a:spcAft>
                <a:spcPts val="0"/>
              </a:spcAft>
              <a:buClr>
                <a:srgbClr val="F70656"/>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rtl="0">
              <a:lnSpc>
                <a:spcPct val="100000"/>
              </a:lnSpc>
              <a:spcBef>
                <a:spcPts val="900"/>
              </a:spcBef>
              <a:spcAft>
                <a:spcPts val="0"/>
              </a:spcAft>
              <a:buClr>
                <a:srgbClr val="F70656"/>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rtl="0">
              <a:lnSpc>
                <a:spcPct val="100000"/>
              </a:lnSpc>
              <a:spcBef>
                <a:spcPts val="900"/>
              </a:spcBef>
              <a:spcAft>
                <a:spcPts val="0"/>
              </a:spcAft>
              <a:buClr>
                <a:srgbClr val="F70656"/>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9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3" name="Google Shape;633;p42"/>
          <p:cNvSpPr txBox="1">
            <a:spLocks noGrp="1"/>
          </p:cNvSpPr>
          <p:nvPr>
            <p:ph type="sldNum" idx="12"/>
          </p:nvPr>
        </p:nvSpPr>
        <p:spPr>
          <a:xfrm>
            <a:off x="251967" y="6400069"/>
            <a:ext cx="216000" cy="1800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00">
                <a:solidFill>
                  <a:srgbClr val="7F7F7F"/>
                </a:solidFill>
                <a:latin typeface="Calibri"/>
                <a:ea typeface="Calibri"/>
                <a:cs typeface="Calibri"/>
                <a:sym typeface="Calibri"/>
              </a:defRPr>
            </a:lvl1pPr>
            <a:lvl2pPr marL="0" marR="0" lvl="1" indent="0" algn="r" rtl="0">
              <a:spcBef>
                <a:spcPts val="0"/>
              </a:spcBef>
              <a:buNone/>
              <a:defRPr sz="700">
                <a:solidFill>
                  <a:srgbClr val="7F7F7F"/>
                </a:solidFill>
                <a:latin typeface="Calibri"/>
                <a:ea typeface="Calibri"/>
                <a:cs typeface="Calibri"/>
                <a:sym typeface="Calibri"/>
              </a:defRPr>
            </a:lvl2pPr>
            <a:lvl3pPr marL="0" marR="0" lvl="2" indent="0" algn="r" rtl="0">
              <a:spcBef>
                <a:spcPts val="0"/>
              </a:spcBef>
              <a:buNone/>
              <a:defRPr sz="700">
                <a:solidFill>
                  <a:srgbClr val="7F7F7F"/>
                </a:solidFill>
                <a:latin typeface="Calibri"/>
                <a:ea typeface="Calibri"/>
                <a:cs typeface="Calibri"/>
                <a:sym typeface="Calibri"/>
              </a:defRPr>
            </a:lvl3pPr>
            <a:lvl4pPr marL="0" marR="0" lvl="3" indent="0" algn="r" rtl="0">
              <a:spcBef>
                <a:spcPts val="0"/>
              </a:spcBef>
              <a:buNone/>
              <a:defRPr sz="700">
                <a:solidFill>
                  <a:srgbClr val="7F7F7F"/>
                </a:solidFill>
                <a:latin typeface="Calibri"/>
                <a:ea typeface="Calibri"/>
                <a:cs typeface="Calibri"/>
                <a:sym typeface="Calibri"/>
              </a:defRPr>
            </a:lvl4pPr>
            <a:lvl5pPr marL="0" marR="0" lvl="4" indent="0" algn="r" rtl="0">
              <a:spcBef>
                <a:spcPts val="0"/>
              </a:spcBef>
              <a:buNone/>
              <a:defRPr sz="700">
                <a:solidFill>
                  <a:srgbClr val="7F7F7F"/>
                </a:solidFill>
                <a:latin typeface="Calibri"/>
                <a:ea typeface="Calibri"/>
                <a:cs typeface="Calibri"/>
                <a:sym typeface="Calibri"/>
              </a:defRPr>
            </a:lvl5pPr>
            <a:lvl6pPr marL="0" marR="0" lvl="5" indent="0" algn="r" rtl="0">
              <a:spcBef>
                <a:spcPts val="0"/>
              </a:spcBef>
              <a:buNone/>
              <a:defRPr sz="700">
                <a:solidFill>
                  <a:srgbClr val="7F7F7F"/>
                </a:solidFill>
                <a:latin typeface="Calibri"/>
                <a:ea typeface="Calibri"/>
                <a:cs typeface="Calibri"/>
                <a:sym typeface="Calibri"/>
              </a:defRPr>
            </a:lvl6pPr>
            <a:lvl7pPr marL="0" marR="0" lvl="6" indent="0" algn="r" rtl="0">
              <a:spcBef>
                <a:spcPts val="0"/>
              </a:spcBef>
              <a:buNone/>
              <a:defRPr sz="700">
                <a:solidFill>
                  <a:srgbClr val="7F7F7F"/>
                </a:solidFill>
                <a:latin typeface="Calibri"/>
                <a:ea typeface="Calibri"/>
                <a:cs typeface="Calibri"/>
                <a:sym typeface="Calibri"/>
              </a:defRPr>
            </a:lvl7pPr>
            <a:lvl8pPr marL="0" marR="0" lvl="7" indent="0" algn="r" rtl="0">
              <a:spcBef>
                <a:spcPts val="0"/>
              </a:spcBef>
              <a:buNone/>
              <a:defRPr sz="700">
                <a:solidFill>
                  <a:srgbClr val="7F7F7F"/>
                </a:solidFill>
                <a:latin typeface="Calibri"/>
                <a:ea typeface="Calibri"/>
                <a:cs typeface="Calibri"/>
                <a:sym typeface="Calibri"/>
              </a:defRPr>
            </a:lvl8pPr>
            <a:lvl9pPr marL="0" marR="0" lvl="8" indent="0" algn="r" rtl="0">
              <a:spcBef>
                <a:spcPts val="0"/>
              </a:spcBef>
              <a:buNone/>
              <a:defRPr sz="7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
        <p:nvSpPr>
          <p:cNvPr id="634" name="Google Shape;634;p42"/>
          <p:cNvSpPr txBox="1">
            <a:spLocks noGrp="1"/>
          </p:cNvSpPr>
          <p:nvPr>
            <p:ph type="ftr" idx="11"/>
          </p:nvPr>
        </p:nvSpPr>
        <p:spPr>
          <a:xfrm>
            <a:off x="612568" y="6257981"/>
            <a:ext cx="7186200" cy="3222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7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635" name="Google Shape;635;p42"/>
          <p:cNvPicPr preferRelativeResize="0"/>
          <p:nvPr/>
        </p:nvPicPr>
        <p:blipFill rotWithShape="1">
          <a:blip r:embed="rId32">
            <a:alphaModFix/>
          </a:blip>
          <a:srcRect/>
          <a:stretch/>
        </p:blipFill>
        <p:spPr>
          <a:xfrm>
            <a:off x="10420776" y="6311457"/>
            <a:ext cx="1157058" cy="262526"/>
          </a:xfrm>
          <a:prstGeom prst="rect">
            <a:avLst/>
          </a:prstGeom>
          <a:noFill/>
          <a:ln>
            <a:noFill/>
          </a:ln>
        </p:spPr>
      </p:pic>
      <p:cxnSp>
        <p:nvCxnSpPr>
          <p:cNvPr id="636" name="Google Shape;636;p42"/>
          <p:cNvCxnSpPr/>
          <p:nvPr/>
        </p:nvCxnSpPr>
        <p:spPr>
          <a:xfrm rot="10800000">
            <a:off x="609400" y="457305"/>
            <a:ext cx="914400" cy="0"/>
          </a:xfrm>
          <a:prstGeom prst="straightConnector1">
            <a:avLst/>
          </a:prstGeom>
          <a:noFill/>
          <a:ln w="25400" cap="flat" cmpd="sng">
            <a:solidFill>
              <a:srgbClr val="FBBA3F"/>
            </a:solidFill>
            <a:prstDash val="solid"/>
            <a:miter lim="800000"/>
            <a:headEnd type="none" w="sm" len="sm"/>
            <a:tailEnd type="none" w="sm" len="sm"/>
          </a:ln>
        </p:spPr>
      </p:cxnSp>
      <p:sp>
        <p:nvSpPr>
          <p:cNvPr id="637" name="Google Shape;637;p42"/>
          <p:cNvSpPr txBox="1"/>
          <p:nvPr/>
        </p:nvSpPr>
        <p:spPr>
          <a:xfrm>
            <a:off x="0" y="-345827"/>
            <a:ext cx="12190500" cy="265200"/>
          </a:xfrm>
          <a:prstGeom prst="rect">
            <a:avLst/>
          </a:prstGeom>
          <a:solidFill>
            <a:srgbClr val="F2F2F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fr-FR" sz="1000">
                <a:solidFill>
                  <a:srgbClr val="464F5C"/>
                </a:solidFill>
                <a:latin typeface="Calibri"/>
                <a:ea typeface="Calibri"/>
                <a:cs typeface="Calibri"/>
                <a:sym typeface="Calibri"/>
              </a:rPr>
              <a:t>If pasting slides from an older presentation, make sure to select a Slide Master Layout that appears before the Slide Master Layout titled DO NOT USE MASTER SLIDES THAT APPEAR AFTER THIS. </a:t>
            </a:r>
            <a:endParaRPr/>
          </a:p>
        </p:txBody>
      </p:sp>
      <p:grpSp>
        <p:nvGrpSpPr>
          <p:cNvPr id="638" name="Google Shape;638;p42"/>
          <p:cNvGrpSpPr/>
          <p:nvPr/>
        </p:nvGrpSpPr>
        <p:grpSpPr>
          <a:xfrm>
            <a:off x="12429957" y="152515"/>
            <a:ext cx="971603" cy="2368810"/>
            <a:chOff x="12431200" y="152485"/>
            <a:chExt cx="971700" cy="2368336"/>
          </a:xfrm>
        </p:grpSpPr>
        <p:grpSp>
          <p:nvGrpSpPr>
            <p:cNvPr id="639" name="Google Shape;639;p42"/>
            <p:cNvGrpSpPr/>
            <p:nvPr/>
          </p:nvGrpSpPr>
          <p:grpSpPr>
            <a:xfrm>
              <a:off x="12431200" y="152485"/>
              <a:ext cx="971700" cy="1804057"/>
              <a:chOff x="12431200" y="152485"/>
              <a:chExt cx="971700" cy="1804057"/>
            </a:xfrm>
          </p:grpSpPr>
          <p:sp>
            <p:nvSpPr>
              <p:cNvPr id="640" name="Google Shape;640;p42"/>
              <p:cNvSpPr/>
              <p:nvPr/>
            </p:nvSpPr>
            <p:spPr>
              <a:xfrm>
                <a:off x="12431200" y="1547042"/>
                <a:ext cx="409500" cy="409500"/>
              </a:xfrm>
              <a:prstGeom prst="ellipse">
                <a:avLst/>
              </a:prstGeom>
              <a:solidFill>
                <a:srgbClr val="C53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41" name="Google Shape;641;p42"/>
              <p:cNvSpPr/>
              <p:nvPr/>
            </p:nvSpPr>
            <p:spPr>
              <a:xfrm>
                <a:off x="12431200" y="976700"/>
                <a:ext cx="409500" cy="409500"/>
              </a:xfrm>
              <a:prstGeom prst="ellipse">
                <a:avLst/>
              </a:prstGeom>
              <a:solidFill>
                <a:srgbClr val="6B04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42" name="Google Shape;642;p42"/>
              <p:cNvSpPr/>
              <p:nvPr/>
            </p:nvSpPr>
            <p:spPr>
              <a:xfrm>
                <a:off x="12431200" y="412421"/>
                <a:ext cx="409500" cy="409500"/>
              </a:xfrm>
              <a:prstGeom prst="ellipse">
                <a:avLst/>
              </a:pr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43" name="Google Shape;643;p42"/>
              <p:cNvSpPr/>
              <p:nvPr/>
            </p:nvSpPr>
            <p:spPr>
              <a:xfrm>
                <a:off x="12431200" y="152485"/>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Primary Palette</a:t>
                </a:r>
                <a:endParaRPr/>
              </a:p>
            </p:txBody>
          </p:sp>
          <p:sp>
            <p:nvSpPr>
              <p:cNvPr id="644" name="Google Shape;644;p42"/>
              <p:cNvSpPr/>
              <p:nvPr/>
            </p:nvSpPr>
            <p:spPr>
              <a:xfrm>
                <a:off x="12914957" y="1547042"/>
                <a:ext cx="409500" cy="409500"/>
              </a:xfrm>
              <a:prstGeom prst="ellipse">
                <a:avLst/>
              </a:prstGeom>
              <a:solidFill>
                <a:srgbClr val="BECC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45" name="Google Shape;645;p42"/>
              <p:cNvSpPr/>
              <p:nvPr/>
            </p:nvSpPr>
            <p:spPr>
              <a:xfrm>
                <a:off x="12914957" y="976700"/>
                <a:ext cx="409500" cy="409500"/>
              </a:xfrm>
              <a:prstGeom prst="ellipse">
                <a:avLst/>
              </a:prstGeom>
              <a:solidFill>
                <a:srgbClr val="73829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sp>
            <p:nvSpPr>
              <p:cNvPr id="646" name="Google Shape;646;p42"/>
              <p:cNvSpPr/>
              <p:nvPr/>
            </p:nvSpPr>
            <p:spPr>
              <a:xfrm>
                <a:off x="12914957" y="412421"/>
                <a:ext cx="409500" cy="409500"/>
              </a:xfrm>
              <a:prstGeom prst="ellipse">
                <a:avLst/>
              </a:prstGeom>
              <a:solidFill>
                <a:srgbClr val="363D4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sp>
          <p:nvSpPr>
            <p:cNvPr id="647" name="Google Shape;647;p42"/>
            <p:cNvSpPr/>
            <p:nvPr/>
          </p:nvSpPr>
          <p:spPr>
            <a:xfrm>
              <a:off x="12914957" y="2111321"/>
              <a:ext cx="409500" cy="409500"/>
            </a:xfrm>
            <a:prstGeom prst="ellipse">
              <a:avLst/>
            </a:prstGeom>
            <a:solidFill>
              <a:srgbClr val="F7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A5A5A5"/>
                </a:solidFill>
                <a:latin typeface="Arial"/>
                <a:ea typeface="Arial"/>
                <a:cs typeface="Arial"/>
                <a:sym typeface="Arial"/>
              </a:endParaRPr>
            </a:p>
          </p:txBody>
        </p:sp>
      </p:grpSp>
      <p:grpSp>
        <p:nvGrpSpPr>
          <p:cNvPr id="648" name="Google Shape;648;p42"/>
          <p:cNvGrpSpPr/>
          <p:nvPr/>
        </p:nvGrpSpPr>
        <p:grpSpPr>
          <a:xfrm>
            <a:off x="12429957" y="4771799"/>
            <a:ext cx="1376878" cy="1419808"/>
            <a:chOff x="12431200" y="4979663"/>
            <a:chExt cx="1377016" cy="1419524"/>
          </a:xfrm>
        </p:grpSpPr>
        <p:sp>
          <p:nvSpPr>
            <p:cNvPr id="649" name="Google Shape;649;p42"/>
            <p:cNvSpPr/>
            <p:nvPr/>
          </p:nvSpPr>
          <p:spPr>
            <a:xfrm>
              <a:off x="12431200" y="4979663"/>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Highlight Colors</a:t>
              </a:r>
              <a:endParaRPr/>
            </a:p>
          </p:txBody>
        </p:sp>
        <p:sp>
          <p:nvSpPr>
            <p:cNvPr id="650" name="Google Shape;650;p42"/>
            <p:cNvSpPr/>
            <p:nvPr/>
          </p:nvSpPr>
          <p:spPr>
            <a:xfrm>
              <a:off x="12431200" y="5420034"/>
              <a:ext cx="409500" cy="409500"/>
            </a:xfrm>
            <a:prstGeom prst="ellipse">
              <a:avLst/>
            </a:prstGeom>
            <a:solidFill>
              <a:srgbClr val="F706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51" name="Google Shape;651;p42"/>
            <p:cNvSpPr/>
            <p:nvPr/>
          </p:nvSpPr>
          <p:spPr>
            <a:xfrm>
              <a:off x="12431200" y="5989687"/>
              <a:ext cx="409500" cy="409500"/>
            </a:xfrm>
            <a:prstGeom prst="ellipse">
              <a:avLst/>
            </a:prstGeom>
            <a:solidFill>
              <a:srgbClr val="960A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52" name="Google Shape;652;p42"/>
            <p:cNvSpPr/>
            <p:nvPr/>
          </p:nvSpPr>
          <p:spPr>
            <a:xfrm>
              <a:off x="12914957" y="5420034"/>
              <a:ext cx="409500" cy="409500"/>
            </a:xfrm>
            <a:prstGeom prst="ellipse">
              <a:avLst/>
            </a:prstGeom>
            <a:solidFill>
              <a:srgbClr val="FFB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53" name="Google Shape;653;p42"/>
            <p:cNvSpPr/>
            <p:nvPr/>
          </p:nvSpPr>
          <p:spPr>
            <a:xfrm>
              <a:off x="12914957" y="5989687"/>
              <a:ext cx="409500" cy="409500"/>
            </a:xfrm>
            <a:prstGeom prst="ellipse">
              <a:avLst/>
            </a:prstGeom>
            <a:solidFill>
              <a:srgbClr val="FA96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54" name="Google Shape;654;p42"/>
            <p:cNvSpPr/>
            <p:nvPr/>
          </p:nvSpPr>
          <p:spPr>
            <a:xfrm>
              <a:off x="13398716" y="5420034"/>
              <a:ext cx="409500" cy="409500"/>
            </a:xfrm>
            <a:prstGeom prst="ellipse">
              <a:avLst/>
            </a:prstGeom>
            <a:solidFill>
              <a:srgbClr val="FF6C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55" name="Google Shape;655;p42"/>
            <p:cNvSpPr/>
            <p:nvPr/>
          </p:nvSpPr>
          <p:spPr>
            <a:xfrm>
              <a:off x="13398716" y="5989687"/>
              <a:ext cx="409500" cy="409500"/>
            </a:xfrm>
            <a:prstGeom prst="ellipse">
              <a:avLst/>
            </a:prstGeom>
            <a:solidFill>
              <a:srgbClr val="DB2F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grpSp>
        <p:nvGrpSpPr>
          <p:cNvPr id="656" name="Google Shape;656;p42"/>
          <p:cNvGrpSpPr/>
          <p:nvPr/>
        </p:nvGrpSpPr>
        <p:grpSpPr>
          <a:xfrm>
            <a:off x="12429957" y="2676135"/>
            <a:ext cx="971603" cy="1941185"/>
            <a:chOff x="12431200" y="2678506"/>
            <a:chExt cx="971700" cy="1940797"/>
          </a:xfrm>
        </p:grpSpPr>
        <p:sp>
          <p:nvSpPr>
            <p:cNvPr id="657" name="Google Shape;657;p42"/>
            <p:cNvSpPr/>
            <p:nvPr/>
          </p:nvSpPr>
          <p:spPr>
            <a:xfrm>
              <a:off x="12431200" y="2678506"/>
              <a:ext cx="971700" cy="178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7F7F7F"/>
                </a:buClr>
                <a:buSzPts val="900"/>
                <a:buFont typeface="Calibri"/>
                <a:buNone/>
              </a:pPr>
              <a:r>
                <a:rPr lang="fr-FR" sz="900" b="0" i="0" u="none" strike="noStrike" cap="none">
                  <a:solidFill>
                    <a:srgbClr val="7F7F7F"/>
                  </a:solidFill>
                  <a:latin typeface="Calibri"/>
                  <a:ea typeface="Calibri"/>
                  <a:cs typeface="Calibri"/>
                  <a:sym typeface="Calibri"/>
                </a:rPr>
                <a:t>Secondary Colors</a:t>
              </a:r>
              <a:endParaRPr/>
            </a:p>
          </p:txBody>
        </p:sp>
        <p:sp>
          <p:nvSpPr>
            <p:cNvPr id="658" name="Google Shape;658;p42"/>
            <p:cNvSpPr/>
            <p:nvPr/>
          </p:nvSpPr>
          <p:spPr>
            <a:xfrm>
              <a:off x="12431200" y="3645524"/>
              <a:ext cx="409500" cy="409500"/>
            </a:xfrm>
            <a:prstGeom prst="ellipse">
              <a:avLst/>
            </a:prstGeom>
            <a:solidFill>
              <a:srgbClr val="4D5E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59" name="Google Shape;659;p42"/>
            <p:cNvSpPr/>
            <p:nvPr/>
          </p:nvSpPr>
          <p:spPr>
            <a:xfrm>
              <a:off x="12431200" y="3081245"/>
              <a:ext cx="409500" cy="409500"/>
            </a:xfrm>
            <a:prstGeom prst="ellipse">
              <a:avLst/>
            </a:prstGeom>
            <a:solidFill>
              <a:srgbClr val="3B20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60" name="Google Shape;660;p42"/>
            <p:cNvSpPr/>
            <p:nvPr/>
          </p:nvSpPr>
          <p:spPr>
            <a:xfrm>
              <a:off x="12914957" y="3645524"/>
              <a:ext cx="409500" cy="409500"/>
            </a:xfrm>
            <a:prstGeom prst="ellipse">
              <a:avLst/>
            </a:prstGeom>
            <a:solidFill>
              <a:srgbClr val="30B8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61" name="Google Shape;661;p42"/>
            <p:cNvSpPr/>
            <p:nvPr/>
          </p:nvSpPr>
          <p:spPr>
            <a:xfrm>
              <a:off x="12914957" y="3081245"/>
              <a:ext cx="409500" cy="409500"/>
            </a:xfrm>
            <a:prstGeom prst="ellipse">
              <a:avLst/>
            </a:prstGeom>
            <a:solidFill>
              <a:srgbClr val="0D9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62" name="Google Shape;662;p42"/>
            <p:cNvSpPr/>
            <p:nvPr/>
          </p:nvSpPr>
          <p:spPr>
            <a:xfrm>
              <a:off x="12431200" y="4209803"/>
              <a:ext cx="409500" cy="409500"/>
            </a:xfrm>
            <a:prstGeom prst="ellipse">
              <a:avLst/>
            </a:prstGeom>
            <a:solidFill>
              <a:srgbClr val="94B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sp>
          <p:nvSpPr>
            <p:cNvPr id="663" name="Google Shape;663;p42"/>
            <p:cNvSpPr/>
            <p:nvPr/>
          </p:nvSpPr>
          <p:spPr>
            <a:xfrm>
              <a:off x="12914957" y="4209803"/>
              <a:ext cx="409500" cy="409500"/>
            </a:xfrm>
            <a:prstGeom prst="ellipse">
              <a:avLst/>
            </a:prstGeom>
            <a:solidFill>
              <a:srgbClr val="4FD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7F7F7F"/>
                </a:solidFill>
                <a:latin typeface="Arial"/>
                <a:ea typeface="Arial"/>
                <a:cs typeface="Arial"/>
                <a:sym typeface="Arial"/>
              </a:endParaRPr>
            </a:p>
          </p:txBody>
        </p:sp>
      </p:grpSp>
      <p:sp>
        <p:nvSpPr>
          <p:cNvPr id="664" name="Google Shape;664;p42"/>
          <p:cNvSpPr txBox="1"/>
          <p:nvPr/>
        </p:nvSpPr>
        <p:spPr>
          <a:xfrm>
            <a:off x="13714602" y="133098"/>
            <a:ext cx="17055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900" b="1" i="0" u="none" strike="noStrike">
                <a:solidFill>
                  <a:srgbClr val="7F7F7F"/>
                </a:solidFill>
                <a:latin typeface="Calibri"/>
                <a:ea typeface="Calibri"/>
                <a:cs typeface="Calibri"/>
                <a:sym typeface="Calibri"/>
              </a:rPr>
              <a:t>Change the color of a shape </a:t>
            </a:r>
            <a:br>
              <a:rPr lang="fr-FR" sz="900" b="1" i="0" u="none" strike="noStrike">
                <a:solidFill>
                  <a:srgbClr val="7F7F7F"/>
                </a:solidFill>
                <a:latin typeface="Calibri"/>
                <a:ea typeface="Calibri"/>
                <a:cs typeface="Calibri"/>
                <a:sym typeface="Calibri"/>
              </a:rPr>
            </a:br>
            <a:r>
              <a:rPr lang="fr-FR" sz="900" b="1" i="0" u="none" strike="noStrike">
                <a:solidFill>
                  <a:srgbClr val="7F7F7F"/>
                </a:solidFill>
                <a:latin typeface="Calibri"/>
                <a:ea typeface="Calibri"/>
                <a:cs typeface="Calibri"/>
                <a:sym typeface="Calibri"/>
              </a:rPr>
              <a:t>or text</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Select the shape or text you want to assign a new color to. (To select multiple objects, press Ctrl and then click the shapes.) </a:t>
            </a:r>
            <a:endParaRPr/>
          </a:p>
          <a:p>
            <a:pPr marL="228600" marR="0" lvl="0" indent="-228600" algn="l" rtl="0">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On the Format or Shape Format tab, select Shape Fill (if you're coloring a shape) or Text Fill (if you're coloring text).</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
            </a:r>
            <a:br>
              <a:rPr lang="fr-FR" sz="900" b="0" i="0" u="none" strike="noStrike">
                <a:solidFill>
                  <a:srgbClr val="7F7F7F"/>
                </a:solidFill>
                <a:latin typeface="Calibri"/>
                <a:ea typeface="Calibri"/>
                <a:cs typeface="Calibri"/>
                <a:sym typeface="Calibri"/>
              </a:rPr>
            </a:br>
            <a:r>
              <a:rPr lang="fr-FR" sz="900" b="0" i="0" u="none" strike="noStrike">
                <a:solidFill>
                  <a:srgbClr val="7F7F7F"/>
                </a:solidFill>
                <a:latin typeface="Calibri"/>
                <a:ea typeface="Calibri"/>
                <a:cs typeface="Calibri"/>
                <a:sym typeface="Calibri"/>
              </a:rPr>
              <a:t>The mouse pointer turns into an eyedropper tool</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Quattrocento Sans"/>
                <a:ea typeface="Quattrocento Sans"/>
                <a:cs typeface="Quattrocento Sans"/>
                <a:sym typeface="Quattrocento Sans"/>
              </a:rPr>
              <a:t>As you move your pointer around onscreen, a live preview of the color you're pointing at appears. Hover or pause on a color to see its RGB (Red Green Blue) color coordinates.</a:t>
            </a:r>
            <a:endParaRPr/>
          </a:p>
          <a:p>
            <a:pPr marL="228600" marR="0" lvl="0" indent="-228600" algn="l" rtl="0">
              <a:lnSpc>
                <a:spcPct val="100000"/>
              </a:lnSpc>
              <a:spcBef>
                <a:spcPts val="600"/>
              </a:spcBef>
              <a:spcAft>
                <a:spcPts val="0"/>
              </a:spcAft>
              <a:buClr>
                <a:srgbClr val="7F7F7F"/>
              </a:buClr>
              <a:buSzPts val="900"/>
              <a:buFont typeface="Calibri"/>
              <a:buAutoNum type="arabicPeriod"/>
            </a:pPr>
            <a:r>
              <a:rPr lang="fr-FR" sz="900" b="0" i="0" u="none" strike="noStrike">
                <a:solidFill>
                  <a:srgbClr val="7F7F7F"/>
                </a:solidFill>
                <a:latin typeface="Calibri"/>
                <a:ea typeface="Calibri"/>
                <a:cs typeface="Calibri"/>
                <a:sym typeface="Calibri"/>
              </a:rPr>
              <a:t>Using the eyedropper, click the color you want to match; it's immediately applied to the selected shape or object.</a:t>
            </a:r>
            <a:endParaRPr/>
          </a:p>
          <a:p>
            <a:pPr marL="228600" marR="0" lvl="0" indent="-171450" algn="l" rtl="0">
              <a:spcBef>
                <a:spcPts val="600"/>
              </a:spcBef>
              <a:spcAft>
                <a:spcPts val="0"/>
              </a:spcAft>
              <a:buClr>
                <a:schemeClr val="dk1"/>
              </a:buClr>
              <a:buSzPts val="900"/>
              <a:buFont typeface="Calibri"/>
              <a:buNone/>
            </a:pPr>
            <a:endParaRPr sz="900" b="0" i="0" u="none" strike="noStrike">
              <a:solidFill>
                <a:srgbClr val="7F7F7F"/>
              </a:solidFill>
              <a:latin typeface="Calibri"/>
              <a:ea typeface="Calibri"/>
              <a:cs typeface="Calibri"/>
              <a:sym typeface="Calibri"/>
            </a:endParaRPr>
          </a:p>
          <a:p>
            <a:pPr marL="0" marR="0" lvl="0" indent="0" algn="l" rtl="0">
              <a:spcBef>
                <a:spcPts val="600"/>
              </a:spcBef>
              <a:spcAft>
                <a:spcPts val="0"/>
              </a:spcAft>
              <a:buNone/>
            </a:pPr>
            <a:endParaRPr sz="900">
              <a:solidFill>
                <a:srgbClr val="7F7F7F"/>
              </a:solidFill>
              <a:latin typeface="Calibri"/>
              <a:ea typeface="Calibri"/>
              <a:cs typeface="Calibri"/>
              <a:sym typeface="Calibri"/>
            </a:endParaRPr>
          </a:p>
        </p:txBody>
      </p:sp>
      <p:pic>
        <p:nvPicPr>
          <p:cNvPr id="665" name="Google Shape;665;p42"/>
          <p:cNvPicPr preferRelativeResize="0"/>
          <p:nvPr/>
        </p:nvPicPr>
        <p:blipFill rotWithShape="1">
          <a:blip r:embed="rId33">
            <a:alphaModFix/>
          </a:blip>
          <a:srcRect/>
          <a:stretch/>
        </p:blipFill>
        <p:spPr>
          <a:xfrm>
            <a:off x="14010405" y="4385555"/>
            <a:ext cx="1088028" cy="1611118"/>
          </a:xfrm>
          <a:prstGeom prst="rect">
            <a:avLst/>
          </a:prstGeom>
          <a:noFill/>
          <a:ln>
            <a:noFill/>
          </a:ln>
        </p:spPr>
      </p:pic>
      <p:sp>
        <p:nvSpPr>
          <p:cNvPr id="2" name="MSIPCMContentMarking" descr="{&quot;HashCode&quot;:1235388660,&quot;Placement&quot;:&quot;Footer&quot;,&quot;Top&quot;:525.471863,&quot;Left&quot;:462.0323,&quot;SlideWidth&quot;:959,&quot;SlideHeight&quot;:540}">
            <a:extLst>
              <a:ext uri="{FF2B5EF4-FFF2-40B4-BE49-F238E27FC236}">
                <a16:creationId xmlns:a16="http://schemas.microsoft.com/office/drawing/2014/main" id="{C0E7CF31-7506-4084-177A-EB700078072B}"/>
              </a:ext>
            </a:extLst>
          </p:cNvPr>
          <p:cNvSpPr txBox="1"/>
          <p:nvPr userDrawn="1"/>
        </p:nvSpPr>
        <p:spPr>
          <a:xfrm>
            <a:off x="5867810" y="6673493"/>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tr-TR" sz="600">
                <a:solidFill>
                  <a:srgbClr val="626469"/>
                </a:solidFill>
                <a:latin typeface="Arial" panose="020B0604020202020204" pitchFamily="34" charset="0"/>
              </a:rPr>
              <a:t>Internal</a:t>
            </a: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17">
          <p15:clr>
            <a:srgbClr val="F26B43"/>
          </p15:clr>
        </p15:guide>
        <p15:guide id="2" pos="7295">
          <p15:clr>
            <a:srgbClr val="F26B43"/>
          </p15:clr>
        </p15:guide>
        <p15:guide id="3" pos="384">
          <p15:clr>
            <a:srgbClr val="F26B43"/>
          </p15:clr>
        </p15:guide>
        <p15:guide id="4" orient="horz" pos="408">
          <p15:clr>
            <a:srgbClr val="F26B43"/>
          </p15:clr>
        </p15:guide>
        <p15:guide id="5" orient="horz" pos="792">
          <p15:clr>
            <a:srgbClr val="F26B43"/>
          </p15:clr>
        </p15:guide>
        <p15:guide id="6" pos="38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568" y="585352"/>
            <a:ext cx="10971372" cy="804858"/>
          </a:xfrm>
          <a:prstGeom prst="rect">
            <a:avLst/>
          </a:prstGeom>
        </p:spPr>
        <p:txBody>
          <a:bodyPr vert="horz" lIns="0" tIns="0" rIns="0" bIns="0" rtlCol="0" anchor="ctr" anchorCtr="0">
            <a:normAutofit/>
          </a:bodyPr>
          <a:lstStyle/>
          <a:p>
            <a:r>
              <a:rPr lang="sv-SE"/>
              <a:t>Klicka här för att ändra mall för rubrikformat</a:t>
            </a:r>
            <a:endParaRPr lang="en-GB" dirty="0"/>
          </a:p>
        </p:txBody>
      </p:sp>
      <p:sp>
        <p:nvSpPr>
          <p:cNvPr id="3" name="Text Placeholder 2"/>
          <p:cNvSpPr>
            <a:spLocks noGrp="1"/>
          </p:cNvSpPr>
          <p:nvPr>
            <p:ph type="body" idx="1"/>
          </p:nvPr>
        </p:nvSpPr>
        <p:spPr>
          <a:xfrm>
            <a:off x="609521" y="1920685"/>
            <a:ext cx="10971372" cy="4143191"/>
          </a:xfrm>
          <a:prstGeom prst="rect">
            <a:avLst/>
          </a:prstGeom>
        </p:spPr>
        <p:txBody>
          <a:bodyPr vert="horz" wrap="square" lIns="0" tIns="0" rIns="0" bIns="0" rtlCol="0" anchor="t" anchorCtr="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1967" y="6400081"/>
            <a:ext cx="215972" cy="180042"/>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‹N°›</a:t>
            </a:fld>
            <a:endParaRPr lang="en-GB" dirty="0"/>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568" y="6257993"/>
            <a:ext cx="7186248" cy="322131"/>
          </a:xfrm>
          <a:prstGeom prst="rect">
            <a:avLst/>
          </a:prstGeom>
        </p:spPr>
        <p:txBody>
          <a:bodyPr vert="horz" lIns="0" tIns="0" rIns="0" bIns="0" rtlCol="0" anchor="b"/>
          <a:lstStyle>
            <a:lvl1pPr algn="l">
              <a:defRPr sz="700">
                <a:solidFill>
                  <a:schemeClr val="bg1">
                    <a:lumMod val="50000"/>
                  </a:schemeClr>
                </a:solidFill>
              </a:defRPr>
            </a:lvl1pPr>
          </a:lstStyle>
          <a:p>
            <a:r>
              <a:rPr lang="en-US" dirty="0"/>
              <a:t>© 2022 AVEVA Group plc and its subsidiaries. All rights reserved.</a:t>
            </a:r>
            <a:endParaRPr lang="en-GB" dirty="0"/>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xmlns="" val="1"/>
              </a:ext>
            </a:extLst>
          </p:cNvPr>
          <p:cNvPicPr>
            <a:picLocks noChangeAspect="1"/>
          </p:cNvPicPr>
          <p:nvPr userDrawn="1"/>
        </p:nvPicPr>
        <p:blipFill>
          <a:blip r:embed="rId25"/>
          <a:stretch>
            <a:fillRect/>
          </a:stretch>
        </p:blipFill>
        <p:spPr>
          <a:xfrm>
            <a:off x="10420788" y="6311469"/>
            <a:ext cx="1157057" cy="262621"/>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xmlns="" val="1"/>
              </a:ext>
            </a:extLst>
          </p:cNvPr>
          <p:cNvCxnSpPr>
            <a:cxnSpLocks/>
          </p:cNvCxnSpPr>
          <p:nvPr userDrawn="1"/>
        </p:nvCxnSpPr>
        <p:spPr>
          <a:xfrm flipH="1">
            <a:off x="609521" y="457306"/>
            <a:ext cx="914281"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828"/>
            <a:ext cx="12190413" cy="265237"/>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29582" y="152521"/>
            <a:ext cx="971615" cy="2368867"/>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29582" y="4771956"/>
            <a:ext cx="1376820" cy="1419836"/>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29582" y="2676220"/>
            <a:ext cx="971615" cy="1941229"/>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4617" y="133099"/>
            <a:ext cx="1705616" cy="4710071"/>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
            </a: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6"/>
          <a:stretch>
            <a:fillRect/>
          </a:stretch>
        </p:blipFill>
        <p:spPr>
          <a:xfrm>
            <a:off x="14010421" y="4385563"/>
            <a:ext cx="1088029" cy="1611703"/>
          </a:xfrm>
          <a:prstGeom prst="rect">
            <a:avLst/>
          </a:prstGeom>
        </p:spPr>
      </p:pic>
      <p:sp>
        <p:nvSpPr>
          <p:cNvPr id="6" name="MSIPCMContentMarking" descr="{&quot;HashCode&quot;:1235388660,&quot;Placement&quot;:&quot;Footer&quot;,&quot;Top&quot;:525.471863,&quot;Left&quot;:462.0323,&quot;SlideWidth&quot;:959,&quot;SlideHeight&quot;:540}">
            <a:extLst>
              <a:ext uri="{FF2B5EF4-FFF2-40B4-BE49-F238E27FC236}">
                <a16:creationId xmlns:a16="http://schemas.microsoft.com/office/drawing/2014/main" id="{1ED03D65-10EA-CD49-0671-CA69C5FC4C80}"/>
              </a:ext>
            </a:extLst>
          </p:cNvPr>
          <p:cNvSpPr txBox="1"/>
          <p:nvPr userDrawn="1"/>
        </p:nvSpPr>
        <p:spPr>
          <a:xfrm>
            <a:off x="5867810" y="6673493"/>
            <a:ext cx="454791" cy="186095"/>
          </a:xfrm>
          <a:prstGeom prst="rect">
            <a:avLst/>
          </a:prstGeom>
          <a:noFill/>
        </p:spPr>
        <p:txBody>
          <a:bodyPr vert="horz" wrap="square" lIns="0" tIns="0" rIns="0" bIns="0" rtlCol="0" anchor="ctr" anchorCtr="1">
            <a:spAutoFit/>
          </a:bodyPr>
          <a:lstStyle/>
          <a:p>
            <a:pPr marL="171450" indent="-171450" algn="ctr">
              <a:spcBef>
                <a:spcPts val="0"/>
              </a:spcBef>
              <a:spcAft>
                <a:spcPts val="0"/>
              </a:spcAft>
              <a:buClr>
                <a:srgbClr val="F70656"/>
              </a:buClr>
              <a:buFont typeface="Arial" panose="020B0604020202020204" pitchFamily="34" charset="0"/>
              <a:buChar char="•"/>
            </a:pPr>
            <a:r>
              <a:rPr lang="tr-TR" sz="600">
                <a:solidFill>
                  <a:srgbClr val="626469"/>
                </a:solidFill>
                <a:latin typeface="Arial" panose="020B0604020202020204" pitchFamily="34" charset="0"/>
              </a:rPr>
              <a:t>Internal</a:t>
            </a:r>
            <a:endParaRPr lang="tr-TR" sz="600" dirty="0">
              <a:solidFill>
                <a:srgbClr val="626469"/>
              </a:solidFill>
              <a:latin typeface="Arial" panose="020B0604020202020204" pitchFamily="34" charset="0"/>
            </a:endParaRPr>
          </a:p>
        </p:txBody>
      </p:sp>
    </p:spTree>
    <p:extLst>
      <p:ext uri="{BB962C8B-B14F-4D97-AF65-F5344CB8AC3E}">
        <p14:creationId xmlns:p14="http://schemas.microsoft.com/office/powerpoint/2010/main" val="2896137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09"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62"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23"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585"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447"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309"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170"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032"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2894"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47.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9.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image" Target="../media/image47.pn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jp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hyperlink" Target="https://www.youtube.com/watch?v=MTGotOxqky8" TargetMode="External"/><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0.png"/><Relationship Id="rId3" Type="http://schemas.openxmlformats.org/officeDocument/2006/relationships/image" Target="../media/image45.jpg"/><Relationship Id="rId7" Type="http://schemas.openxmlformats.org/officeDocument/2006/relationships/image" Target="../media/image28.png"/><Relationship Id="rId12"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56.png"/><Relationship Id="rId5" Type="http://schemas.openxmlformats.org/officeDocument/2006/relationships/image" Target="../media/image32.png"/><Relationship Id="rId10" Type="http://schemas.openxmlformats.org/officeDocument/2006/relationships/image" Target="../media/image59.png"/><Relationship Id="rId4" Type="http://schemas.openxmlformats.org/officeDocument/2006/relationships/hyperlink" Target="https://www.youtube.com/watch?v=MTGotOxqky8" TargetMode="External"/><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62.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64.jpg"/><Relationship Id="rId4" Type="http://schemas.openxmlformats.org/officeDocument/2006/relationships/hyperlink" Target="https://www.anaconda.com/state-of-data-science-202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37.xml"/><Relationship Id="rId6" Type="http://schemas.microsoft.com/office/2007/relationships/hdphoto" Target="../media/hdphoto2.wdp"/><Relationship Id="rId11" Type="http://schemas.openxmlformats.org/officeDocument/2006/relationships/image" Target="../media/image70.emf"/><Relationship Id="rId5" Type="http://schemas.openxmlformats.org/officeDocument/2006/relationships/image" Target="../media/image6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38.xml"/><Relationship Id="rId7" Type="http://schemas.openxmlformats.org/officeDocument/2006/relationships/image" Target="../media/image7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8" Type="http://schemas.openxmlformats.org/officeDocument/2006/relationships/image" Target="../media/image85.gif"/><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41.xml"/><Relationship Id="rId6" Type="http://schemas.openxmlformats.org/officeDocument/2006/relationships/image" Target="../media/image83.gif"/><Relationship Id="rId11" Type="http://schemas.openxmlformats.org/officeDocument/2006/relationships/image" Target="../media/image88.png"/><Relationship Id="rId5" Type="http://schemas.openxmlformats.org/officeDocument/2006/relationships/image" Target="../media/image82.gif"/><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39.xml"/><Relationship Id="rId6" Type="http://schemas.openxmlformats.org/officeDocument/2006/relationships/image" Target="../media/image91.png"/><Relationship Id="rId5" Type="http://schemas.openxmlformats.org/officeDocument/2006/relationships/image" Target="../media/image90.png"/><Relationship Id="rId4" Type="http://schemas.microsoft.com/office/2007/relationships/hdphoto" Target="../media/hdphoto5.wdp"/><Relationship Id="rId9"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0.xml"/><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7.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hyperlink" Target="https://www.youtube.com/watch?v=MTGotOxqky8"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73"/>
          <p:cNvSpPr txBox="1">
            <a:spLocks noGrp="1"/>
          </p:cNvSpPr>
          <p:nvPr>
            <p:ph type="title" idx="4294967295"/>
          </p:nvPr>
        </p:nvSpPr>
        <p:spPr>
          <a:xfrm>
            <a:off x="1933149" y="890750"/>
            <a:ext cx="8324100" cy="1569900"/>
          </a:xfrm>
          <a:prstGeom prst="rect">
            <a:avLst/>
          </a:prstGeom>
          <a:noFill/>
          <a:ln>
            <a:noFill/>
          </a:ln>
        </p:spPr>
        <p:txBody>
          <a:bodyPr spcFirstLastPara="1" wrap="square" lIns="61200" tIns="45700" rIns="91425" bIns="45700" anchor="t" anchorCtr="0">
            <a:spAutoFit/>
          </a:bodyPr>
          <a:lstStyle/>
          <a:p>
            <a:pPr marL="0" lvl="0" indent="0" algn="ctr" rtl="0">
              <a:lnSpc>
                <a:spcPct val="100000"/>
              </a:lnSpc>
              <a:spcBef>
                <a:spcPts val="0"/>
              </a:spcBef>
              <a:spcAft>
                <a:spcPts val="0"/>
              </a:spcAft>
              <a:buSzPts val="5600"/>
              <a:buNone/>
            </a:pPr>
            <a:r>
              <a:rPr lang="fr-FR" sz="4800" b="1">
                <a:solidFill>
                  <a:schemeClr val="lt1"/>
                </a:solidFill>
                <a:latin typeface="Calibri"/>
                <a:ea typeface="Calibri"/>
                <a:cs typeface="Calibri"/>
                <a:sym typeface="Calibri"/>
              </a:rPr>
              <a:t>End to end solutions for predictive maintenance</a:t>
            </a:r>
            <a:endParaRPr sz="4800" b="1">
              <a:solidFill>
                <a:schemeClr val="lt1"/>
              </a:solidFill>
              <a:latin typeface="Calibri"/>
              <a:ea typeface="Calibri"/>
              <a:cs typeface="Calibri"/>
              <a:sym typeface="Calibri"/>
            </a:endParaRPr>
          </a:p>
        </p:txBody>
      </p:sp>
      <p:sp>
        <p:nvSpPr>
          <p:cNvPr id="1183" name="Google Shape;1183;p73"/>
          <p:cNvSpPr txBox="1"/>
          <p:nvPr/>
        </p:nvSpPr>
        <p:spPr>
          <a:xfrm>
            <a:off x="331675" y="4720225"/>
            <a:ext cx="5830200" cy="9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2000" b="1">
                <a:solidFill>
                  <a:srgbClr val="FFFFFF"/>
                </a:solidFill>
                <a:latin typeface="Calibri"/>
                <a:ea typeface="Calibri"/>
                <a:cs typeface="Calibri"/>
                <a:sym typeface="Calibri"/>
              </a:rPr>
              <a:t>Christian FRENEAT</a:t>
            </a:r>
            <a:endParaRPr sz="2000" b="1">
              <a:solidFill>
                <a:srgbClr val="FFFFFF"/>
              </a:solidFill>
              <a:latin typeface="Calibri"/>
              <a:ea typeface="Calibri"/>
              <a:cs typeface="Calibri"/>
              <a:sym typeface="Calibri"/>
            </a:endParaRPr>
          </a:p>
          <a:p>
            <a:pPr marL="0" lvl="0" indent="0" algn="l" rtl="0">
              <a:spcBef>
                <a:spcPts val="0"/>
              </a:spcBef>
              <a:spcAft>
                <a:spcPts val="0"/>
              </a:spcAft>
              <a:buNone/>
            </a:pPr>
            <a:r>
              <a:rPr lang="fr-FR" sz="2000">
                <a:solidFill>
                  <a:srgbClr val="FFFFFF"/>
                </a:solidFill>
                <a:latin typeface="Calibri"/>
                <a:ea typeface="Calibri"/>
                <a:cs typeface="Calibri"/>
                <a:sym typeface="Calibri"/>
              </a:rPr>
              <a:t>International Sales &amp; Business Development</a:t>
            </a:r>
            <a:endParaRPr sz="2000">
              <a:solidFill>
                <a:srgbClr val="FFFFFF"/>
              </a:solidFill>
              <a:latin typeface="Calibri"/>
              <a:ea typeface="Calibri"/>
              <a:cs typeface="Calibri"/>
              <a:sym typeface="Calibri"/>
            </a:endParaRPr>
          </a:p>
        </p:txBody>
      </p:sp>
      <p:sp>
        <p:nvSpPr>
          <p:cNvPr id="1184" name="Google Shape;1184;p73"/>
          <p:cNvSpPr txBox="1"/>
          <p:nvPr/>
        </p:nvSpPr>
        <p:spPr>
          <a:xfrm>
            <a:off x="7576525" y="4720225"/>
            <a:ext cx="4153800" cy="995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FR" sz="2000" b="1">
                <a:solidFill>
                  <a:srgbClr val="FFFFFF"/>
                </a:solidFill>
                <a:latin typeface="Calibri"/>
                <a:ea typeface="Calibri"/>
                <a:cs typeface="Calibri"/>
                <a:sym typeface="Calibri"/>
              </a:rPr>
              <a:t>Yasin DEMIRDELEN</a:t>
            </a:r>
            <a:endParaRPr sz="2000" b="1">
              <a:solidFill>
                <a:srgbClr val="FFFFFF"/>
              </a:solidFill>
              <a:latin typeface="Calibri"/>
              <a:ea typeface="Calibri"/>
              <a:cs typeface="Calibri"/>
              <a:sym typeface="Calibri"/>
            </a:endParaRPr>
          </a:p>
          <a:p>
            <a:pPr marL="0" lvl="0" indent="0" algn="r" rtl="0">
              <a:spcBef>
                <a:spcPts val="0"/>
              </a:spcBef>
              <a:spcAft>
                <a:spcPts val="0"/>
              </a:spcAft>
              <a:buNone/>
            </a:pPr>
            <a:r>
              <a:rPr lang="fr-FR" sz="2000">
                <a:solidFill>
                  <a:srgbClr val="FFFFFF"/>
                </a:solidFill>
                <a:latin typeface="Calibri"/>
                <a:ea typeface="Calibri"/>
                <a:cs typeface="Calibri"/>
                <a:sym typeface="Calibri"/>
              </a:rPr>
              <a:t>Software End User Sales Leader</a:t>
            </a:r>
            <a:endParaRPr sz="2000">
              <a:solidFill>
                <a:srgbClr val="FFFFFF"/>
              </a:solidFill>
              <a:latin typeface="Calibri"/>
              <a:ea typeface="Calibri"/>
              <a:cs typeface="Calibri"/>
              <a:sym typeface="Calibri"/>
            </a:endParaRPr>
          </a:p>
        </p:txBody>
      </p:sp>
      <p:sp>
        <p:nvSpPr>
          <p:cNvPr id="1185" name="Google Shape;1185;p73"/>
          <p:cNvSpPr txBox="1"/>
          <p:nvPr/>
        </p:nvSpPr>
        <p:spPr>
          <a:xfrm>
            <a:off x="3180100" y="3133000"/>
            <a:ext cx="5830200" cy="80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3200" b="1" dirty="0" err="1">
                <a:solidFill>
                  <a:srgbClr val="FFFFFF"/>
                </a:solidFill>
                <a:latin typeface="Calibri"/>
                <a:ea typeface="Calibri"/>
                <a:cs typeface="Calibri"/>
                <a:sym typeface="Calibri"/>
              </a:rPr>
              <a:t>Bakim</a:t>
            </a:r>
            <a:r>
              <a:rPr lang="fr-FR" sz="3200" b="1" dirty="0">
                <a:solidFill>
                  <a:srgbClr val="FFFFFF"/>
                </a:solidFill>
                <a:latin typeface="Calibri"/>
                <a:ea typeface="Calibri"/>
                <a:cs typeface="Calibri"/>
                <a:sym typeface="Calibri"/>
              </a:rPr>
              <a:t> Istanbul</a:t>
            </a:r>
            <a:endParaRPr sz="3200" b="1" dirty="0">
              <a:solidFill>
                <a:srgbClr val="FFFFFF"/>
              </a:solidFill>
              <a:latin typeface="Calibri"/>
              <a:ea typeface="Calibri"/>
              <a:cs typeface="Calibri"/>
              <a:sym typeface="Calibri"/>
            </a:endParaRPr>
          </a:p>
          <a:p>
            <a:pPr marL="0" lvl="0" indent="0" algn="ctr" rtl="0">
              <a:spcBef>
                <a:spcPts val="0"/>
              </a:spcBef>
              <a:spcAft>
                <a:spcPts val="0"/>
              </a:spcAft>
              <a:buNone/>
            </a:pPr>
            <a:r>
              <a:rPr lang="fr-FR" sz="3200" b="1" dirty="0">
                <a:solidFill>
                  <a:srgbClr val="FFFFFF"/>
                </a:solidFill>
                <a:latin typeface="Calibri"/>
                <a:ea typeface="Calibri"/>
                <a:cs typeface="Calibri"/>
                <a:sym typeface="Calibri"/>
              </a:rPr>
              <a:t>03 May 2023</a:t>
            </a:r>
            <a:endParaRPr sz="3200" dirty="0">
              <a:solidFill>
                <a:srgbClr val="FFFFFF"/>
              </a:solidFill>
              <a:latin typeface="Calibri"/>
              <a:ea typeface="Calibri"/>
              <a:cs typeface="Calibri"/>
              <a:sym typeface="Calibri"/>
            </a:endParaRPr>
          </a:p>
        </p:txBody>
      </p:sp>
      <p:pic>
        <p:nvPicPr>
          <p:cNvPr id="1186" name="Google Shape;1186;p73"/>
          <p:cNvPicPr preferRelativeResize="0"/>
          <p:nvPr/>
        </p:nvPicPr>
        <p:blipFill>
          <a:blip r:embed="rId3">
            <a:alphaModFix/>
          </a:blip>
          <a:stretch>
            <a:fillRect/>
          </a:stretch>
        </p:blipFill>
        <p:spPr>
          <a:xfrm>
            <a:off x="10101924" y="3133000"/>
            <a:ext cx="1628400" cy="1628400"/>
          </a:xfrm>
          <a:prstGeom prst="ellipse">
            <a:avLst/>
          </a:prstGeom>
          <a:noFill/>
          <a:ln>
            <a:noFill/>
          </a:ln>
        </p:spPr>
      </p:pic>
      <p:pic>
        <p:nvPicPr>
          <p:cNvPr id="1187" name="Google Shape;1187;p73"/>
          <p:cNvPicPr preferRelativeResize="0"/>
          <p:nvPr/>
        </p:nvPicPr>
        <p:blipFill>
          <a:blip r:embed="rId4">
            <a:alphaModFix/>
          </a:blip>
          <a:stretch>
            <a:fillRect/>
          </a:stretch>
        </p:blipFill>
        <p:spPr>
          <a:xfrm>
            <a:off x="460074" y="3133000"/>
            <a:ext cx="1628400" cy="1628400"/>
          </a:xfrm>
          <a:prstGeom prst="ellipse">
            <a:avLst/>
          </a:prstGeom>
          <a:noFill/>
          <a:ln>
            <a:noFill/>
          </a:ln>
        </p:spPr>
      </p:pic>
      <p:pic>
        <p:nvPicPr>
          <p:cNvPr id="1188" name="Google Shape;1188;p73"/>
          <p:cNvPicPr preferRelativeResize="0"/>
          <p:nvPr/>
        </p:nvPicPr>
        <p:blipFill>
          <a:blip r:embed="rId5">
            <a:alphaModFix/>
          </a:blip>
          <a:stretch>
            <a:fillRect/>
          </a:stretch>
        </p:blipFill>
        <p:spPr>
          <a:xfrm>
            <a:off x="322304" y="260475"/>
            <a:ext cx="1903925" cy="1216775"/>
          </a:xfrm>
          <a:prstGeom prst="rect">
            <a:avLst/>
          </a:prstGeom>
          <a:noFill/>
          <a:ln>
            <a:noFill/>
          </a:ln>
        </p:spPr>
      </p:pic>
      <p:grpSp>
        <p:nvGrpSpPr>
          <p:cNvPr id="8" name="Group 7">
            <a:extLst>
              <a:ext uri="{FF2B5EF4-FFF2-40B4-BE49-F238E27FC236}">
                <a16:creationId xmlns:a16="http://schemas.microsoft.com/office/drawing/2014/main" id="{49F2E5FD-C470-DAD2-F59C-3D518D0F2D66}"/>
              </a:ext>
            </a:extLst>
          </p:cNvPr>
          <p:cNvGrpSpPr/>
          <p:nvPr/>
        </p:nvGrpSpPr>
        <p:grpSpPr>
          <a:xfrm>
            <a:off x="7743789" y="5849106"/>
            <a:ext cx="2191384" cy="725106"/>
            <a:chOff x="6309407" y="4425246"/>
            <a:chExt cx="2191384" cy="725106"/>
          </a:xfrm>
        </p:grpSpPr>
        <p:pic>
          <p:nvPicPr>
            <p:cNvPr id="9" name="Picture 8" descr="A close up of a sign&#10;&#10;Description generated with high confidence">
              <a:extLst>
                <a:ext uri="{FF2B5EF4-FFF2-40B4-BE49-F238E27FC236}">
                  <a16:creationId xmlns:a16="http://schemas.microsoft.com/office/drawing/2014/main" id="{ECC0C4CE-244E-0F94-705E-325361B82B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10" name="Picture 9" descr="A close up of a sign&#10;&#10;Description generated with high confidence">
              <a:extLst>
                <a:ext uri="{FF2B5EF4-FFF2-40B4-BE49-F238E27FC236}">
                  <a16:creationId xmlns:a16="http://schemas.microsoft.com/office/drawing/2014/main" id="{C92068A5-620D-DB73-359F-30AFD4CCC2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83"/>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fr-FR" dirty="0">
                <a:latin typeface="Calibri" panose="020F0502020204030204" pitchFamily="34" charset="0"/>
                <a:cs typeface="Calibri" panose="020F0502020204030204" pitchFamily="34" charset="0"/>
              </a:rPr>
              <a:t>Machine </a:t>
            </a:r>
            <a:r>
              <a:rPr lang="fr-FR" dirty="0" err="1">
                <a:latin typeface="Calibri" panose="020F0502020204030204" pitchFamily="34" charset="0"/>
                <a:cs typeface="Calibri" panose="020F0502020204030204" pitchFamily="34" charset="0"/>
              </a:rPr>
              <a:t>Health</a:t>
            </a:r>
            <a:r>
              <a:rPr lang="fr-FR" dirty="0">
                <a:latin typeface="Calibri" panose="020F0502020204030204" pitchFamily="34" charset="0"/>
                <a:cs typeface="Calibri" panose="020F0502020204030204" pitchFamily="34" charset="0"/>
              </a:rPr>
              <a:t> Matrix</a:t>
            </a:r>
            <a:endParaRPr dirty="0">
              <a:latin typeface="Calibri" panose="020F0502020204030204" pitchFamily="34" charset="0"/>
              <a:cs typeface="Calibri" panose="020F0502020204030204" pitchFamily="34" charset="0"/>
            </a:endParaRPr>
          </a:p>
        </p:txBody>
      </p:sp>
      <p:pic>
        <p:nvPicPr>
          <p:cNvPr id="4" name="Google Shape;815;p56" descr="Capture d’écran"/>
          <p:cNvPicPr preferRelativeResize="0"/>
          <p:nvPr/>
        </p:nvPicPr>
        <p:blipFill rotWithShape="1">
          <a:blip r:embed="rId3">
            <a:alphaModFix/>
          </a:blip>
          <a:srcRect/>
          <a:stretch/>
        </p:blipFill>
        <p:spPr>
          <a:xfrm>
            <a:off x="562302" y="1963312"/>
            <a:ext cx="6512985" cy="2791280"/>
          </a:xfrm>
          <a:prstGeom prst="rect">
            <a:avLst/>
          </a:prstGeom>
          <a:noFill/>
          <a:ln>
            <a:noFill/>
          </a:ln>
        </p:spPr>
      </p:pic>
      <p:sp>
        <p:nvSpPr>
          <p:cNvPr id="5" name="Google Shape;816;p56"/>
          <p:cNvSpPr txBox="1"/>
          <p:nvPr/>
        </p:nvSpPr>
        <p:spPr>
          <a:xfrm>
            <a:off x="8176847" y="2586633"/>
            <a:ext cx="3138854" cy="1809521"/>
          </a:xfrm>
          <a:prstGeom prst="rect">
            <a:avLst/>
          </a:prstGeom>
          <a:noFill/>
          <a:ln>
            <a:noFill/>
          </a:ln>
        </p:spPr>
        <p:txBody>
          <a:bodyPr spcFirstLastPara="1" wrap="square" lIns="91413" tIns="45694" rIns="91413" bIns="45694" anchor="t" anchorCtr="0">
            <a:noAutofit/>
          </a:bodyPr>
          <a:lstStyle/>
          <a:p>
            <a:pPr algn="ctr"/>
            <a:r>
              <a:rPr lang="en-GB" sz="2400" dirty="0">
                <a:solidFill>
                  <a:schemeClr val="dk1"/>
                </a:solidFill>
                <a:latin typeface="Calibri" panose="020F0502020204030204" pitchFamily="34" charset="0"/>
                <a:ea typeface="Be Vietnam"/>
                <a:cs typeface="Calibri" panose="020F0502020204030204" pitchFamily="34" charset="0"/>
                <a:sym typeface="Be Vietnam"/>
              </a:rPr>
              <a:t>Your machine health in only one view</a:t>
            </a:r>
            <a:endParaRPr sz="1500" dirty="0">
              <a:latin typeface="Calibri" panose="020F0502020204030204" pitchFamily="34" charset="0"/>
              <a:ea typeface="Be Vietnam"/>
              <a:cs typeface="Calibri" panose="020F0502020204030204" pitchFamily="34" charset="0"/>
              <a:sym typeface="Be Vietnam"/>
            </a:endParaRPr>
          </a:p>
          <a:p>
            <a:pPr algn="ctr"/>
            <a:endParaRPr sz="2400" dirty="0">
              <a:solidFill>
                <a:schemeClr val="dk1"/>
              </a:solidFill>
              <a:latin typeface="Calibri" panose="020F0502020204030204" pitchFamily="34" charset="0"/>
              <a:ea typeface="Be Vietnam"/>
              <a:cs typeface="Calibri" panose="020F0502020204030204" pitchFamily="34" charset="0"/>
              <a:sym typeface="Be Vietnam"/>
            </a:endParaRPr>
          </a:p>
          <a:p>
            <a:pPr algn="ctr"/>
            <a:r>
              <a:rPr lang="en-GB" sz="2400" dirty="0">
                <a:solidFill>
                  <a:schemeClr val="dk1"/>
                </a:solidFill>
                <a:latin typeface="Calibri" panose="020F0502020204030204" pitchFamily="34" charset="0"/>
                <a:ea typeface="Be Vietnam"/>
                <a:cs typeface="Calibri" panose="020F0502020204030204" pitchFamily="34" charset="0"/>
                <a:sym typeface="Be Vietnam"/>
              </a:rPr>
              <a:t>Productive analysis tool</a:t>
            </a:r>
            <a:endParaRPr sz="1500" dirty="0">
              <a:latin typeface="Calibri" panose="020F0502020204030204" pitchFamily="34" charset="0"/>
              <a:ea typeface="Be Vietnam"/>
              <a:cs typeface="Calibri" panose="020F0502020204030204" pitchFamily="34" charset="0"/>
              <a:sym typeface="Be Vietnam"/>
            </a:endParaRPr>
          </a:p>
          <a:p>
            <a:pPr algn="ctr"/>
            <a:endParaRPr sz="2400" dirty="0">
              <a:solidFill>
                <a:schemeClr val="dk1"/>
              </a:solidFill>
              <a:latin typeface="Calibri" panose="020F0502020204030204" pitchFamily="34" charset="0"/>
              <a:ea typeface="Be Vietnam"/>
              <a:cs typeface="Calibri" panose="020F0502020204030204" pitchFamily="34" charset="0"/>
              <a:sym typeface="Be Vietnam"/>
            </a:endParaRPr>
          </a:p>
        </p:txBody>
      </p:sp>
      <p:cxnSp>
        <p:nvCxnSpPr>
          <p:cNvPr id="6" name="Google Shape;817;p56"/>
          <p:cNvCxnSpPr/>
          <p:nvPr/>
        </p:nvCxnSpPr>
        <p:spPr>
          <a:xfrm>
            <a:off x="455736" y="4873082"/>
            <a:ext cx="6621938" cy="0"/>
          </a:xfrm>
          <a:prstGeom prst="straightConnector1">
            <a:avLst/>
          </a:prstGeom>
          <a:solidFill>
            <a:schemeClr val="accent1"/>
          </a:solidFill>
          <a:ln w="19050" cap="flat" cmpd="sng">
            <a:solidFill>
              <a:srgbClr val="464C59"/>
            </a:solidFill>
            <a:prstDash val="solid"/>
            <a:round/>
            <a:headEnd type="oval" w="med" len="med"/>
            <a:tailEnd type="triangle" w="med" len="med"/>
          </a:ln>
        </p:spPr>
      </p:cxnSp>
      <p:sp>
        <p:nvSpPr>
          <p:cNvPr id="7" name="Google Shape;818;p56"/>
          <p:cNvSpPr txBox="1"/>
          <p:nvPr/>
        </p:nvSpPr>
        <p:spPr>
          <a:xfrm>
            <a:off x="4491722" y="4873082"/>
            <a:ext cx="2585963" cy="307460"/>
          </a:xfrm>
          <a:prstGeom prst="rect">
            <a:avLst/>
          </a:prstGeom>
          <a:noFill/>
          <a:ln>
            <a:noFill/>
          </a:ln>
        </p:spPr>
        <p:txBody>
          <a:bodyPr spcFirstLastPara="1" wrap="square" lIns="91413" tIns="45694" rIns="91413" bIns="45694" anchor="t" anchorCtr="0">
            <a:noAutofit/>
          </a:bodyPr>
          <a:lstStyle/>
          <a:p>
            <a:pPr algn="r"/>
            <a:r>
              <a:rPr lang="en-GB" sz="2000" b="1">
                <a:solidFill>
                  <a:schemeClr val="dk1"/>
                </a:solidFill>
                <a:latin typeface="Calibri" panose="020F0502020204030204" pitchFamily="34" charset="0"/>
                <a:ea typeface="Arial Black"/>
                <a:cs typeface="Calibri" panose="020F0502020204030204" pitchFamily="34" charset="0"/>
                <a:sym typeface="Arial Black"/>
              </a:rPr>
              <a:t>Where is the defect</a:t>
            </a:r>
            <a:endParaRPr sz="2000" b="1">
              <a:solidFill>
                <a:schemeClr val="dk1"/>
              </a:solidFill>
              <a:latin typeface="Calibri" panose="020F0502020204030204" pitchFamily="34" charset="0"/>
              <a:ea typeface="Arial Black"/>
              <a:cs typeface="Calibri" panose="020F0502020204030204" pitchFamily="34" charset="0"/>
              <a:sym typeface="Arial Black"/>
            </a:endParaRPr>
          </a:p>
        </p:txBody>
      </p:sp>
      <p:cxnSp>
        <p:nvCxnSpPr>
          <p:cNvPr id="8" name="Google Shape;819;p56"/>
          <p:cNvCxnSpPr/>
          <p:nvPr/>
        </p:nvCxnSpPr>
        <p:spPr>
          <a:xfrm rot="10800000">
            <a:off x="455736" y="1553115"/>
            <a:ext cx="0" cy="3319968"/>
          </a:xfrm>
          <a:prstGeom prst="straightConnector1">
            <a:avLst/>
          </a:prstGeom>
          <a:solidFill>
            <a:schemeClr val="accent1"/>
          </a:solidFill>
          <a:ln w="19050" cap="flat" cmpd="sng">
            <a:solidFill>
              <a:srgbClr val="464C59"/>
            </a:solidFill>
            <a:prstDash val="solid"/>
            <a:round/>
            <a:headEnd type="none" w="sm" len="sm"/>
            <a:tailEnd type="triangle" w="med" len="med"/>
          </a:ln>
        </p:spPr>
      </p:cxnSp>
      <p:sp>
        <p:nvSpPr>
          <p:cNvPr id="9" name="Google Shape;820;p56"/>
          <p:cNvSpPr txBox="1"/>
          <p:nvPr/>
        </p:nvSpPr>
        <p:spPr>
          <a:xfrm>
            <a:off x="455736" y="1558715"/>
            <a:ext cx="2585963" cy="307460"/>
          </a:xfrm>
          <a:prstGeom prst="rect">
            <a:avLst/>
          </a:prstGeom>
          <a:noFill/>
          <a:ln>
            <a:noFill/>
          </a:ln>
        </p:spPr>
        <p:txBody>
          <a:bodyPr spcFirstLastPara="1" wrap="square" lIns="91413" tIns="45694" rIns="91413" bIns="45694" anchor="t" anchorCtr="0">
            <a:noAutofit/>
          </a:bodyPr>
          <a:lstStyle/>
          <a:p>
            <a:r>
              <a:rPr lang="en-GB" sz="2000" b="1" dirty="0">
                <a:solidFill>
                  <a:schemeClr val="dk1"/>
                </a:solidFill>
                <a:latin typeface="Calibri" panose="020F0502020204030204" pitchFamily="34" charset="0"/>
                <a:ea typeface="Arial Black"/>
                <a:cs typeface="Calibri" panose="020F0502020204030204" pitchFamily="34" charset="0"/>
                <a:sym typeface="Arial Black"/>
              </a:rPr>
              <a:t>What is the defect</a:t>
            </a:r>
            <a:endParaRPr sz="2000" b="1" dirty="0">
              <a:solidFill>
                <a:schemeClr val="dk1"/>
              </a:solidFill>
              <a:latin typeface="Calibri" panose="020F0502020204030204" pitchFamily="34" charset="0"/>
              <a:ea typeface="Arial Black"/>
              <a:cs typeface="Calibri" panose="020F0502020204030204" pitchFamily="34" charset="0"/>
              <a:sym typeface="Arial Black"/>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83"/>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Machine Health Matrix</a:t>
            </a:r>
          </a:p>
        </p:txBody>
      </p:sp>
      <p:pic>
        <p:nvPicPr>
          <p:cNvPr id="10" name="Google Shape;826;p57" descr="Capture d’écran"/>
          <p:cNvPicPr preferRelativeResize="0"/>
          <p:nvPr/>
        </p:nvPicPr>
        <p:blipFill rotWithShape="1">
          <a:blip r:embed="rId3">
            <a:alphaModFix/>
          </a:blip>
          <a:srcRect/>
          <a:stretch/>
        </p:blipFill>
        <p:spPr>
          <a:xfrm>
            <a:off x="562302" y="1963312"/>
            <a:ext cx="6512985" cy="2791280"/>
          </a:xfrm>
          <a:prstGeom prst="rect">
            <a:avLst/>
          </a:prstGeom>
          <a:noFill/>
          <a:ln>
            <a:noFill/>
          </a:ln>
        </p:spPr>
      </p:pic>
      <p:cxnSp>
        <p:nvCxnSpPr>
          <p:cNvPr id="11" name="Google Shape;827;p57"/>
          <p:cNvCxnSpPr/>
          <p:nvPr/>
        </p:nvCxnSpPr>
        <p:spPr>
          <a:xfrm>
            <a:off x="455736" y="4873082"/>
            <a:ext cx="6621938" cy="0"/>
          </a:xfrm>
          <a:prstGeom prst="straightConnector1">
            <a:avLst/>
          </a:prstGeom>
          <a:solidFill>
            <a:schemeClr val="accent1"/>
          </a:solidFill>
          <a:ln w="19050" cap="flat" cmpd="sng">
            <a:solidFill>
              <a:srgbClr val="464C59"/>
            </a:solidFill>
            <a:prstDash val="solid"/>
            <a:round/>
            <a:headEnd type="oval" w="med" len="med"/>
            <a:tailEnd type="triangle" w="med" len="med"/>
          </a:ln>
        </p:spPr>
      </p:cxnSp>
      <p:sp>
        <p:nvSpPr>
          <p:cNvPr id="12" name="Google Shape;828;p57"/>
          <p:cNvSpPr txBox="1"/>
          <p:nvPr/>
        </p:nvSpPr>
        <p:spPr>
          <a:xfrm>
            <a:off x="4491722" y="4873082"/>
            <a:ext cx="2585963" cy="307460"/>
          </a:xfrm>
          <a:prstGeom prst="rect">
            <a:avLst/>
          </a:prstGeom>
          <a:noFill/>
          <a:ln>
            <a:noFill/>
          </a:ln>
        </p:spPr>
        <p:txBody>
          <a:bodyPr spcFirstLastPara="1" wrap="square" lIns="91413" tIns="45694" rIns="91413" bIns="45694" anchor="t" anchorCtr="0">
            <a:noAutofit/>
          </a:bodyPr>
          <a:lstStyle/>
          <a:p>
            <a:pPr algn="r"/>
            <a:r>
              <a:rPr lang="en-GB" sz="2000" b="1">
                <a:solidFill>
                  <a:schemeClr val="dk1"/>
                </a:solidFill>
                <a:latin typeface="Calibri" panose="020F0502020204030204" pitchFamily="34" charset="0"/>
                <a:ea typeface="Arial Black"/>
                <a:cs typeface="Calibri" panose="020F0502020204030204" pitchFamily="34" charset="0"/>
                <a:sym typeface="Arial Black"/>
              </a:rPr>
              <a:t>Where is the defect</a:t>
            </a:r>
            <a:endParaRPr sz="2000" b="1">
              <a:solidFill>
                <a:schemeClr val="dk1"/>
              </a:solidFill>
              <a:latin typeface="Calibri" panose="020F0502020204030204" pitchFamily="34" charset="0"/>
              <a:ea typeface="Arial Black"/>
              <a:cs typeface="Calibri" panose="020F0502020204030204" pitchFamily="34" charset="0"/>
              <a:sym typeface="Arial Black"/>
            </a:endParaRPr>
          </a:p>
        </p:txBody>
      </p:sp>
      <p:cxnSp>
        <p:nvCxnSpPr>
          <p:cNvPr id="13" name="Google Shape;829;p57"/>
          <p:cNvCxnSpPr/>
          <p:nvPr/>
        </p:nvCxnSpPr>
        <p:spPr>
          <a:xfrm rot="10800000">
            <a:off x="455736" y="1553115"/>
            <a:ext cx="0" cy="3319968"/>
          </a:xfrm>
          <a:prstGeom prst="straightConnector1">
            <a:avLst/>
          </a:prstGeom>
          <a:solidFill>
            <a:schemeClr val="accent1"/>
          </a:solidFill>
          <a:ln w="19050" cap="flat" cmpd="sng">
            <a:solidFill>
              <a:srgbClr val="464C59"/>
            </a:solidFill>
            <a:prstDash val="solid"/>
            <a:round/>
            <a:headEnd type="none" w="sm" len="sm"/>
            <a:tailEnd type="triangle" w="med" len="med"/>
          </a:ln>
        </p:spPr>
      </p:cxnSp>
      <p:sp>
        <p:nvSpPr>
          <p:cNvPr id="14" name="Google Shape;830;p57"/>
          <p:cNvSpPr txBox="1"/>
          <p:nvPr/>
        </p:nvSpPr>
        <p:spPr>
          <a:xfrm>
            <a:off x="455736" y="1558715"/>
            <a:ext cx="2585963" cy="307460"/>
          </a:xfrm>
          <a:prstGeom prst="rect">
            <a:avLst/>
          </a:prstGeom>
          <a:noFill/>
          <a:ln>
            <a:noFill/>
          </a:ln>
        </p:spPr>
        <p:txBody>
          <a:bodyPr spcFirstLastPara="1" wrap="square" lIns="91413" tIns="45694" rIns="91413" bIns="45694" anchor="t" anchorCtr="0">
            <a:noAutofit/>
          </a:bodyPr>
          <a:lstStyle/>
          <a:p>
            <a:r>
              <a:rPr lang="en-GB" sz="2000" b="1" dirty="0">
                <a:solidFill>
                  <a:schemeClr val="dk1"/>
                </a:solidFill>
                <a:latin typeface="Calibri" panose="020F0502020204030204" pitchFamily="34" charset="0"/>
                <a:ea typeface="Arial Black"/>
                <a:cs typeface="Calibri" panose="020F0502020204030204" pitchFamily="34" charset="0"/>
                <a:sym typeface="Arial Black"/>
              </a:rPr>
              <a:t>What is the defect</a:t>
            </a:r>
            <a:endParaRPr sz="2000" b="1" dirty="0">
              <a:solidFill>
                <a:schemeClr val="dk1"/>
              </a:solidFill>
              <a:latin typeface="Calibri" panose="020F0502020204030204" pitchFamily="34" charset="0"/>
              <a:ea typeface="Arial Black"/>
              <a:cs typeface="Calibri" panose="020F0502020204030204" pitchFamily="34" charset="0"/>
              <a:sym typeface="Arial Black"/>
            </a:endParaRPr>
          </a:p>
        </p:txBody>
      </p:sp>
      <p:pic>
        <p:nvPicPr>
          <p:cNvPr id="15" name="Google Shape;831;p57"/>
          <p:cNvPicPr preferRelativeResize="0"/>
          <p:nvPr/>
        </p:nvPicPr>
        <p:blipFill>
          <a:blip r:embed="rId4">
            <a:alphaModFix/>
          </a:blip>
          <a:stretch>
            <a:fillRect/>
          </a:stretch>
        </p:blipFill>
        <p:spPr>
          <a:xfrm>
            <a:off x="7880840" y="1171689"/>
            <a:ext cx="3865497" cy="2595795"/>
          </a:xfrm>
          <a:prstGeom prst="rect">
            <a:avLst/>
          </a:prstGeom>
          <a:noFill/>
          <a:ln w="28575" cap="flat" cmpd="sng">
            <a:solidFill>
              <a:schemeClr val="accent1"/>
            </a:solidFill>
            <a:prstDash val="solid"/>
            <a:round/>
            <a:headEnd type="none" w="sm" len="sm"/>
            <a:tailEnd type="none" w="sm" len="sm"/>
          </a:ln>
        </p:spPr>
      </p:pic>
      <p:sp>
        <p:nvSpPr>
          <p:cNvPr id="16" name="Google Shape;832;p57"/>
          <p:cNvSpPr/>
          <p:nvPr/>
        </p:nvSpPr>
        <p:spPr>
          <a:xfrm>
            <a:off x="1825329" y="2879298"/>
            <a:ext cx="5166827" cy="1178247"/>
          </a:xfrm>
          <a:prstGeom prst="rect">
            <a:avLst/>
          </a:prstGeom>
          <a:noFill/>
          <a:ln w="28575" cap="flat" cmpd="sng">
            <a:solidFill>
              <a:schemeClr val="accent1"/>
            </a:solidFill>
            <a:prstDash val="solid"/>
            <a:round/>
            <a:headEnd type="none" w="sm" len="sm"/>
            <a:tailEnd type="none" w="sm" len="sm"/>
          </a:ln>
        </p:spPr>
        <p:txBody>
          <a:bodyPr spcFirstLastPara="1" wrap="square" lIns="121884" tIns="121884" rIns="121884" bIns="121884" anchor="ctr" anchorCtr="0">
            <a:noAutofit/>
          </a:bodyPr>
          <a:lstStyle/>
          <a:p>
            <a:endParaRPr>
              <a:latin typeface="Calibri" panose="020F0502020204030204" pitchFamily="34" charset="0"/>
              <a:cs typeface="Calibri" panose="020F0502020204030204" pitchFamily="34" charset="0"/>
            </a:endParaRPr>
          </a:p>
        </p:txBody>
      </p:sp>
      <p:cxnSp>
        <p:nvCxnSpPr>
          <p:cNvPr id="17" name="Google Shape;833;p57"/>
          <p:cNvCxnSpPr>
            <a:stCxn id="16" idx="3"/>
            <a:endCxn id="15" idx="1"/>
          </p:cNvCxnSpPr>
          <p:nvPr/>
        </p:nvCxnSpPr>
        <p:spPr>
          <a:xfrm rot="10800000" flipH="1">
            <a:off x="6992156" y="2469552"/>
            <a:ext cx="888784" cy="998870"/>
          </a:xfrm>
          <a:prstGeom prst="straightConnector1">
            <a:avLst/>
          </a:prstGeom>
          <a:noFill/>
          <a:ln w="28575" cap="flat" cmpd="sng">
            <a:solidFill>
              <a:schemeClr val="accent1"/>
            </a:solidFill>
            <a:prstDash val="solid"/>
            <a:round/>
            <a:headEnd type="none" w="med" len="med"/>
            <a:tailEnd type="none" w="med" len="med"/>
          </a:ln>
        </p:spPr>
      </p:cxnSp>
      <p:sp>
        <p:nvSpPr>
          <p:cNvPr id="18" name="Google Shape;834;p57"/>
          <p:cNvSpPr txBox="1"/>
          <p:nvPr/>
        </p:nvSpPr>
        <p:spPr>
          <a:xfrm>
            <a:off x="7717870" y="539145"/>
            <a:ext cx="4168557" cy="591823"/>
          </a:xfrm>
          <a:prstGeom prst="rect">
            <a:avLst/>
          </a:prstGeom>
          <a:noFill/>
          <a:ln>
            <a:noFill/>
          </a:ln>
        </p:spPr>
        <p:txBody>
          <a:bodyPr spcFirstLastPara="1" wrap="square" lIns="91413" tIns="45694" rIns="91413" bIns="45694" anchor="t" anchorCtr="0">
            <a:noAutofit/>
          </a:bodyPr>
          <a:lstStyle/>
          <a:p>
            <a:pPr algn="ctr"/>
            <a:r>
              <a:rPr lang="en-GB" sz="2400" dirty="0">
                <a:solidFill>
                  <a:schemeClr val="dk1"/>
                </a:solidFill>
                <a:latin typeface="Calibri" panose="020F0502020204030204" pitchFamily="34" charset="0"/>
                <a:ea typeface="Be Vietnam"/>
                <a:cs typeface="Calibri" panose="020F0502020204030204" pitchFamily="34" charset="0"/>
                <a:sym typeface="Be Vietnam"/>
              </a:rPr>
              <a:t>Overall parameters trends</a:t>
            </a:r>
            <a:endParaRPr sz="2400" dirty="0">
              <a:solidFill>
                <a:schemeClr val="dk1"/>
              </a:solidFill>
              <a:latin typeface="Calibri" panose="020F0502020204030204" pitchFamily="34" charset="0"/>
              <a:ea typeface="Be Vietnam"/>
              <a:cs typeface="Calibri" panose="020F0502020204030204" pitchFamily="34" charset="0"/>
              <a:sym typeface="Be Vietnam"/>
            </a:endParaRPr>
          </a:p>
        </p:txBody>
      </p:sp>
    </p:spTree>
    <p:extLst>
      <p:ext uri="{BB962C8B-B14F-4D97-AF65-F5344CB8AC3E}">
        <p14:creationId xmlns:p14="http://schemas.microsoft.com/office/powerpoint/2010/main" val="274972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dirty="0">
                <a:latin typeface="Calibri" panose="020F0502020204030204" pitchFamily="34" charset="0"/>
                <a:cs typeface="Calibri" panose="020F0502020204030204" pitchFamily="34" charset="0"/>
              </a:rPr>
              <a:t>Machine Health Matrix</a:t>
            </a:r>
          </a:p>
        </p:txBody>
      </p:sp>
      <p:pic>
        <p:nvPicPr>
          <p:cNvPr id="4" name="Google Shape;840;p58" descr="Capture d’écran"/>
          <p:cNvPicPr preferRelativeResize="0"/>
          <p:nvPr/>
        </p:nvPicPr>
        <p:blipFill rotWithShape="1">
          <a:blip r:embed="rId2">
            <a:alphaModFix/>
          </a:blip>
          <a:srcRect/>
          <a:stretch/>
        </p:blipFill>
        <p:spPr>
          <a:xfrm>
            <a:off x="562302" y="1963312"/>
            <a:ext cx="6512985" cy="2791280"/>
          </a:xfrm>
          <a:prstGeom prst="rect">
            <a:avLst/>
          </a:prstGeom>
          <a:noFill/>
          <a:ln>
            <a:noFill/>
          </a:ln>
        </p:spPr>
      </p:pic>
      <p:cxnSp>
        <p:nvCxnSpPr>
          <p:cNvPr id="5" name="Google Shape;841;p58"/>
          <p:cNvCxnSpPr/>
          <p:nvPr/>
        </p:nvCxnSpPr>
        <p:spPr>
          <a:xfrm>
            <a:off x="455736" y="4873082"/>
            <a:ext cx="6621938" cy="0"/>
          </a:xfrm>
          <a:prstGeom prst="straightConnector1">
            <a:avLst/>
          </a:prstGeom>
          <a:solidFill>
            <a:schemeClr val="accent1"/>
          </a:solidFill>
          <a:ln w="19050" cap="flat" cmpd="sng">
            <a:solidFill>
              <a:srgbClr val="464C59"/>
            </a:solidFill>
            <a:prstDash val="solid"/>
            <a:round/>
            <a:headEnd type="oval" w="med" len="med"/>
            <a:tailEnd type="triangle" w="med" len="med"/>
          </a:ln>
        </p:spPr>
      </p:cxnSp>
      <p:sp>
        <p:nvSpPr>
          <p:cNvPr id="6" name="Google Shape;842;p58"/>
          <p:cNvSpPr txBox="1"/>
          <p:nvPr/>
        </p:nvSpPr>
        <p:spPr>
          <a:xfrm>
            <a:off x="4491722" y="4873082"/>
            <a:ext cx="2585963" cy="307460"/>
          </a:xfrm>
          <a:prstGeom prst="rect">
            <a:avLst/>
          </a:prstGeom>
          <a:noFill/>
          <a:ln>
            <a:noFill/>
          </a:ln>
        </p:spPr>
        <p:txBody>
          <a:bodyPr spcFirstLastPara="1" wrap="square" lIns="91413" tIns="45694" rIns="91413" bIns="45694" anchor="t" anchorCtr="0">
            <a:noAutofit/>
          </a:bodyPr>
          <a:lstStyle/>
          <a:p>
            <a:pPr algn="r"/>
            <a:r>
              <a:rPr lang="en-GB" sz="2000" b="1">
                <a:solidFill>
                  <a:schemeClr val="dk1"/>
                </a:solidFill>
                <a:latin typeface="Calibri" panose="020F0502020204030204" pitchFamily="34" charset="0"/>
                <a:ea typeface="Arial Black"/>
                <a:cs typeface="Calibri" panose="020F0502020204030204" pitchFamily="34" charset="0"/>
                <a:sym typeface="Arial Black"/>
              </a:rPr>
              <a:t>Where is the defect</a:t>
            </a:r>
            <a:endParaRPr sz="2000" b="1">
              <a:solidFill>
                <a:schemeClr val="dk1"/>
              </a:solidFill>
              <a:latin typeface="Calibri" panose="020F0502020204030204" pitchFamily="34" charset="0"/>
              <a:ea typeface="Arial Black"/>
              <a:cs typeface="Calibri" panose="020F0502020204030204" pitchFamily="34" charset="0"/>
              <a:sym typeface="Arial Black"/>
            </a:endParaRPr>
          </a:p>
        </p:txBody>
      </p:sp>
      <p:cxnSp>
        <p:nvCxnSpPr>
          <p:cNvPr id="7" name="Google Shape;843;p58"/>
          <p:cNvCxnSpPr/>
          <p:nvPr/>
        </p:nvCxnSpPr>
        <p:spPr>
          <a:xfrm rot="10800000">
            <a:off x="455736" y="1553115"/>
            <a:ext cx="0" cy="3319968"/>
          </a:xfrm>
          <a:prstGeom prst="straightConnector1">
            <a:avLst/>
          </a:prstGeom>
          <a:solidFill>
            <a:schemeClr val="accent1"/>
          </a:solidFill>
          <a:ln w="19050" cap="flat" cmpd="sng">
            <a:solidFill>
              <a:srgbClr val="464C59"/>
            </a:solidFill>
            <a:prstDash val="solid"/>
            <a:round/>
            <a:headEnd type="none" w="sm" len="sm"/>
            <a:tailEnd type="triangle" w="med" len="med"/>
          </a:ln>
        </p:spPr>
      </p:cxnSp>
      <p:sp>
        <p:nvSpPr>
          <p:cNvPr id="8" name="Google Shape;844;p58"/>
          <p:cNvSpPr txBox="1"/>
          <p:nvPr/>
        </p:nvSpPr>
        <p:spPr>
          <a:xfrm>
            <a:off x="455736" y="1558715"/>
            <a:ext cx="2585963" cy="307460"/>
          </a:xfrm>
          <a:prstGeom prst="rect">
            <a:avLst/>
          </a:prstGeom>
          <a:noFill/>
          <a:ln>
            <a:noFill/>
          </a:ln>
        </p:spPr>
        <p:txBody>
          <a:bodyPr spcFirstLastPara="1" wrap="square" lIns="91413" tIns="45694" rIns="91413" bIns="45694" anchor="t" anchorCtr="0">
            <a:noAutofit/>
          </a:bodyPr>
          <a:lstStyle/>
          <a:p>
            <a:r>
              <a:rPr lang="en-GB" sz="2000" b="1" dirty="0">
                <a:solidFill>
                  <a:schemeClr val="dk1"/>
                </a:solidFill>
                <a:latin typeface="Calibri" panose="020F0502020204030204" pitchFamily="34" charset="0"/>
                <a:ea typeface="Arial Black"/>
                <a:cs typeface="Calibri" panose="020F0502020204030204" pitchFamily="34" charset="0"/>
                <a:sym typeface="Arial Black"/>
              </a:rPr>
              <a:t>What is the defect</a:t>
            </a:r>
            <a:endParaRPr sz="2000" b="1" dirty="0">
              <a:solidFill>
                <a:schemeClr val="dk1"/>
              </a:solidFill>
              <a:latin typeface="Calibri" panose="020F0502020204030204" pitchFamily="34" charset="0"/>
              <a:ea typeface="Arial Black"/>
              <a:cs typeface="Calibri" panose="020F0502020204030204" pitchFamily="34" charset="0"/>
              <a:sym typeface="Arial Black"/>
            </a:endParaRPr>
          </a:p>
        </p:txBody>
      </p:sp>
      <p:sp>
        <p:nvSpPr>
          <p:cNvPr id="9" name="Google Shape;845;p58"/>
          <p:cNvSpPr/>
          <p:nvPr/>
        </p:nvSpPr>
        <p:spPr>
          <a:xfrm>
            <a:off x="1728742" y="4047913"/>
            <a:ext cx="5166827" cy="453841"/>
          </a:xfrm>
          <a:prstGeom prst="rect">
            <a:avLst/>
          </a:prstGeom>
          <a:noFill/>
          <a:ln w="28575" cap="flat" cmpd="sng">
            <a:solidFill>
              <a:schemeClr val="accent1"/>
            </a:solidFill>
            <a:prstDash val="solid"/>
            <a:round/>
            <a:headEnd type="none" w="sm" len="sm"/>
            <a:tailEnd type="none" w="sm" len="sm"/>
          </a:ln>
        </p:spPr>
        <p:txBody>
          <a:bodyPr spcFirstLastPara="1" wrap="square" lIns="121884" tIns="121884" rIns="121884" bIns="121884" anchor="ctr" anchorCtr="0">
            <a:noAutofit/>
          </a:bodyPr>
          <a:lstStyle/>
          <a:p>
            <a:endParaRPr>
              <a:latin typeface="Calibri" panose="020F0502020204030204" pitchFamily="34" charset="0"/>
              <a:cs typeface="Calibri" panose="020F0502020204030204" pitchFamily="34" charset="0"/>
            </a:endParaRPr>
          </a:p>
        </p:txBody>
      </p:sp>
      <p:cxnSp>
        <p:nvCxnSpPr>
          <p:cNvPr id="10" name="Google Shape;846;p58"/>
          <p:cNvCxnSpPr>
            <a:stCxn id="9" idx="3"/>
            <a:endCxn id="12" idx="1"/>
          </p:cNvCxnSpPr>
          <p:nvPr/>
        </p:nvCxnSpPr>
        <p:spPr>
          <a:xfrm rot="10800000" flipH="1">
            <a:off x="6895569" y="3359053"/>
            <a:ext cx="1111355" cy="915781"/>
          </a:xfrm>
          <a:prstGeom prst="straightConnector1">
            <a:avLst/>
          </a:prstGeom>
          <a:noFill/>
          <a:ln w="28575" cap="flat" cmpd="sng">
            <a:solidFill>
              <a:schemeClr val="accent1"/>
            </a:solidFill>
            <a:prstDash val="solid"/>
            <a:round/>
            <a:headEnd type="none" w="med" len="med"/>
            <a:tailEnd type="none" w="med" len="med"/>
          </a:ln>
        </p:spPr>
      </p:cxnSp>
      <p:sp>
        <p:nvSpPr>
          <p:cNvPr id="11" name="Google Shape;848;p58"/>
          <p:cNvSpPr txBox="1"/>
          <p:nvPr/>
        </p:nvSpPr>
        <p:spPr>
          <a:xfrm>
            <a:off x="8866864" y="1371395"/>
            <a:ext cx="2279703" cy="591823"/>
          </a:xfrm>
          <a:prstGeom prst="rect">
            <a:avLst/>
          </a:prstGeom>
          <a:noFill/>
          <a:ln>
            <a:noFill/>
          </a:ln>
        </p:spPr>
        <p:txBody>
          <a:bodyPr spcFirstLastPara="1" wrap="square" lIns="91413" tIns="45694" rIns="91413" bIns="45694" anchor="t" anchorCtr="0">
            <a:noAutofit/>
          </a:bodyPr>
          <a:lstStyle/>
          <a:p>
            <a:pPr algn="ctr"/>
            <a:r>
              <a:rPr lang="en-GB" sz="2400" dirty="0">
                <a:solidFill>
                  <a:schemeClr val="dk1"/>
                </a:solidFill>
                <a:latin typeface="Calibri" panose="020F0502020204030204" pitchFamily="34" charset="0"/>
                <a:ea typeface="Be Vietnam"/>
                <a:cs typeface="Calibri" panose="020F0502020204030204" pitchFamily="34" charset="0"/>
                <a:sym typeface="Be Vietnam"/>
              </a:rPr>
              <a:t>FFT spectra</a:t>
            </a:r>
            <a:endParaRPr sz="2400" dirty="0">
              <a:solidFill>
                <a:schemeClr val="dk1"/>
              </a:solidFill>
              <a:latin typeface="Calibri" panose="020F0502020204030204" pitchFamily="34" charset="0"/>
              <a:ea typeface="Be Vietnam"/>
              <a:cs typeface="Calibri" panose="020F0502020204030204" pitchFamily="34" charset="0"/>
              <a:sym typeface="Be Vietnam"/>
            </a:endParaRPr>
          </a:p>
        </p:txBody>
      </p:sp>
      <p:pic>
        <p:nvPicPr>
          <p:cNvPr id="12" name="Google Shape;847;p58"/>
          <p:cNvPicPr preferRelativeResize="0"/>
          <p:nvPr/>
        </p:nvPicPr>
        <p:blipFill>
          <a:blip r:embed="rId3">
            <a:alphaModFix/>
          </a:blip>
          <a:stretch>
            <a:fillRect/>
          </a:stretch>
        </p:blipFill>
        <p:spPr>
          <a:xfrm>
            <a:off x="8006858" y="2062223"/>
            <a:ext cx="3999712" cy="2593473"/>
          </a:xfrm>
          <a:prstGeom prst="rect">
            <a:avLst/>
          </a:prstGeom>
          <a:noFill/>
          <a:ln w="2857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668163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dirty="0">
                <a:latin typeface="Calibri" panose="020F0502020204030204" pitchFamily="34" charset="0"/>
                <a:cs typeface="Calibri" panose="020F0502020204030204" pitchFamily="34" charset="0"/>
              </a:rPr>
              <a:t>Machine Health Matrix</a:t>
            </a:r>
          </a:p>
        </p:txBody>
      </p:sp>
      <p:pic>
        <p:nvPicPr>
          <p:cNvPr id="4" name="Google Shape;854;p59" descr="Capture d’écran"/>
          <p:cNvPicPr preferRelativeResize="0"/>
          <p:nvPr/>
        </p:nvPicPr>
        <p:blipFill rotWithShape="1">
          <a:blip r:embed="rId2">
            <a:alphaModFix/>
          </a:blip>
          <a:srcRect/>
          <a:stretch/>
        </p:blipFill>
        <p:spPr>
          <a:xfrm>
            <a:off x="562302" y="1963312"/>
            <a:ext cx="6512985" cy="2791280"/>
          </a:xfrm>
          <a:prstGeom prst="rect">
            <a:avLst/>
          </a:prstGeom>
          <a:noFill/>
          <a:ln>
            <a:noFill/>
          </a:ln>
        </p:spPr>
      </p:pic>
      <p:cxnSp>
        <p:nvCxnSpPr>
          <p:cNvPr id="5" name="Google Shape;855;p59"/>
          <p:cNvCxnSpPr/>
          <p:nvPr/>
        </p:nvCxnSpPr>
        <p:spPr>
          <a:xfrm>
            <a:off x="455736" y="4873082"/>
            <a:ext cx="6621938" cy="0"/>
          </a:xfrm>
          <a:prstGeom prst="straightConnector1">
            <a:avLst/>
          </a:prstGeom>
          <a:solidFill>
            <a:schemeClr val="accent1"/>
          </a:solidFill>
          <a:ln w="19050" cap="flat" cmpd="sng">
            <a:solidFill>
              <a:srgbClr val="464C59"/>
            </a:solidFill>
            <a:prstDash val="solid"/>
            <a:round/>
            <a:headEnd type="oval" w="med" len="med"/>
            <a:tailEnd type="triangle" w="med" len="med"/>
          </a:ln>
        </p:spPr>
      </p:cxnSp>
      <p:sp>
        <p:nvSpPr>
          <p:cNvPr id="6" name="Google Shape;856;p59"/>
          <p:cNvSpPr txBox="1"/>
          <p:nvPr/>
        </p:nvSpPr>
        <p:spPr>
          <a:xfrm>
            <a:off x="4491722" y="4873082"/>
            <a:ext cx="2585963" cy="307460"/>
          </a:xfrm>
          <a:prstGeom prst="rect">
            <a:avLst/>
          </a:prstGeom>
          <a:noFill/>
          <a:ln>
            <a:noFill/>
          </a:ln>
        </p:spPr>
        <p:txBody>
          <a:bodyPr spcFirstLastPara="1" wrap="square" lIns="91413" tIns="45694" rIns="91413" bIns="45694" anchor="t" anchorCtr="0">
            <a:noAutofit/>
          </a:bodyPr>
          <a:lstStyle/>
          <a:p>
            <a:pPr algn="r"/>
            <a:r>
              <a:rPr lang="en-GB" sz="2000" b="1" dirty="0">
                <a:solidFill>
                  <a:schemeClr val="dk1"/>
                </a:solidFill>
                <a:latin typeface="Calibri" panose="020F0502020204030204" pitchFamily="34" charset="0"/>
                <a:ea typeface="Arial Black"/>
                <a:cs typeface="Calibri" panose="020F0502020204030204" pitchFamily="34" charset="0"/>
                <a:sym typeface="Arial Black"/>
              </a:rPr>
              <a:t>Where is the defect</a:t>
            </a:r>
            <a:endParaRPr sz="2000" b="1" dirty="0">
              <a:solidFill>
                <a:schemeClr val="dk1"/>
              </a:solidFill>
              <a:latin typeface="Calibri" panose="020F0502020204030204" pitchFamily="34" charset="0"/>
              <a:ea typeface="Arial Black"/>
              <a:cs typeface="Calibri" panose="020F0502020204030204" pitchFamily="34" charset="0"/>
              <a:sym typeface="Arial Black"/>
            </a:endParaRPr>
          </a:p>
        </p:txBody>
      </p:sp>
      <p:cxnSp>
        <p:nvCxnSpPr>
          <p:cNvPr id="7" name="Google Shape;857;p59"/>
          <p:cNvCxnSpPr/>
          <p:nvPr/>
        </p:nvCxnSpPr>
        <p:spPr>
          <a:xfrm rot="10800000">
            <a:off x="455736" y="1553115"/>
            <a:ext cx="0" cy="3319968"/>
          </a:xfrm>
          <a:prstGeom prst="straightConnector1">
            <a:avLst/>
          </a:prstGeom>
          <a:solidFill>
            <a:schemeClr val="accent1"/>
          </a:solidFill>
          <a:ln w="19050" cap="flat" cmpd="sng">
            <a:solidFill>
              <a:srgbClr val="464C59"/>
            </a:solidFill>
            <a:prstDash val="solid"/>
            <a:round/>
            <a:headEnd type="none" w="sm" len="sm"/>
            <a:tailEnd type="triangle" w="med" len="med"/>
          </a:ln>
        </p:spPr>
      </p:cxnSp>
      <p:sp>
        <p:nvSpPr>
          <p:cNvPr id="8" name="Google Shape;858;p59"/>
          <p:cNvSpPr txBox="1"/>
          <p:nvPr/>
        </p:nvSpPr>
        <p:spPr>
          <a:xfrm>
            <a:off x="455736" y="1558715"/>
            <a:ext cx="2585963" cy="307460"/>
          </a:xfrm>
          <a:prstGeom prst="rect">
            <a:avLst/>
          </a:prstGeom>
          <a:noFill/>
          <a:ln>
            <a:noFill/>
          </a:ln>
        </p:spPr>
        <p:txBody>
          <a:bodyPr spcFirstLastPara="1" wrap="square" lIns="91413" tIns="45694" rIns="91413" bIns="45694" anchor="t" anchorCtr="0">
            <a:noAutofit/>
          </a:bodyPr>
          <a:lstStyle/>
          <a:p>
            <a:r>
              <a:rPr lang="en-GB" sz="2000" b="1" dirty="0">
                <a:solidFill>
                  <a:schemeClr val="dk1"/>
                </a:solidFill>
                <a:latin typeface="Calibri" panose="020F0502020204030204" pitchFamily="34" charset="0"/>
                <a:ea typeface="Arial Black"/>
                <a:cs typeface="Calibri" panose="020F0502020204030204" pitchFamily="34" charset="0"/>
                <a:sym typeface="Arial Black"/>
              </a:rPr>
              <a:t>What is the defect</a:t>
            </a:r>
            <a:endParaRPr sz="2000" b="1" dirty="0">
              <a:solidFill>
                <a:schemeClr val="dk1"/>
              </a:solidFill>
              <a:latin typeface="Calibri" panose="020F0502020204030204" pitchFamily="34" charset="0"/>
              <a:ea typeface="Arial Black"/>
              <a:cs typeface="Calibri" panose="020F0502020204030204" pitchFamily="34" charset="0"/>
              <a:sym typeface="Arial Black"/>
            </a:endParaRPr>
          </a:p>
        </p:txBody>
      </p:sp>
      <p:sp>
        <p:nvSpPr>
          <p:cNvPr id="9" name="Google Shape;859;p59"/>
          <p:cNvSpPr/>
          <p:nvPr/>
        </p:nvSpPr>
        <p:spPr>
          <a:xfrm>
            <a:off x="1777035" y="4501821"/>
            <a:ext cx="5166827" cy="193175"/>
          </a:xfrm>
          <a:prstGeom prst="rect">
            <a:avLst/>
          </a:prstGeom>
          <a:noFill/>
          <a:ln w="28575" cap="flat" cmpd="sng">
            <a:solidFill>
              <a:schemeClr val="accent1"/>
            </a:solidFill>
            <a:prstDash val="solid"/>
            <a:round/>
            <a:headEnd type="none" w="sm" len="sm"/>
            <a:tailEnd type="none" w="sm" len="sm"/>
          </a:ln>
        </p:spPr>
        <p:txBody>
          <a:bodyPr spcFirstLastPara="1" wrap="square" lIns="121884" tIns="121884" rIns="121884" bIns="121884" anchor="ctr" anchorCtr="0">
            <a:noAutofit/>
          </a:bodyPr>
          <a:lstStyle/>
          <a:p>
            <a:endParaRPr>
              <a:latin typeface="Calibri" panose="020F0502020204030204" pitchFamily="34" charset="0"/>
              <a:cs typeface="Calibri" panose="020F0502020204030204" pitchFamily="34" charset="0"/>
            </a:endParaRPr>
          </a:p>
        </p:txBody>
      </p:sp>
      <p:cxnSp>
        <p:nvCxnSpPr>
          <p:cNvPr id="10" name="Google Shape;860;p59"/>
          <p:cNvCxnSpPr>
            <a:stCxn id="9" idx="3"/>
            <a:endCxn id="12" idx="1"/>
          </p:cNvCxnSpPr>
          <p:nvPr/>
        </p:nvCxnSpPr>
        <p:spPr>
          <a:xfrm rot="10800000" flipH="1">
            <a:off x="6943862" y="4472725"/>
            <a:ext cx="1453011" cy="125684"/>
          </a:xfrm>
          <a:prstGeom prst="straightConnector1">
            <a:avLst/>
          </a:prstGeom>
          <a:noFill/>
          <a:ln w="28575" cap="flat" cmpd="sng">
            <a:solidFill>
              <a:schemeClr val="accent1"/>
            </a:solidFill>
            <a:prstDash val="solid"/>
            <a:round/>
            <a:headEnd type="none" w="med" len="med"/>
            <a:tailEnd type="none" w="med" len="med"/>
          </a:ln>
        </p:spPr>
      </p:cxnSp>
      <p:sp>
        <p:nvSpPr>
          <p:cNvPr id="11" name="Google Shape;862;p59"/>
          <p:cNvSpPr txBox="1"/>
          <p:nvPr/>
        </p:nvSpPr>
        <p:spPr>
          <a:xfrm>
            <a:off x="8866864" y="2569339"/>
            <a:ext cx="2279703" cy="591823"/>
          </a:xfrm>
          <a:prstGeom prst="rect">
            <a:avLst/>
          </a:prstGeom>
          <a:noFill/>
          <a:ln>
            <a:noFill/>
          </a:ln>
        </p:spPr>
        <p:txBody>
          <a:bodyPr spcFirstLastPara="1" wrap="square" lIns="91413" tIns="45694" rIns="91413" bIns="45694" anchor="t" anchorCtr="0">
            <a:noAutofit/>
          </a:bodyPr>
          <a:lstStyle/>
          <a:p>
            <a:pPr algn="ctr"/>
            <a:r>
              <a:rPr lang="en-GB" sz="2400" dirty="0">
                <a:solidFill>
                  <a:schemeClr val="dk1"/>
                </a:solidFill>
                <a:latin typeface="Calibri" panose="020F0502020204030204" pitchFamily="34" charset="0"/>
                <a:ea typeface="Be Vietnam"/>
                <a:cs typeface="Calibri" panose="020F0502020204030204" pitchFamily="34" charset="0"/>
                <a:sym typeface="Be Vietnam"/>
              </a:rPr>
              <a:t>Time signals</a:t>
            </a:r>
            <a:endParaRPr sz="2400" dirty="0">
              <a:solidFill>
                <a:schemeClr val="dk1"/>
              </a:solidFill>
              <a:latin typeface="Calibri" panose="020F0502020204030204" pitchFamily="34" charset="0"/>
              <a:ea typeface="Be Vietnam"/>
              <a:cs typeface="Calibri" panose="020F0502020204030204" pitchFamily="34" charset="0"/>
              <a:sym typeface="Be Vietnam"/>
            </a:endParaRPr>
          </a:p>
        </p:txBody>
      </p:sp>
      <p:pic>
        <p:nvPicPr>
          <p:cNvPr id="12" name="Google Shape;861;p59"/>
          <p:cNvPicPr preferRelativeResize="0"/>
          <p:nvPr/>
        </p:nvPicPr>
        <p:blipFill rotWithShape="1">
          <a:blip r:embed="rId3">
            <a:alphaModFix/>
          </a:blip>
          <a:srcRect r="23124"/>
          <a:stretch/>
        </p:blipFill>
        <p:spPr>
          <a:xfrm>
            <a:off x="8396996" y="3149664"/>
            <a:ext cx="3219458" cy="2646288"/>
          </a:xfrm>
          <a:prstGeom prst="rect">
            <a:avLst/>
          </a:prstGeom>
          <a:noFill/>
          <a:ln w="2857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2456793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86"/>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a:t>ACCUREX Automatic Diagnosis</a:t>
            </a:r>
          </a:p>
        </p:txBody>
      </p:sp>
      <p:sp>
        <p:nvSpPr>
          <p:cNvPr id="1327" name="Google Shape;1327;p86"/>
          <p:cNvSpPr txBox="1">
            <a:spLocks noGrp="1"/>
          </p:cNvSpPr>
          <p:nvPr>
            <p:ph type="body" idx="1"/>
          </p:nvPr>
        </p:nvSpPr>
        <p:spPr>
          <a:xfrm>
            <a:off x="507533" y="1333287"/>
            <a:ext cx="6305700" cy="1823700"/>
          </a:xfrm>
          <a:prstGeom prst="rect">
            <a:avLst/>
          </a:prstGeom>
        </p:spPr>
        <p:txBody>
          <a:bodyPr spcFirstLastPara="1" wrap="square" lIns="0" tIns="45700" rIns="91425" bIns="45700" anchor="t" anchorCtr="0">
            <a:noAutofit/>
          </a:bodyPr>
          <a:lstStyle/>
          <a:p>
            <a:pPr marL="457200" marR="0" lvl="0" indent="-374650" algn="l" rtl="0">
              <a:lnSpc>
                <a:spcPct val="100000"/>
              </a:lnSpc>
              <a:spcBef>
                <a:spcPts val="0"/>
              </a:spcBef>
              <a:spcAft>
                <a:spcPts val="0"/>
              </a:spcAft>
              <a:buClr>
                <a:schemeClr val="accent1"/>
              </a:buClr>
              <a:buSzPts val="2300"/>
              <a:buAutoNum type="arabicPeriod"/>
            </a:pPr>
            <a:r>
              <a:rPr lang="en-US" sz="2500" dirty="0"/>
              <a:t>Is the machine globally OK?</a:t>
            </a:r>
          </a:p>
        </p:txBody>
      </p:sp>
      <p:grpSp>
        <p:nvGrpSpPr>
          <p:cNvPr id="14" name="Google Shape;684;p47"/>
          <p:cNvGrpSpPr/>
          <p:nvPr/>
        </p:nvGrpSpPr>
        <p:grpSpPr>
          <a:xfrm>
            <a:off x="6799566" y="1497406"/>
            <a:ext cx="4165606" cy="3407578"/>
            <a:chOff x="5894417" y="-170166"/>
            <a:chExt cx="3124283" cy="2555746"/>
          </a:xfrm>
        </p:grpSpPr>
        <p:sp>
          <p:nvSpPr>
            <p:cNvPr id="15" name="Google Shape;685;p47"/>
            <p:cNvSpPr/>
            <p:nvPr/>
          </p:nvSpPr>
          <p:spPr>
            <a:xfrm>
              <a:off x="6461500" y="1800880"/>
              <a:ext cx="2557200" cy="584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GB" sz="2100" dirty="0">
                  <a:solidFill>
                    <a:schemeClr val="dk1"/>
                  </a:solidFill>
                  <a:latin typeface="Calibri" panose="020F0502020204030204" pitchFamily="34" charset="0"/>
                  <a:ea typeface="Be Vietnam"/>
                  <a:cs typeface="Calibri" panose="020F0502020204030204" pitchFamily="34" charset="0"/>
                  <a:sym typeface="Be Vietnam"/>
                </a:rPr>
                <a:t>Action to be scheduled as soon as possible</a:t>
              </a:r>
              <a:endParaRPr sz="1500" dirty="0">
                <a:latin typeface="Calibri" panose="020F0502020204030204" pitchFamily="34" charset="0"/>
                <a:ea typeface="Be Vietnam"/>
                <a:cs typeface="Calibri" panose="020F0502020204030204" pitchFamily="34" charset="0"/>
                <a:sym typeface="Be Vietnam"/>
              </a:endParaRPr>
            </a:p>
          </p:txBody>
        </p:sp>
        <p:sp>
          <p:nvSpPr>
            <p:cNvPr id="16" name="Google Shape;686;p47"/>
            <p:cNvSpPr/>
            <p:nvPr/>
          </p:nvSpPr>
          <p:spPr>
            <a:xfrm>
              <a:off x="6461500" y="645278"/>
              <a:ext cx="2557200" cy="842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GB" sz="2100" dirty="0">
                  <a:solidFill>
                    <a:schemeClr val="dk1"/>
                  </a:solidFill>
                  <a:latin typeface="Calibri" panose="020F0502020204030204" pitchFamily="34" charset="0"/>
                  <a:ea typeface="Be Vietnam"/>
                  <a:cs typeface="Calibri" panose="020F0502020204030204" pitchFamily="34" charset="0"/>
                  <a:sym typeface="Be Vietnam"/>
                </a:rPr>
                <a:t>Monitoring required and/or action conceivable during scheduled shutdown</a:t>
              </a:r>
              <a:endParaRPr sz="2100" dirty="0">
                <a:solidFill>
                  <a:schemeClr val="dk1"/>
                </a:solidFill>
                <a:latin typeface="Calibri" panose="020F0502020204030204" pitchFamily="34" charset="0"/>
                <a:ea typeface="Be Vietnam"/>
                <a:cs typeface="Calibri" panose="020F0502020204030204" pitchFamily="34" charset="0"/>
                <a:sym typeface="Be Vietnam"/>
              </a:endParaRPr>
            </a:p>
          </p:txBody>
        </p:sp>
        <p:sp>
          <p:nvSpPr>
            <p:cNvPr id="17" name="Google Shape;687;p47"/>
            <p:cNvSpPr/>
            <p:nvPr/>
          </p:nvSpPr>
          <p:spPr>
            <a:xfrm>
              <a:off x="6461500" y="-170166"/>
              <a:ext cx="2557200" cy="553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GB" sz="2100" dirty="0">
                  <a:solidFill>
                    <a:schemeClr val="dk1"/>
                  </a:solidFill>
                  <a:latin typeface="Calibri" panose="020F0502020204030204" pitchFamily="34" charset="0"/>
                  <a:ea typeface="Be Vietnam"/>
                  <a:cs typeface="Calibri" panose="020F0502020204030204" pitchFamily="34" charset="0"/>
                  <a:sym typeface="Be Vietnam"/>
                </a:rPr>
                <a:t>No action required</a:t>
              </a:r>
              <a:endParaRPr sz="1500" dirty="0">
                <a:latin typeface="Calibri" panose="020F0502020204030204" pitchFamily="34" charset="0"/>
                <a:ea typeface="Be Vietnam"/>
                <a:cs typeface="Calibri" panose="020F0502020204030204" pitchFamily="34" charset="0"/>
                <a:sym typeface="Be Vietnam"/>
              </a:endParaRPr>
            </a:p>
          </p:txBody>
        </p:sp>
        <p:pic>
          <p:nvPicPr>
            <p:cNvPr id="18" name="Google Shape;688;p47"/>
            <p:cNvPicPr preferRelativeResize="0"/>
            <p:nvPr/>
          </p:nvPicPr>
          <p:blipFill rotWithShape="1">
            <a:blip r:embed="rId3">
              <a:alphaModFix/>
            </a:blip>
            <a:srcRect/>
            <a:stretch/>
          </p:blipFill>
          <p:spPr>
            <a:xfrm>
              <a:off x="5894417" y="837650"/>
              <a:ext cx="524655" cy="524655"/>
            </a:xfrm>
            <a:prstGeom prst="rect">
              <a:avLst/>
            </a:prstGeom>
            <a:noFill/>
            <a:ln>
              <a:noFill/>
            </a:ln>
          </p:spPr>
        </p:pic>
        <p:pic>
          <p:nvPicPr>
            <p:cNvPr id="19" name="Google Shape;689;p47"/>
            <p:cNvPicPr preferRelativeResize="0"/>
            <p:nvPr/>
          </p:nvPicPr>
          <p:blipFill rotWithShape="1">
            <a:blip r:embed="rId4">
              <a:alphaModFix/>
            </a:blip>
            <a:srcRect/>
            <a:stretch/>
          </p:blipFill>
          <p:spPr>
            <a:xfrm>
              <a:off x="5894417" y="-155611"/>
              <a:ext cx="524655" cy="524655"/>
            </a:xfrm>
            <a:prstGeom prst="rect">
              <a:avLst/>
            </a:prstGeom>
            <a:noFill/>
            <a:ln>
              <a:noFill/>
            </a:ln>
          </p:spPr>
        </p:pic>
        <p:pic>
          <p:nvPicPr>
            <p:cNvPr id="20" name="Google Shape;690;p47"/>
            <p:cNvPicPr preferRelativeResize="0"/>
            <p:nvPr/>
          </p:nvPicPr>
          <p:blipFill rotWithShape="1">
            <a:blip r:embed="rId5">
              <a:alphaModFix/>
            </a:blip>
            <a:srcRect/>
            <a:stretch/>
          </p:blipFill>
          <p:spPr>
            <a:xfrm>
              <a:off x="5894417" y="1830911"/>
              <a:ext cx="524655" cy="524655"/>
            </a:xfrm>
            <a:prstGeom prst="rect">
              <a:avLst/>
            </a:prstGeom>
            <a:noFill/>
            <a:ln>
              <a:noFill/>
            </a:ln>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86"/>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ACCUREX Automatic Diagnosis</a:t>
            </a:r>
          </a:p>
        </p:txBody>
      </p:sp>
      <p:sp>
        <p:nvSpPr>
          <p:cNvPr id="1320" name="Google Shape;1320;p86"/>
          <p:cNvSpPr/>
          <p:nvPr/>
        </p:nvSpPr>
        <p:spPr>
          <a:xfrm>
            <a:off x="8745692" y="586710"/>
            <a:ext cx="2862300" cy="399900"/>
          </a:xfrm>
          <a:prstGeom prst="homePlat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i="0" u="none" strike="noStrike" cap="none" dirty="0">
                <a:solidFill>
                  <a:schemeClr val="lt1"/>
                </a:solidFill>
                <a:latin typeface="Calibri" panose="020F0502020204030204" pitchFamily="34" charset="0"/>
                <a:ea typeface="Calibri"/>
                <a:cs typeface="Calibri" panose="020F0502020204030204" pitchFamily="34" charset="0"/>
                <a:sym typeface="Calibri"/>
              </a:rPr>
              <a:t>Where</a:t>
            </a:r>
          </a:p>
        </p:txBody>
      </p:sp>
      <p:sp>
        <p:nvSpPr>
          <p:cNvPr id="1321" name="Google Shape;1321;p86"/>
          <p:cNvSpPr/>
          <p:nvPr/>
        </p:nvSpPr>
        <p:spPr>
          <a:xfrm rot="5400000">
            <a:off x="5950050" y="2426060"/>
            <a:ext cx="2780400" cy="399900"/>
          </a:xfrm>
          <a:prstGeom prst="homePlat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i="0" u="none" strike="noStrike" cap="none" dirty="0">
                <a:solidFill>
                  <a:schemeClr val="lt1"/>
                </a:solidFill>
                <a:latin typeface="Calibri" panose="020F0502020204030204" pitchFamily="34" charset="0"/>
                <a:ea typeface="Calibri"/>
                <a:cs typeface="Calibri" panose="020F0502020204030204" pitchFamily="34" charset="0"/>
                <a:sym typeface="Calibri"/>
              </a:rPr>
              <a:t>What</a:t>
            </a:r>
          </a:p>
        </p:txBody>
      </p:sp>
      <p:pic>
        <p:nvPicPr>
          <p:cNvPr id="1322" name="Google Shape;1322;p86"/>
          <p:cNvPicPr preferRelativeResize="0"/>
          <p:nvPr/>
        </p:nvPicPr>
        <p:blipFill rotWithShape="1">
          <a:blip r:embed="rId3">
            <a:alphaModFix/>
          </a:blip>
          <a:srcRect/>
          <a:stretch/>
        </p:blipFill>
        <p:spPr>
          <a:xfrm>
            <a:off x="7721129" y="1110082"/>
            <a:ext cx="3822273" cy="2930415"/>
          </a:xfrm>
          <a:prstGeom prst="rect">
            <a:avLst/>
          </a:prstGeom>
          <a:noFill/>
          <a:ln>
            <a:noFill/>
          </a:ln>
        </p:spPr>
      </p:pic>
      <p:sp>
        <p:nvSpPr>
          <p:cNvPr id="1323" name="Google Shape;1323;p86"/>
          <p:cNvSpPr/>
          <p:nvPr/>
        </p:nvSpPr>
        <p:spPr>
          <a:xfrm>
            <a:off x="8606460" y="2281474"/>
            <a:ext cx="431100" cy="4101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Calibri" panose="020F0502020204030204" pitchFamily="34" charset="0"/>
                <a:cs typeface="Calibri" panose="020F0502020204030204" pitchFamily="34" charset="0"/>
              </a:rPr>
              <a:t>2</a:t>
            </a:r>
          </a:p>
        </p:txBody>
      </p:sp>
      <p:sp>
        <p:nvSpPr>
          <p:cNvPr id="1324" name="Google Shape;1324;p86"/>
          <p:cNvSpPr/>
          <p:nvPr/>
        </p:nvSpPr>
        <p:spPr>
          <a:xfrm>
            <a:off x="7642012" y="586710"/>
            <a:ext cx="431100" cy="4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Calibri" panose="020F0502020204030204" pitchFamily="34" charset="0"/>
                <a:cs typeface="Calibri" panose="020F0502020204030204" pitchFamily="34" charset="0"/>
              </a:rPr>
              <a:t>1</a:t>
            </a:r>
          </a:p>
        </p:txBody>
      </p:sp>
      <p:sp>
        <p:nvSpPr>
          <p:cNvPr id="1327" name="Google Shape;1327;p86"/>
          <p:cNvSpPr txBox="1">
            <a:spLocks noGrp="1"/>
          </p:cNvSpPr>
          <p:nvPr>
            <p:ph type="body" idx="1"/>
          </p:nvPr>
        </p:nvSpPr>
        <p:spPr>
          <a:xfrm>
            <a:off x="507533" y="1333287"/>
            <a:ext cx="6305700" cy="1823700"/>
          </a:xfrm>
          <a:prstGeom prst="rect">
            <a:avLst/>
          </a:prstGeom>
        </p:spPr>
        <p:txBody>
          <a:bodyPr spcFirstLastPara="1" wrap="square" lIns="0" tIns="45700" rIns="91425" bIns="45700" anchor="t" anchorCtr="0">
            <a:noAutofit/>
          </a:bodyPr>
          <a:lstStyle/>
          <a:p>
            <a:pPr marL="457200" marR="0" lvl="0" indent="-374650" algn="l" rtl="0">
              <a:lnSpc>
                <a:spcPct val="100000"/>
              </a:lnSpc>
              <a:spcBef>
                <a:spcPts val="0"/>
              </a:spcBef>
              <a:spcAft>
                <a:spcPts val="0"/>
              </a:spcAft>
              <a:buClr>
                <a:schemeClr val="accent1"/>
              </a:buClr>
              <a:buSzPts val="2300"/>
              <a:buAutoNum type="arabicPeriod"/>
            </a:pPr>
            <a:r>
              <a:rPr lang="en-US" sz="2500" dirty="0">
                <a:latin typeface="Calibri" panose="020F0502020204030204" pitchFamily="34" charset="0"/>
                <a:cs typeface="Calibri" panose="020F0502020204030204" pitchFamily="34" charset="0"/>
              </a:rPr>
              <a:t>Is the machine globally OK?</a:t>
            </a:r>
          </a:p>
          <a:p>
            <a:pPr marL="457200" marR="0" lvl="0" indent="-374650" algn="l" rtl="0">
              <a:lnSpc>
                <a:spcPct val="100000"/>
              </a:lnSpc>
              <a:spcBef>
                <a:spcPts val="1000"/>
              </a:spcBef>
              <a:spcAft>
                <a:spcPts val="0"/>
              </a:spcAft>
              <a:buClr>
                <a:schemeClr val="accent1"/>
              </a:buClr>
              <a:buSzPts val="2300"/>
              <a:buAutoNum type="arabicPeriod"/>
            </a:pPr>
            <a:r>
              <a:rPr lang="en-US" sz="2500" dirty="0">
                <a:latin typeface="Calibri" panose="020F0502020204030204" pitchFamily="34" charset="0"/>
                <a:cs typeface="Calibri" panose="020F0502020204030204" pitchFamily="34" charset="0"/>
              </a:rPr>
              <a:t>If not, where is the defect, what is the defect severity and confidence level</a:t>
            </a:r>
          </a:p>
        </p:txBody>
      </p:sp>
    </p:spTree>
    <p:extLst>
      <p:ext uri="{BB962C8B-B14F-4D97-AF65-F5344CB8AC3E}">
        <p14:creationId xmlns:p14="http://schemas.microsoft.com/office/powerpoint/2010/main" val="2036434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86"/>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ACCUREX Automatic Diagnosis</a:t>
            </a:r>
          </a:p>
        </p:txBody>
      </p:sp>
      <p:sp>
        <p:nvSpPr>
          <p:cNvPr id="1320" name="Google Shape;1320;p86"/>
          <p:cNvSpPr/>
          <p:nvPr/>
        </p:nvSpPr>
        <p:spPr>
          <a:xfrm>
            <a:off x="8745692" y="586710"/>
            <a:ext cx="2862300" cy="399900"/>
          </a:xfrm>
          <a:prstGeom prst="homePlat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i="0" u="none" strike="noStrike" cap="none" dirty="0">
                <a:solidFill>
                  <a:schemeClr val="lt1"/>
                </a:solidFill>
                <a:latin typeface="Calibri" panose="020F0502020204030204" pitchFamily="34" charset="0"/>
                <a:ea typeface="Calibri"/>
                <a:cs typeface="Calibri" panose="020F0502020204030204" pitchFamily="34" charset="0"/>
                <a:sym typeface="Calibri"/>
              </a:rPr>
              <a:t>Where</a:t>
            </a:r>
          </a:p>
        </p:txBody>
      </p:sp>
      <p:sp>
        <p:nvSpPr>
          <p:cNvPr id="1321" name="Google Shape;1321;p86"/>
          <p:cNvSpPr/>
          <p:nvPr/>
        </p:nvSpPr>
        <p:spPr>
          <a:xfrm rot="5400000">
            <a:off x="5950050" y="2426060"/>
            <a:ext cx="2780400" cy="399900"/>
          </a:xfrm>
          <a:prstGeom prst="homePlat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i="0" u="none" strike="noStrike" cap="none" dirty="0">
                <a:solidFill>
                  <a:schemeClr val="lt1"/>
                </a:solidFill>
                <a:latin typeface="Calibri" panose="020F0502020204030204" pitchFamily="34" charset="0"/>
                <a:ea typeface="Calibri"/>
                <a:cs typeface="Calibri" panose="020F0502020204030204" pitchFamily="34" charset="0"/>
                <a:sym typeface="Calibri"/>
              </a:rPr>
              <a:t>What</a:t>
            </a:r>
          </a:p>
        </p:txBody>
      </p:sp>
      <p:pic>
        <p:nvPicPr>
          <p:cNvPr id="1322" name="Google Shape;1322;p86"/>
          <p:cNvPicPr preferRelativeResize="0"/>
          <p:nvPr/>
        </p:nvPicPr>
        <p:blipFill rotWithShape="1">
          <a:blip r:embed="rId3">
            <a:alphaModFix/>
          </a:blip>
          <a:srcRect/>
          <a:stretch/>
        </p:blipFill>
        <p:spPr>
          <a:xfrm>
            <a:off x="7721129" y="1110082"/>
            <a:ext cx="3822273" cy="2930415"/>
          </a:xfrm>
          <a:prstGeom prst="rect">
            <a:avLst/>
          </a:prstGeom>
          <a:noFill/>
          <a:ln>
            <a:noFill/>
          </a:ln>
        </p:spPr>
      </p:pic>
      <p:sp>
        <p:nvSpPr>
          <p:cNvPr id="1323" name="Google Shape;1323;p86"/>
          <p:cNvSpPr/>
          <p:nvPr/>
        </p:nvSpPr>
        <p:spPr>
          <a:xfrm>
            <a:off x="8606460" y="2281474"/>
            <a:ext cx="431100" cy="4101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Calibri" panose="020F0502020204030204" pitchFamily="34" charset="0"/>
                <a:cs typeface="Calibri" panose="020F0502020204030204" pitchFamily="34" charset="0"/>
              </a:rPr>
              <a:t>2</a:t>
            </a:r>
          </a:p>
        </p:txBody>
      </p:sp>
      <p:sp>
        <p:nvSpPr>
          <p:cNvPr id="1324" name="Google Shape;1324;p86"/>
          <p:cNvSpPr/>
          <p:nvPr/>
        </p:nvSpPr>
        <p:spPr>
          <a:xfrm>
            <a:off x="7642012" y="586710"/>
            <a:ext cx="431100" cy="4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Calibri" panose="020F0502020204030204" pitchFamily="34" charset="0"/>
                <a:cs typeface="Calibri" panose="020F0502020204030204" pitchFamily="34" charset="0"/>
              </a:rPr>
              <a:t>1</a:t>
            </a:r>
          </a:p>
        </p:txBody>
      </p:sp>
      <p:pic>
        <p:nvPicPr>
          <p:cNvPr id="1325" name="Google Shape;1325;p86"/>
          <p:cNvPicPr preferRelativeResize="0"/>
          <p:nvPr/>
        </p:nvPicPr>
        <p:blipFill>
          <a:blip r:embed="rId4">
            <a:alphaModFix/>
          </a:blip>
          <a:stretch>
            <a:fillRect/>
          </a:stretch>
        </p:blipFill>
        <p:spPr>
          <a:xfrm>
            <a:off x="619544" y="3607878"/>
            <a:ext cx="4743777" cy="2888195"/>
          </a:xfrm>
          <a:prstGeom prst="rect">
            <a:avLst/>
          </a:prstGeom>
          <a:noFill/>
          <a:ln w="228600" cap="flat" cmpd="sng">
            <a:solidFill>
              <a:schemeClr val="lt1"/>
            </a:solidFill>
            <a:prstDash val="solid"/>
            <a:round/>
            <a:headEnd type="none" w="sm" len="sm"/>
            <a:tailEnd type="none" w="sm" len="sm"/>
          </a:ln>
        </p:spPr>
      </p:pic>
      <p:sp>
        <p:nvSpPr>
          <p:cNvPr id="1326" name="Google Shape;1326;p86"/>
          <p:cNvSpPr/>
          <p:nvPr/>
        </p:nvSpPr>
        <p:spPr>
          <a:xfrm>
            <a:off x="3954731" y="5534721"/>
            <a:ext cx="431100" cy="4101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Calibri" panose="020F0502020204030204" pitchFamily="34" charset="0"/>
                <a:cs typeface="Calibri" panose="020F0502020204030204" pitchFamily="34" charset="0"/>
              </a:rPr>
              <a:t>3</a:t>
            </a:r>
          </a:p>
        </p:txBody>
      </p:sp>
      <p:sp>
        <p:nvSpPr>
          <p:cNvPr id="1327" name="Google Shape;1327;p86"/>
          <p:cNvSpPr txBox="1">
            <a:spLocks noGrp="1"/>
          </p:cNvSpPr>
          <p:nvPr>
            <p:ph type="body" idx="1"/>
          </p:nvPr>
        </p:nvSpPr>
        <p:spPr>
          <a:xfrm>
            <a:off x="507533" y="1333287"/>
            <a:ext cx="6305700" cy="1823700"/>
          </a:xfrm>
          <a:prstGeom prst="rect">
            <a:avLst/>
          </a:prstGeom>
        </p:spPr>
        <p:txBody>
          <a:bodyPr spcFirstLastPara="1" wrap="square" lIns="0" tIns="45700" rIns="91425" bIns="45700" anchor="t" anchorCtr="0">
            <a:noAutofit/>
          </a:bodyPr>
          <a:lstStyle/>
          <a:p>
            <a:pPr marL="457200" marR="0" lvl="0" indent="-374650" algn="l" rtl="0">
              <a:lnSpc>
                <a:spcPct val="100000"/>
              </a:lnSpc>
              <a:spcBef>
                <a:spcPts val="0"/>
              </a:spcBef>
              <a:spcAft>
                <a:spcPts val="0"/>
              </a:spcAft>
              <a:buClr>
                <a:schemeClr val="accent1"/>
              </a:buClr>
              <a:buSzPts val="2300"/>
              <a:buAutoNum type="arabicPeriod"/>
            </a:pPr>
            <a:r>
              <a:rPr lang="en-US" sz="2500" dirty="0">
                <a:latin typeface="Calibri" panose="020F0502020204030204" pitchFamily="34" charset="0"/>
                <a:cs typeface="Calibri" panose="020F0502020204030204" pitchFamily="34" charset="0"/>
              </a:rPr>
              <a:t>Is the machine globally OK?</a:t>
            </a:r>
          </a:p>
          <a:p>
            <a:pPr marL="457200" marR="0" lvl="0" indent="-374650" algn="l" rtl="0">
              <a:lnSpc>
                <a:spcPct val="100000"/>
              </a:lnSpc>
              <a:spcBef>
                <a:spcPts val="1000"/>
              </a:spcBef>
              <a:spcAft>
                <a:spcPts val="0"/>
              </a:spcAft>
              <a:buClr>
                <a:schemeClr val="accent1"/>
              </a:buClr>
              <a:buSzPts val="2300"/>
              <a:buAutoNum type="arabicPeriod"/>
            </a:pPr>
            <a:r>
              <a:rPr lang="en-US" sz="2500" dirty="0">
                <a:latin typeface="Calibri" panose="020F0502020204030204" pitchFamily="34" charset="0"/>
                <a:cs typeface="Calibri" panose="020F0502020204030204" pitchFamily="34" charset="0"/>
              </a:rPr>
              <a:t>If not, where is the defect, what is the defect severity and confidence level</a:t>
            </a:r>
          </a:p>
          <a:p>
            <a:pPr marL="457200" marR="0" lvl="0" indent="-374650" algn="l" rtl="0">
              <a:lnSpc>
                <a:spcPct val="100000"/>
              </a:lnSpc>
              <a:spcBef>
                <a:spcPts val="1000"/>
              </a:spcBef>
              <a:spcAft>
                <a:spcPts val="1000"/>
              </a:spcAft>
              <a:buClr>
                <a:schemeClr val="accent1"/>
              </a:buClr>
              <a:buSzPts val="2300"/>
              <a:buAutoNum type="arabicPeriod"/>
            </a:pPr>
            <a:r>
              <a:rPr lang="en-US" sz="2500" dirty="0">
                <a:latin typeface="Calibri" panose="020F0502020204030204" pitchFamily="34" charset="0"/>
                <a:cs typeface="Calibri" panose="020F0502020204030204" pitchFamily="34" charset="0"/>
              </a:rPr>
              <a:t>First level of maintenance recommendation</a:t>
            </a:r>
          </a:p>
        </p:txBody>
      </p:sp>
      <p:sp>
        <p:nvSpPr>
          <p:cNvPr id="1328" name="Google Shape;1328;p86"/>
          <p:cNvSpPr txBox="1"/>
          <p:nvPr/>
        </p:nvSpPr>
        <p:spPr>
          <a:xfrm>
            <a:off x="5866600" y="4300442"/>
            <a:ext cx="2587500" cy="2259563"/>
          </a:xfrm>
          <a:prstGeom prst="rect">
            <a:avLst/>
          </a:prstGeom>
          <a:noFill/>
          <a:ln>
            <a:noFill/>
          </a:ln>
        </p:spPr>
        <p:txBody>
          <a:bodyPr spcFirstLastPara="1" wrap="square" lIns="91425" tIns="91425" rIns="91425" bIns="91425" anchor="t" anchorCtr="0">
            <a:spAutoFit/>
          </a:bodyPr>
          <a:lstStyle/>
          <a:p>
            <a:pPr marL="0" lvl="0" indent="0" algn="l" rtl="0">
              <a:spcBef>
                <a:spcPts val="933"/>
              </a:spcBef>
              <a:spcAft>
                <a:spcPts val="1000"/>
              </a:spcAft>
              <a:buNone/>
            </a:pPr>
            <a:r>
              <a:rPr lang="en-US" sz="1700" i="1" dirty="0">
                <a:solidFill>
                  <a:schemeClr val="dk1"/>
                </a:solidFill>
                <a:latin typeface="Calibri" panose="020F0502020204030204" pitchFamily="34" charset="0"/>
                <a:ea typeface="Calibri"/>
                <a:cs typeface="Calibri" panose="020F0502020204030204" pitchFamily="34" charset="0"/>
                <a:sym typeface="Calibri"/>
              </a:rPr>
              <a:t>e.g. “Bearing wear to be corrected: lubricate the component and measure again. If lubrication is not the cause, replace the bearing as soon as possible…”</a:t>
            </a:r>
            <a:endParaRPr lang="en-US" sz="2200" dirty="0">
              <a:solidFill>
                <a:schemeClr val="accent1"/>
              </a:solidFill>
              <a:latin typeface="Calibri" panose="020F0502020204030204" pitchFamily="34" charset="0"/>
              <a:ea typeface="Calibri"/>
              <a:cs typeface="Calibri" panose="020F0502020204030204" pitchFamily="34" charset="0"/>
              <a:sym typeface="Calibri"/>
            </a:endParaRPr>
          </a:p>
        </p:txBody>
      </p:sp>
      <p:cxnSp>
        <p:nvCxnSpPr>
          <p:cNvPr id="1329" name="Google Shape;1329;p86"/>
          <p:cNvCxnSpPr/>
          <p:nvPr/>
        </p:nvCxnSpPr>
        <p:spPr>
          <a:xfrm rot="10800000" flipH="1">
            <a:off x="5100056" y="6078289"/>
            <a:ext cx="669900" cy="296700"/>
          </a:xfrm>
          <a:prstGeom prst="straightConnector1">
            <a:avLst/>
          </a:prstGeom>
          <a:noFill/>
          <a:ln w="9525" cap="flat" cmpd="sng">
            <a:solidFill>
              <a:schemeClr val="accent1"/>
            </a:solidFill>
            <a:prstDash val="solid"/>
            <a:round/>
            <a:headEnd type="none" w="med" len="med"/>
            <a:tailEnd type="triangle" w="med" len="med"/>
          </a:ln>
        </p:spPr>
      </p:cxnSp>
      <p:sp>
        <p:nvSpPr>
          <p:cNvPr id="1330" name="Google Shape;1330;p86"/>
          <p:cNvSpPr/>
          <p:nvPr/>
        </p:nvSpPr>
        <p:spPr>
          <a:xfrm>
            <a:off x="8721550" y="4795450"/>
            <a:ext cx="2910600" cy="1026300"/>
          </a:xfrm>
          <a:prstGeom prst="roundRect">
            <a:avLst>
              <a:gd name="adj" fmla="val 16667"/>
            </a:avLst>
          </a:prstGeom>
          <a:solidFill>
            <a:srgbClr val="FF6952"/>
          </a:solidFill>
          <a:ln>
            <a:noFill/>
          </a:ln>
        </p:spPr>
        <p:txBody>
          <a:bodyPr spcFirstLastPara="1" wrap="square" lIns="91425" tIns="91425" rIns="91425" bIns="91425" anchor="ctr" anchorCtr="0">
            <a:noAutofit/>
          </a:bodyPr>
          <a:lstStyle/>
          <a:p>
            <a:pPr lvl="0" algn="ctr"/>
            <a:r>
              <a:rPr lang="en-US" sz="2400" dirty="0">
                <a:solidFill>
                  <a:srgbClr val="FFFFFF"/>
                </a:solidFill>
                <a:latin typeface="Calibri" panose="020F0502020204030204" pitchFamily="34" charset="0"/>
                <a:ea typeface="Calibri"/>
                <a:cs typeface="Calibri" panose="020F0502020204030204" pitchFamily="34" charset="0"/>
                <a:sym typeface="Calibri"/>
              </a:rPr>
              <a:t>Recommended actions!</a:t>
            </a:r>
          </a:p>
        </p:txBody>
      </p:sp>
    </p:spTree>
    <p:extLst>
      <p:ext uri="{BB962C8B-B14F-4D97-AF65-F5344CB8AC3E}">
        <p14:creationId xmlns:p14="http://schemas.microsoft.com/office/powerpoint/2010/main" val="11427700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87"/>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fr-FR">
                <a:latin typeface="Calibri" panose="020F0502020204030204" pitchFamily="34" charset="0"/>
                <a:cs typeface="Calibri" panose="020F0502020204030204" pitchFamily="34" charset="0"/>
              </a:rPr>
              <a:t>Automatic data publication</a:t>
            </a:r>
            <a:endParaRPr>
              <a:latin typeface="Calibri" panose="020F0502020204030204" pitchFamily="34" charset="0"/>
              <a:cs typeface="Calibri" panose="020F0502020204030204" pitchFamily="34" charset="0"/>
            </a:endParaRPr>
          </a:p>
        </p:txBody>
      </p:sp>
      <p:sp>
        <p:nvSpPr>
          <p:cNvPr id="1337" name="Google Shape;1337;p87"/>
          <p:cNvSpPr/>
          <p:nvPr/>
        </p:nvSpPr>
        <p:spPr>
          <a:xfrm>
            <a:off x="451425" y="1231623"/>
            <a:ext cx="4233000" cy="4694400"/>
          </a:xfrm>
          <a:prstGeom prst="roundRect">
            <a:avLst>
              <a:gd name="adj" fmla="val 16667"/>
            </a:avLst>
          </a:prstGeom>
          <a:noFill/>
          <a:ln w="28575" cap="flat" cmpd="sng">
            <a:solidFill>
              <a:srgbClr val="FF69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1338" name="Google Shape;1338;p87"/>
          <p:cNvPicPr preferRelativeResize="0"/>
          <p:nvPr/>
        </p:nvPicPr>
        <p:blipFill rotWithShape="1">
          <a:blip r:embed="rId3">
            <a:alphaModFix/>
          </a:blip>
          <a:srcRect/>
          <a:stretch/>
        </p:blipFill>
        <p:spPr>
          <a:xfrm>
            <a:off x="739425" y="1986811"/>
            <a:ext cx="3657001" cy="3555826"/>
          </a:xfrm>
          <a:prstGeom prst="rect">
            <a:avLst/>
          </a:prstGeom>
          <a:noFill/>
          <a:ln>
            <a:noFill/>
          </a:ln>
        </p:spPr>
      </p:pic>
      <p:sp>
        <p:nvSpPr>
          <p:cNvPr id="1339" name="Google Shape;1339;p87"/>
          <p:cNvSpPr/>
          <p:nvPr/>
        </p:nvSpPr>
        <p:spPr>
          <a:xfrm>
            <a:off x="7667025" y="1229075"/>
            <a:ext cx="4073700" cy="4694400"/>
          </a:xfrm>
          <a:prstGeom prst="roundRect">
            <a:avLst>
              <a:gd name="adj" fmla="val 16667"/>
            </a:avLst>
          </a:prstGeom>
          <a:noFill/>
          <a:ln w="28575" cap="flat" cmpd="sng">
            <a:solidFill>
              <a:srgbClr val="6B04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B04A8"/>
              </a:solidFill>
              <a:latin typeface="Calibri" panose="020F0502020204030204" pitchFamily="34" charset="0"/>
              <a:cs typeface="Calibri" panose="020F0502020204030204" pitchFamily="34" charset="0"/>
            </a:endParaRPr>
          </a:p>
        </p:txBody>
      </p:sp>
      <p:sp>
        <p:nvSpPr>
          <p:cNvPr id="1340" name="Google Shape;1340;p87"/>
          <p:cNvSpPr txBox="1"/>
          <p:nvPr/>
        </p:nvSpPr>
        <p:spPr>
          <a:xfrm>
            <a:off x="7811800" y="2671450"/>
            <a:ext cx="3784200" cy="2945400"/>
          </a:xfrm>
          <a:prstGeom prst="rect">
            <a:avLst/>
          </a:prstGeom>
          <a:noFill/>
          <a:ln>
            <a:noFill/>
          </a:ln>
        </p:spPr>
        <p:txBody>
          <a:bodyPr spcFirstLastPara="1" wrap="square" lIns="0" tIns="45700" rIns="91425" bIns="45700" anchor="t" anchorCtr="0">
            <a:noAutofit/>
          </a:bodyPr>
          <a:lstStyle/>
          <a:p>
            <a:pPr marL="0" lvl="0" indent="0" algn="ctr" rtl="0">
              <a:lnSpc>
                <a:spcPct val="90000"/>
              </a:lnSpc>
              <a:spcBef>
                <a:spcPts val="1000"/>
              </a:spcBef>
              <a:spcAft>
                <a:spcPts val="0"/>
              </a:spcAft>
              <a:buNone/>
            </a:pPr>
            <a:r>
              <a:rPr lang="fr-FR" sz="2400" dirty="0">
                <a:solidFill>
                  <a:srgbClr val="6B04A8"/>
                </a:solidFill>
                <a:latin typeface="Calibri" panose="020F0502020204030204" pitchFamily="34" charset="0"/>
                <a:ea typeface="Be Vietnam"/>
                <a:cs typeface="Calibri" panose="020F0502020204030204" pitchFamily="34" charset="0"/>
                <a:sym typeface="Be Vietnam"/>
              </a:rPr>
              <a:t>Vibration </a:t>
            </a:r>
            <a:r>
              <a:rPr lang="fr-FR" sz="2400" dirty="0" err="1">
                <a:solidFill>
                  <a:srgbClr val="6B04A8"/>
                </a:solidFill>
                <a:latin typeface="Calibri" panose="020F0502020204030204" pitchFamily="34" charset="0"/>
                <a:ea typeface="Be Vietnam"/>
                <a:cs typeface="Calibri" panose="020F0502020204030204" pitchFamily="34" charset="0"/>
                <a:sym typeface="Be Vietnam"/>
              </a:rPr>
              <a:t>indicators</a:t>
            </a:r>
            <a:endParaRPr sz="2400" dirty="0">
              <a:solidFill>
                <a:srgbClr val="6B04A8"/>
              </a:solidFill>
              <a:latin typeface="Calibri" panose="020F0502020204030204" pitchFamily="34" charset="0"/>
              <a:ea typeface="Be Vietnam"/>
              <a:cs typeface="Calibri" panose="020F0502020204030204" pitchFamily="34" charset="0"/>
              <a:sym typeface="Be Vietnam"/>
            </a:endParaRPr>
          </a:p>
          <a:p>
            <a:pPr marL="0" lvl="0" indent="0" algn="ctr" rtl="0">
              <a:lnSpc>
                <a:spcPct val="90000"/>
              </a:lnSpc>
              <a:spcBef>
                <a:spcPts val="1000"/>
              </a:spcBef>
              <a:spcAft>
                <a:spcPts val="0"/>
              </a:spcAft>
              <a:buNone/>
            </a:pPr>
            <a:r>
              <a:rPr lang="fr-FR" sz="2400" dirty="0" err="1">
                <a:solidFill>
                  <a:srgbClr val="6B04A8"/>
                </a:solidFill>
                <a:latin typeface="Calibri" panose="020F0502020204030204" pitchFamily="34" charset="0"/>
                <a:ea typeface="Be Vietnam"/>
                <a:cs typeface="Calibri" panose="020F0502020204030204" pitchFamily="34" charset="0"/>
                <a:sym typeface="Be Vietnam"/>
              </a:rPr>
              <a:t>Alarms</a:t>
            </a:r>
            <a:endParaRPr sz="2400" dirty="0">
              <a:solidFill>
                <a:srgbClr val="6B04A8"/>
              </a:solidFill>
              <a:latin typeface="Calibri" panose="020F0502020204030204" pitchFamily="34" charset="0"/>
              <a:ea typeface="Be Vietnam"/>
              <a:cs typeface="Calibri" panose="020F0502020204030204" pitchFamily="34" charset="0"/>
              <a:sym typeface="Be Vietnam"/>
            </a:endParaRPr>
          </a:p>
          <a:p>
            <a:pPr marL="0" lvl="0" indent="0" algn="ctr" rtl="0">
              <a:lnSpc>
                <a:spcPct val="90000"/>
              </a:lnSpc>
              <a:spcBef>
                <a:spcPts val="1000"/>
              </a:spcBef>
              <a:spcAft>
                <a:spcPts val="0"/>
              </a:spcAft>
              <a:buNone/>
            </a:pPr>
            <a:r>
              <a:rPr lang="fr-FR" sz="2400" dirty="0" err="1">
                <a:solidFill>
                  <a:srgbClr val="6B04A8"/>
                </a:solidFill>
                <a:latin typeface="Calibri" panose="020F0502020204030204" pitchFamily="34" charset="0"/>
                <a:ea typeface="Be Vietnam"/>
                <a:cs typeface="Calibri" panose="020F0502020204030204" pitchFamily="34" charset="0"/>
                <a:sym typeface="Be Vietnam"/>
              </a:rPr>
              <a:t>Diagnosis</a:t>
            </a:r>
            <a:endParaRPr sz="2400" dirty="0">
              <a:solidFill>
                <a:srgbClr val="6B04A8"/>
              </a:solidFill>
              <a:latin typeface="Calibri" panose="020F0502020204030204" pitchFamily="34" charset="0"/>
              <a:ea typeface="Be Vietnam"/>
              <a:cs typeface="Calibri" panose="020F0502020204030204" pitchFamily="34" charset="0"/>
              <a:sym typeface="Be Vietnam"/>
            </a:endParaRPr>
          </a:p>
          <a:p>
            <a:pPr marL="0" lvl="0" indent="0" algn="ctr" rtl="0">
              <a:lnSpc>
                <a:spcPct val="90000"/>
              </a:lnSpc>
              <a:spcBef>
                <a:spcPts val="1000"/>
              </a:spcBef>
              <a:spcAft>
                <a:spcPts val="0"/>
              </a:spcAft>
              <a:buNone/>
            </a:pPr>
            <a:r>
              <a:rPr lang="fr-FR" sz="2400" dirty="0" err="1">
                <a:solidFill>
                  <a:srgbClr val="6B04A8"/>
                </a:solidFill>
                <a:latin typeface="Calibri" panose="020F0502020204030204" pitchFamily="34" charset="0"/>
                <a:ea typeface="Be Vietnam"/>
                <a:cs typeface="Calibri" panose="020F0502020204030204" pitchFamily="34" charset="0"/>
                <a:sym typeface="Be Vietnam"/>
              </a:rPr>
              <a:t>Identified</a:t>
            </a:r>
            <a:r>
              <a:rPr lang="fr-FR" sz="2400" dirty="0">
                <a:solidFill>
                  <a:srgbClr val="6B04A8"/>
                </a:solidFill>
                <a:latin typeface="Calibri" panose="020F0502020204030204" pitchFamily="34" charset="0"/>
                <a:ea typeface="Be Vietnam"/>
                <a:cs typeface="Calibri" panose="020F0502020204030204" pitchFamily="34" charset="0"/>
                <a:sym typeface="Be Vietnam"/>
              </a:rPr>
              <a:t> </a:t>
            </a:r>
            <a:r>
              <a:rPr lang="fr-FR" sz="2400" dirty="0" err="1">
                <a:solidFill>
                  <a:srgbClr val="6B04A8"/>
                </a:solidFill>
                <a:latin typeface="Calibri" panose="020F0502020204030204" pitchFamily="34" charset="0"/>
                <a:ea typeface="Be Vietnam"/>
                <a:cs typeface="Calibri" panose="020F0502020204030204" pitchFamily="34" charset="0"/>
                <a:sym typeface="Be Vietnam"/>
              </a:rPr>
              <a:t>faults</a:t>
            </a:r>
            <a:endParaRPr sz="2400" dirty="0">
              <a:solidFill>
                <a:srgbClr val="6B04A8"/>
              </a:solidFill>
              <a:latin typeface="Calibri" panose="020F0502020204030204" pitchFamily="34" charset="0"/>
              <a:ea typeface="Be Vietnam"/>
              <a:cs typeface="Calibri" panose="020F0502020204030204" pitchFamily="34" charset="0"/>
              <a:sym typeface="Be Vietnam"/>
            </a:endParaRPr>
          </a:p>
          <a:p>
            <a:pPr marL="0" lvl="0" indent="0" algn="ctr" rtl="0">
              <a:lnSpc>
                <a:spcPct val="90000"/>
              </a:lnSpc>
              <a:spcBef>
                <a:spcPts val="1000"/>
              </a:spcBef>
              <a:spcAft>
                <a:spcPts val="0"/>
              </a:spcAft>
              <a:buNone/>
            </a:pPr>
            <a:r>
              <a:rPr lang="fr-FR" sz="2400" dirty="0" err="1">
                <a:solidFill>
                  <a:srgbClr val="6B04A8"/>
                </a:solidFill>
                <a:latin typeface="Calibri" panose="020F0502020204030204" pitchFamily="34" charset="0"/>
                <a:ea typeface="Be Vietnam"/>
                <a:cs typeface="Calibri" panose="020F0502020204030204" pitchFamily="34" charset="0"/>
                <a:sym typeface="Be Vietnam"/>
              </a:rPr>
              <a:t>Recommendations</a:t>
            </a:r>
            <a:endParaRPr sz="2400" dirty="0">
              <a:solidFill>
                <a:srgbClr val="6B04A8"/>
              </a:solidFill>
              <a:latin typeface="Calibri" panose="020F0502020204030204" pitchFamily="34" charset="0"/>
              <a:ea typeface="Be Vietnam"/>
              <a:cs typeface="Calibri" panose="020F0502020204030204" pitchFamily="34" charset="0"/>
              <a:sym typeface="Be Vietnam"/>
            </a:endParaRPr>
          </a:p>
          <a:p>
            <a:pPr marL="0" lvl="0" indent="0" algn="ctr" rtl="0">
              <a:lnSpc>
                <a:spcPct val="90000"/>
              </a:lnSpc>
              <a:spcBef>
                <a:spcPts val="1000"/>
              </a:spcBef>
              <a:spcAft>
                <a:spcPts val="0"/>
              </a:spcAft>
              <a:buNone/>
            </a:pPr>
            <a:r>
              <a:rPr lang="fr-FR" sz="2400" dirty="0" err="1">
                <a:solidFill>
                  <a:srgbClr val="6B04A8"/>
                </a:solidFill>
                <a:latin typeface="Calibri" panose="020F0502020204030204" pitchFamily="34" charset="0"/>
                <a:ea typeface="Be Vietnam"/>
                <a:cs typeface="Calibri" panose="020F0502020204030204" pitchFamily="34" charset="0"/>
                <a:sym typeface="Be Vietnam"/>
              </a:rPr>
              <a:t>Signals</a:t>
            </a:r>
            <a:endParaRPr sz="2400" dirty="0">
              <a:solidFill>
                <a:srgbClr val="6B04A8"/>
              </a:solidFill>
              <a:latin typeface="Calibri" panose="020F0502020204030204" pitchFamily="34" charset="0"/>
              <a:ea typeface="Be Vietnam"/>
              <a:cs typeface="Calibri" panose="020F0502020204030204" pitchFamily="34" charset="0"/>
              <a:sym typeface="Be Vietnam"/>
            </a:endParaRPr>
          </a:p>
          <a:p>
            <a:pPr marL="0" lvl="0" indent="0" algn="ctr" rtl="0">
              <a:lnSpc>
                <a:spcPct val="90000"/>
              </a:lnSpc>
              <a:spcBef>
                <a:spcPts val="1000"/>
              </a:spcBef>
              <a:spcAft>
                <a:spcPts val="0"/>
              </a:spcAft>
              <a:buNone/>
            </a:pPr>
            <a:endParaRPr sz="2400" dirty="0">
              <a:solidFill>
                <a:srgbClr val="6B04A8"/>
              </a:solidFill>
              <a:latin typeface="Calibri" panose="020F0502020204030204" pitchFamily="34" charset="0"/>
              <a:ea typeface="Be Vietnam"/>
              <a:cs typeface="Calibri" panose="020F0502020204030204" pitchFamily="34" charset="0"/>
              <a:sym typeface="Be Vietnam"/>
            </a:endParaRPr>
          </a:p>
        </p:txBody>
      </p:sp>
      <p:sp>
        <p:nvSpPr>
          <p:cNvPr id="1341" name="Google Shape;1341;p87"/>
          <p:cNvSpPr/>
          <p:nvPr/>
        </p:nvSpPr>
        <p:spPr>
          <a:xfrm>
            <a:off x="4671125" y="3043350"/>
            <a:ext cx="2995800" cy="1228500"/>
          </a:xfrm>
          <a:prstGeom prst="rightArrow">
            <a:avLst>
              <a:gd name="adj1" fmla="val 50000"/>
              <a:gd name="adj2" fmla="val 50000"/>
            </a:avLst>
          </a:prstGeom>
          <a:gradFill>
            <a:gsLst>
              <a:gs pos="0">
                <a:srgbClr val="FF6952"/>
              </a:gs>
              <a:gs pos="100000">
                <a:srgbClr val="6B04A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1342" name="Google Shape;1342;p87"/>
          <p:cNvPicPr preferRelativeResize="0"/>
          <p:nvPr/>
        </p:nvPicPr>
        <p:blipFill>
          <a:blip r:embed="rId4">
            <a:alphaModFix amt="80000"/>
          </a:blip>
          <a:stretch>
            <a:fillRect/>
          </a:stretch>
        </p:blipFill>
        <p:spPr>
          <a:xfrm>
            <a:off x="4802674" y="3427675"/>
            <a:ext cx="2212200" cy="459850"/>
          </a:xfrm>
          <a:prstGeom prst="rect">
            <a:avLst/>
          </a:prstGeom>
          <a:noFill/>
          <a:ln>
            <a:noFill/>
          </a:ln>
        </p:spPr>
      </p:pic>
      <p:sp>
        <p:nvSpPr>
          <p:cNvPr id="1343" name="Google Shape;1343;p87"/>
          <p:cNvSpPr txBox="1"/>
          <p:nvPr/>
        </p:nvSpPr>
        <p:spPr>
          <a:xfrm>
            <a:off x="993825" y="1394675"/>
            <a:ext cx="3148200" cy="459900"/>
          </a:xfrm>
          <a:prstGeom prst="rect">
            <a:avLst/>
          </a:prstGeom>
          <a:noFill/>
          <a:ln>
            <a:noFill/>
          </a:ln>
        </p:spPr>
        <p:txBody>
          <a:bodyPr spcFirstLastPara="1" wrap="square" lIns="0" tIns="45700" rIns="91425" bIns="45700" anchor="t" anchorCtr="0">
            <a:noAutofit/>
          </a:bodyPr>
          <a:lstStyle/>
          <a:p>
            <a:pPr marL="0" lvl="0" indent="0" algn="ctr" rtl="0">
              <a:lnSpc>
                <a:spcPct val="90000"/>
              </a:lnSpc>
              <a:spcBef>
                <a:spcPts val="1000"/>
              </a:spcBef>
              <a:spcAft>
                <a:spcPts val="0"/>
              </a:spcAft>
              <a:buNone/>
            </a:pPr>
            <a:r>
              <a:rPr lang="fr-FR" sz="2600" b="1">
                <a:solidFill>
                  <a:srgbClr val="FF6952"/>
                </a:solidFill>
                <a:latin typeface="Calibri" panose="020F0502020204030204" pitchFamily="34" charset="0"/>
                <a:ea typeface="Be Vietnam"/>
                <a:cs typeface="Calibri" panose="020F0502020204030204" pitchFamily="34" charset="0"/>
                <a:sym typeface="Be Vietnam"/>
              </a:rPr>
              <a:t>ACOEM NESTi4.0</a:t>
            </a:r>
            <a:endParaRPr sz="2600">
              <a:solidFill>
                <a:srgbClr val="FF6952"/>
              </a:solidFill>
              <a:latin typeface="Calibri" panose="020F0502020204030204" pitchFamily="34" charset="0"/>
              <a:ea typeface="Be Vietnam"/>
              <a:cs typeface="Calibri" panose="020F0502020204030204" pitchFamily="34" charset="0"/>
              <a:sym typeface="Be Vietnam"/>
            </a:endParaRPr>
          </a:p>
        </p:txBody>
      </p:sp>
      <p:pic>
        <p:nvPicPr>
          <p:cNvPr id="1344" name="Google Shape;1344;p87"/>
          <p:cNvPicPr preferRelativeResize="0"/>
          <p:nvPr/>
        </p:nvPicPr>
        <p:blipFill>
          <a:blip r:embed="rId5">
            <a:alphaModFix/>
          </a:blip>
          <a:stretch>
            <a:fillRect/>
          </a:stretch>
        </p:blipFill>
        <p:spPr>
          <a:xfrm>
            <a:off x="8772000" y="1461962"/>
            <a:ext cx="1863790" cy="104837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88"/>
          <p:cNvSpPr txBox="1">
            <a:spLocks noGrp="1"/>
          </p:cNvSpPr>
          <p:nvPr>
            <p:ph type="title"/>
          </p:nvPr>
        </p:nvSpPr>
        <p:spPr>
          <a:xfrm>
            <a:off x="1264757" y="2240738"/>
            <a:ext cx="9660900" cy="1311300"/>
          </a:xfrm>
          <a:prstGeom prst="rect">
            <a:avLst/>
          </a:prstGeom>
        </p:spPr>
        <p:txBody>
          <a:bodyPr spcFirstLastPara="1" wrap="square" lIns="61200" tIns="45700" rIns="91425" bIns="45700" anchor="b" anchorCtr="0">
            <a:spAutoFit/>
          </a:bodyPr>
          <a:lstStyle/>
          <a:p>
            <a:pPr marL="0" lvl="0" indent="0" algn="ctr" rtl="0">
              <a:spcBef>
                <a:spcPts val="0"/>
              </a:spcBef>
              <a:spcAft>
                <a:spcPts val="0"/>
              </a:spcAft>
              <a:buNone/>
            </a:pPr>
            <a:r>
              <a:rPr lang="fr-FR"/>
              <a:t>Customer case</a:t>
            </a: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7" name="Google Shape;1357;p89"/>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err="1"/>
              <a:t>TotalEnergies</a:t>
            </a:r>
            <a:r>
              <a:rPr lang="en-US" dirty="0"/>
              <a:t> E&amp;P</a:t>
            </a:r>
          </a:p>
        </p:txBody>
      </p:sp>
      <p:pic>
        <p:nvPicPr>
          <p:cNvPr id="1358" name="Google Shape;1358;p89"/>
          <p:cNvPicPr preferRelativeResize="0"/>
          <p:nvPr/>
        </p:nvPicPr>
        <p:blipFill>
          <a:blip r:embed="rId3">
            <a:alphaModFix/>
          </a:blip>
          <a:stretch>
            <a:fillRect/>
          </a:stretch>
        </p:blipFill>
        <p:spPr>
          <a:xfrm>
            <a:off x="10545097" y="130434"/>
            <a:ext cx="1103527" cy="867980"/>
          </a:xfrm>
          <a:prstGeom prst="rect">
            <a:avLst/>
          </a:prstGeom>
          <a:noFill/>
          <a:ln>
            <a:noFill/>
          </a:ln>
        </p:spPr>
      </p:pic>
      <p:pic>
        <p:nvPicPr>
          <p:cNvPr id="1359" name="Google Shape;1359;p89"/>
          <p:cNvPicPr preferRelativeResize="0"/>
          <p:nvPr/>
        </p:nvPicPr>
        <p:blipFill>
          <a:blip r:embed="rId4">
            <a:alphaModFix/>
          </a:blip>
          <a:stretch>
            <a:fillRect/>
          </a:stretch>
        </p:blipFill>
        <p:spPr>
          <a:xfrm>
            <a:off x="6257603" y="1272254"/>
            <a:ext cx="5327400" cy="3897749"/>
          </a:xfrm>
          <a:prstGeom prst="rect">
            <a:avLst/>
          </a:prstGeom>
          <a:noFill/>
          <a:ln>
            <a:noFill/>
          </a:ln>
        </p:spPr>
      </p:pic>
      <p:sp>
        <p:nvSpPr>
          <p:cNvPr id="1360" name="Google Shape;1360;p89"/>
          <p:cNvSpPr txBox="1"/>
          <p:nvPr/>
        </p:nvSpPr>
        <p:spPr>
          <a:xfrm>
            <a:off x="6257600" y="5384258"/>
            <a:ext cx="5327400" cy="489334"/>
          </a:xfrm>
          <a:prstGeom prst="rect">
            <a:avLst/>
          </a:prstGeom>
          <a:noFill/>
          <a:ln>
            <a:noFill/>
          </a:ln>
        </p:spPr>
        <p:txBody>
          <a:bodyPr spcFirstLastPara="1" wrap="square" lIns="91425" tIns="91425" rIns="91425" bIns="91425" anchor="ctr" anchorCtr="0">
            <a:spAutoFit/>
          </a:bodyPr>
          <a:lstStyle/>
          <a:p>
            <a:pPr marL="0" lvl="0" indent="0" algn="ctr" rtl="0">
              <a:lnSpc>
                <a:spcPct val="90000"/>
              </a:lnSpc>
              <a:spcAft>
                <a:spcPts val="0"/>
              </a:spcAft>
              <a:buNone/>
            </a:pPr>
            <a:r>
              <a:rPr lang="en-US" sz="2200" dirty="0">
                <a:solidFill>
                  <a:schemeClr val="dk1"/>
                </a:solidFill>
                <a:latin typeface="Calibri"/>
                <a:ea typeface="Calibri"/>
                <a:cs typeface="Calibri"/>
                <a:sym typeface="Calibri"/>
              </a:rPr>
              <a:t>GIRASSOL FPSO</a:t>
            </a:r>
            <a:endParaRPr lang="en-US" dirty="0"/>
          </a:p>
        </p:txBody>
      </p:sp>
      <p:pic>
        <p:nvPicPr>
          <p:cNvPr id="1362" name="Google Shape;1362;p89"/>
          <p:cNvPicPr preferRelativeResize="0"/>
          <p:nvPr/>
        </p:nvPicPr>
        <p:blipFill>
          <a:blip r:embed="rId5">
            <a:alphaModFix/>
          </a:blip>
          <a:stretch>
            <a:fillRect/>
          </a:stretch>
        </p:blipFill>
        <p:spPr>
          <a:xfrm>
            <a:off x="979613" y="4452029"/>
            <a:ext cx="724851" cy="678668"/>
          </a:xfrm>
          <a:prstGeom prst="rect">
            <a:avLst/>
          </a:prstGeom>
          <a:noFill/>
          <a:ln>
            <a:noFill/>
          </a:ln>
        </p:spPr>
      </p:pic>
      <p:pic>
        <p:nvPicPr>
          <p:cNvPr id="9" name="Google Shape;1249;p79" descr="Afficher l'image d'origine"/>
          <p:cNvPicPr preferRelativeResize="0"/>
          <p:nvPr/>
        </p:nvPicPr>
        <p:blipFill rotWithShape="1">
          <a:blip r:embed="rId6">
            <a:alphaModFix/>
          </a:blip>
          <a:srcRect/>
          <a:stretch/>
        </p:blipFill>
        <p:spPr>
          <a:xfrm>
            <a:off x="848076" y="3385128"/>
            <a:ext cx="987926" cy="933827"/>
          </a:xfrm>
          <a:prstGeom prst="rect">
            <a:avLst/>
          </a:prstGeom>
          <a:noFill/>
          <a:ln>
            <a:noFill/>
          </a:ln>
        </p:spPr>
      </p:pic>
      <p:sp>
        <p:nvSpPr>
          <p:cNvPr id="12" name="Google Shape;1360;p89"/>
          <p:cNvSpPr txBox="1"/>
          <p:nvPr/>
        </p:nvSpPr>
        <p:spPr>
          <a:xfrm>
            <a:off x="1972663" y="4546696"/>
            <a:ext cx="3645525" cy="489334"/>
          </a:xfrm>
          <a:prstGeom prst="rect">
            <a:avLst/>
          </a:prstGeom>
          <a:noFill/>
          <a:ln>
            <a:noFill/>
          </a:ln>
        </p:spPr>
        <p:txBody>
          <a:bodyPr spcFirstLastPara="1" wrap="square" lIns="91425" tIns="91425" rIns="91425" bIns="91425" anchor="ctr" anchorCtr="0">
            <a:spAutoFit/>
          </a:bodyPr>
          <a:lstStyle/>
          <a:p>
            <a:pPr marL="0" lvl="0" indent="0" rtl="0">
              <a:lnSpc>
                <a:spcPct val="90000"/>
              </a:lnSpc>
              <a:spcAft>
                <a:spcPts val="0"/>
              </a:spcAft>
              <a:buNone/>
            </a:pPr>
            <a:r>
              <a:rPr lang="en-US" sz="2200" dirty="0">
                <a:solidFill>
                  <a:schemeClr val="dk1"/>
                </a:solidFill>
                <a:latin typeface="Calibri"/>
                <a:ea typeface="Calibri"/>
                <a:cs typeface="Calibri"/>
                <a:sym typeface="Calibri"/>
              </a:rPr>
              <a:t>Explosive area</a:t>
            </a:r>
            <a:endParaRPr lang="en-US" dirty="0"/>
          </a:p>
        </p:txBody>
      </p:sp>
      <p:sp>
        <p:nvSpPr>
          <p:cNvPr id="13" name="Google Shape;1360;p89"/>
          <p:cNvSpPr txBox="1"/>
          <p:nvPr/>
        </p:nvSpPr>
        <p:spPr>
          <a:xfrm>
            <a:off x="1972663" y="3607374"/>
            <a:ext cx="3645525" cy="489334"/>
          </a:xfrm>
          <a:prstGeom prst="rect">
            <a:avLst/>
          </a:prstGeom>
          <a:noFill/>
          <a:ln>
            <a:noFill/>
          </a:ln>
        </p:spPr>
        <p:txBody>
          <a:bodyPr spcFirstLastPara="1" wrap="square" lIns="91425" tIns="91425" rIns="91425" bIns="91425" anchor="ctr" anchorCtr="0">
            <a:spAutoFit/>
          </a:bodyPr>
          <a:lstStyle/>
          <a:p>
            <a:pPr marL="0" lvl="0" indent="0" rtl="0">
              <a:lnSpc>
                <a:spcPct val="90000"/>
              </a:lnSpc>
              <a:spcAft>
                <a:spcPts val="0"/>
              </a:spcAft>
              <a:buNone/>
            </a:pPr>
            <a:r>
              <a:rPr lang="en-US" sz="2200" dirty="0">
                <a:solidFill>
                  <a:schemeClr val="dk1"/>
                </a:solidFill>
                <a:latin typeface="Calibri"/>
                <a:ea typeface="Calibri"/>
                <a:cs typeface="Calibri"/>
                <a:sym typeface="Calibri"/>
              </a:rPr>
              <a:t>50 critical machines</a:t>
            </a:r>
            <a:endParaRPr lang="en-US" dirty="0"/>
          </a:p>
        </p:txBody>
      </p:sp>
      <p:sp>
        <p:nvSpPr>
          <p:cNvPr id="14" name="Google Shape;1378;p91"/>
          <p:cNvSpPr txBox="1">
            <a:spLocks noGrp="1"/>
          </p:cNvSpPr>
          <p:nvPr>
            <p:ph type="body" idx="1"/>
          </p:nvPr>
        </p:nvSpPr>
        <p:spPr>
          <a:xfrm>
            <a:off x="541729" y="1272242"/>
            <a:ext cx="5542548" cy="1734727"/>
          </a:xfrm>
          <a:prstGeom prst="rect">
            <a:avLst/>
          </a:prstGeom>
        </p:spPr>
        <p:txBody>
          <a:bodyPr spcFirstLastPara="1" wrap="square" lIns="0" tIns="45700" rIns="91425" bIns="45700" anchor="t" anchorCtr="0">
            <a:noAutofit/>
          </a:bodyPr>
          <a:lstStyle/>
          <a:p>
            <a:pPr marL="457200" lvl="0" indent="0" algn="l" rtl="0">
              <a:spcBef>
                <a:spcPts val="0"/>
              </a:spcBef>
              <a:spcAft>
                <a:spcPts val="0"/>
              </a:spcAft>
              <a:buNone/>
            </a:pPr>
            <a:r>
              <a:rPr lang="en-US" sz="2800" b="1" dirty="0"/>
              <a:t>Rotating machinery monitoring </a:t>
            </a:r>
          </a:p>
          <a:p>
            <a:pPr marL="457200" lvl="0" indent="-342900" algn="l" rtl="0">
              <a:spcBef>
                <a:spcPts val="1000"/>
              </a:spcBef>
              <a:spcAft>
                <a:spcPts val="0"/>
              </a:spcAft>
              <a:buSzPts val="1800"/>
              <a:buChar char="■"/>
            </a:pPr>
            <a:r>
              <a:rPr lang="en-US" dirty="0"/>
              <a:t>Increase productivity with less unplanned shutdown</a:t>
            </a:r>
          </a:p>
          <a:p>
            <a:pPr lvl="0"/>
            <a:r>
              <a:rPr lang="en-US" dirty="0"/>
              <a:t>Reduce personnel in the hazardous area</a:t>
            </a:r>
          </a:p>
        </p:txBody>
      </p:sp>
    </p:spTree>
    <p:extLst>
      <p:ext uri="{BB962C8B-B14F-4D97-AF65-F5344CB8AC3E}">
        <p14:creationId xmlns:p14="http://schemas.microsoft.com/office/powerpoint/2010/main" val="2330048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202"/>
        <p:cNvGrpSpPr/>
        <p:nvPr/>
      </p:nvGrpSpPr>
      <p:grpSpPr>
        <a:xfrm>
          <a:off x="0" y="0"/>
          <a:ext cx="0" cy="0"/>
          <a:chOff x="0" y="0"/>
          <a:chExt cx="0" cy="0"/>
        </a:xfrm>
      </p:grpSpPr>
      <p:pic>
        <p:nvPicPr>
          <p:cNvPr id="3074" name="Picture 2" descr="Statistics Propaganda Poster  Garbage In Garbage Out imag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846"/>
            <a:ext cx="8982075" cy="685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911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90"/>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fr-FR">
                <a:latin typeface="Calibri" panose="020F0502020204030204" pitchFamily="34" charset="0"/>
                <a:cs typeface="Calibri" panose="020F0502020204030204" pitchFamily="34" charset="0"/>
              </a:rPr>
              <a:t>EAGLE Wireless Sensors</a:t>
            </a:r>
            <a:endParaRPr>
              <a:latin typeface="Calibri" panose="020F0502020204030204" pitchFamily="34" charset="0"/>
              <a:cs typeface="Calibri" panose="020F0502020204030204" pitchFamily="34" charset="0"/>
            </a:endParaRPr>
          </a:p>
        </p:txBody>
      </p:sp>
      <p:pic>
        <p:nvPicPr>
          <p:cNvPr id="1369" name="Google Shape;1369;p90"/>
          <p:cNvPicPr preferRelativeResize="0"/>
          <p:nvPr/>
        </p:nvPicPr>
        <p:blipFill>
          <a:blip r:embed="rId3">
            <a:alphaModFix/>
          </a:blip>
          <a:stretch>
            <a:fillRect/>
          </a:stretch>
        </p:blipFill>
        <p:spPr>
          <a:xfrm>
            <a:off x="10545097" y="130434"/>
            <a:ext cx="1103527" cy="867980"/>
          </a:xfrm>
          <a:prstGeom prst="rect">
            <a:avLst/>
          </a:prstGeom>
          <a:noFill/>
          <a:ln>
            <a:noFill/>
          </a:ln>
        </p:spPr>
      </p:pic>
      <p:pic>
        <p:nvPicPr>
          <p:cNvPr id="1370" name="Google Shape;1370;p90"/>
          <p:cNvPicPr preferRelativeResize="0"/>
          <p:nvPr/>
        </p:nvPicPr>
        <p:blipFill>
          <a:blip r:embed="rId4">
            <a:alphaModFix/>
          </a:blip>
          <a:stretch>
            <a:fillRect/>
          </a:stretch>
        </p:blipFill>
        <p:spPr>
          <a:xfrm>
            <a:off x="362500" y="1608475"/>
            <a:ext cx="5524623" cy="4143437"/>
          </a:xfrm>
          <a:prstGeom prst="rect">
            <a:avLst/>
          </a:prstGeom>
          <a:noFill/>
          <a:ln>
            <a:noFill/>
          </a:ln>
        </p:spPr>
      </p:pic>
      <p:pic>
        <p:nvPicPr>
          <p:cNvPr id="1371" name="Google Shape;1371;p90"/>
          <p:cNvPicPr preferRelativeResize="0"/>
          <p:nvPr/>
        </p:nvPicPr>
        <p:blipFill>
          <a:blip r:embed="rId5">
            <a:alphaModFix/>
          </a:blip>
          <a:stretch>
            <a:fillRect/>
          </a:stretch>
        </p:blipFill>
        <p:spPr>
          <a:xfrm>
            <a:off x="6283901" y="1608465"/>
            <a:ext cx="5524613" cy="4143448"/>
          </a:xfrm>
          <a:prstGeom prst="rect">
            <a:avLst/>
          </a:prstGeom>
          <a:noFill/>
          <a:ln>
            <a:noFill/>
          </a:ln>
        </p:spPr>
      </p:pic>
      <p:pic>
        <p:nvPicPr>
          <p:cNvPr id="1372" name="Google Shape;1372;p90"/>
          <p:cNvPicPr preferRelativeResize="0"/>
          <p:nvPr/>
        </p:nvPicPr>
        <p:blipFill>
          <a:blip r:embed="rId6">
            <a:alphaModFix/>
          </a:blip>
          <a:stretch>
            <a:fillRect/>
          </a:stretch>
        </p:blipFill>
        <p:spPr>
          <a:xfrm>
            <a:off x="541725" y="4745838"/>
            <a:ext cx="1001508" cy="868002"/>
          </a:xfrm>
          <a:prstGeom prst="rect">
            <a:avLst/>
          </a:prstGeom>
          <a:noFill/>
          <a:ln>
            <a:noFill/>
          </a:ln>
        </p:spPr>
      </p:pic>
      <p:sp>
        <p:nvSpPr>
          <p:cNvPr id="2" name="Ellipse 1"/>
          <p:cNvSpPr>
            <a:spLocks noChangeAspect="1"/>
          </p:cNvSpPr>
          <p:nvPr/>
        </p:nvSpPr>
        <p:spPr>
          <a:xfrm>
            <a:off x="8377382" y="2462599"/>
            <a:ext cx="1330036" cy="133003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Ellipse 7"/>
          <p:cNvSpPr>
            <a:spLocks noChangeAspect="1"/>
          </p:cNvSpPr>
          <p:nvPr/>
        </p:nvSpPr>
        <p:spPr>
          <a:xfrm>
            <a:off x="4290292" y="3015171"/>
            <a:ext cx="1330036" cy="133003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Ellipse 8"/>
          <p:cNvSpPr>
            <a:spLocks noChangeAspect="1"/>
          </p:cNvSpPr>
          <p:nvPr/>
        </p:nvSpPr>
        <p:spPr>
          <a:xfrm>
            <a:off x="1399310" y="2088526"/>
            <a:ext cx="1330036" cy="133003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Google Shape;1360;p89"/>
          <p:cNvSpPr txBox="1"/>
          <p:nvPr/>
        </p:nvSpPr>
        <p:spPr>
          <a:xfrm>
            <a:off x="3216863" y="5872630"/>
            <a:ext cx="5756632" cy="489334"/>
          </a:xfrm>
          <a:prstGeom prst="rect">
            <a:avLst/>
          </a:prstGeom>
          <a:noFill/>
          <a:ln>
            <a:noFill/>
          </a:ln>
        </p:spPr>
        <p:txBody>
          <a:bodyPr spcFirstLastPara="1" wrap="square" lIns="91425" tIns="91425" rIns="91425" bIns="91425" anchor="ctr" anchorCtr="0">
            <a:spAutoFit/>
          </a:bodyPr>
          <a:lstStyle/>
          <a:p>
            <a:pPr marL="0" lvl="0" indent="0" algn="ctr" rtl="0">
              <a:lnSpc>
                <a:spcPct val="90000"/>
              </a:lnSpc>
              <a:spcAft>
                <a:spcPts val="0"/>
              </a:spcAft>
              <a:buNone/>
            </a:pPr>
            <a:r>
              <a:rPr lang="en-US" sz="2200" dirty="0">
                <a:solidFill>
                  <a:schemeClr val="dk1"/>
                </a:solidFill>
                <a:latin typeface="Calibri" panose="020F0502020204030204" pitchFamily="34" charset="0"/>
                <a:ea typeface="Calibri"/>
                <a:cs typeface="Calibri" panose="020F0502020204030204" pitchFamily="34" charset="0"/>
                <a:sym typeface="Calibri"/>
              </a:rPr>
              <a:t>228 EAGLE Wireless Sensors in Explosive Area</a:t>
            </a:r>
            <a:endParaRPr lang="en-US"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7" name="Google Shape;1357;p89"/>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err="1"/>
              <a:t>TotalEnergies</a:t>
            </a:r>
            <a:r>
              <a:rPr lang="en-US" dirty="0"/>
              <a:t> E&amp;P</a:t>
            </a:r>
          </a:p>
        </p:txBody>
      </p:sp>
      <p:pic>
        <p:nvPicPr>
          <p:cNvPr id="1358" name="Google Shape;1358;p89"/>
          <p:cNvPicPr preferRelativeResize="0"/>
          <p:nvPr/>
        </p:nvPicPr>
        <p:blipFill>
          <a:blip r:embed="rId3">
            <a:alphaModFix/>
          </a:blip>
          <a:stretch>
            <a:fillRect/>
          </a:stretch>
        </p:blipFill>
        <p:spPr>
          <a:xfrm>
            <a:off x="10545097" y="130434"/>
            <a:ext cx="1103527" cy="867980"/>
          </a:xfrm>
          <a:prstGeom prst="rect">
            <a:avLst/>
          </a:prstGeom>
          <a:noFill/>
          <a:ln>
            <a:noFill/>
          </a:ln>
        </p:spPr>
      </p:pic>
      <p:pic>
        <p:nvPicPr>
          <p:cNvPr id="1362" name="Google Shape;1362;p89"/>
          <p:cNvPicPr preferRelativeResize="0"/>
          <p:nvPr/>
        </p:nvPicPr>
        <p:blipFill>
          <a:blip r:embed="rId4">
            <a:alphaModFix/>
          </a:blip>
          <a:stretch>
            <a:fillRect/>
          </a:stretch>
        </p:blipFill>
        <p:spPr>
          <a:xfrm>
            <a:off x="984738" y="4615518"/>
            <a:ext cx="724851" cy="678668"/>
          </a:xfrm>
          <a:prstGeom prst="rect">
            <a:avLst/>
          </a:prstGeom>
          <a:noFill/>
          <a:ln>
            <a:noFill/>
          </a:ln>
        </p:spPr>
      </p:pic>
      <p:sp>
        <p:nvSpPr>
          <p:cNvPr id="12" name="Google Shape;1360;p89"/>
          <p:cNvSpPr txBox="1"/>
          <p:nvPr/>
        </p:nvSpPr>
        <p:spPr>
          <a:xfrm>
            <a:off x="1972663" y="4710185"/>
            <a:ext cx="3645525" cy="489334"/>
          </a:xfrm>
          <a:prstGeom prst="rect">
            <a:avLst/>
          </a:prstGeom>
          <a:noFill/>
          <a:ln>
            <a:noFill/>
          </a:ln>
        </p:spPr>
        <p:txBody>
          <a:bodyPr spcFirstLastPara="1" wrap="square" lIns="91425" tIns="91425" rIns="91425" bIns="91425" anchor="ctr" anchorCtr="0">
            <a:spAutoFit/>
          </a:bodyPr>
          <a:lstStyle/>
          <a:p>
            <a:pPr marL="0" lvl="0" indent="0" rtl="0">
              <a:lnSpc>
                <a:spcPct val="90000"/>
              </a:lnSpc>
              <a:spcAft>
                <a:spcPts val="0"/>
              </a:spcAft>
              <a:buNone/>
            </a:pPr>
            <a:r>
              <a:rPr lang="en-US" sz="2200" dirty="0">
                <a:solidFill>
                  <a:schemeClr val="dk1"/>
                </a:solidFill>
                <a:latin typeface="Calibri"/>
                <a:ea typeface="Calibri"/>
                <a:cs typeface="Calibri"/>
                <a:sym typeface="Calibri"/>
              </a:rPr>
              <a:t>Explosive area</a:t>
            </a:r>
            <a:endParaRPr lang="en-US" dirty="0"/>
          </a:p>
        </p:txBody>
      </p:sp>
      <p:sp>
        <p:nvSpPr>
          <p:cNvPr id="13" name="Google Shape;1360;p89"/>
          <p:cNvSpPr txBox="1"/>
          <p:nvPr/>
        </p:nvSpPr>
        <p:spPr>
          <a:xfrm>
            <a:off x="1972663" y="3686683"/>
            <a:ext cx="3645525" cy="489334"/>
          </a:xfrm>
          <a:prstGeom prst="rect">
            <a:avLst/>
          </a:prstGeom>
          <a:noFill/>
          <a:ln>
            <a:noFill/>
          </a:ln>
        </p:spPr>
        <p:txBody>
          <a:bodyPr spcFirstLastPara="1" wrap="square" lIns="91425" tIns="91425" rIns="91425" bIns="91425" anchor="ctr" anchorCtr="0">
            <a:spAutoFit/>
          </a:bodyPr>
          <a:lstStyle/>
          <a:p>
            <a:pPr marL="0" lvl="0" indent="0" rtl="0">
              <a:lnSpc>
                <a:spcPct val="90000"/>
              </a:lnSpc>
              <a:spcAft>
                <a:spcPts val="0"/>
              </a:spcAft>
              <a:buNone/>
            </a:pPr>
            <a:r>
              <a:rPr lang="en-US" sz="2200" dirty="0">
                <a:solidFill>
                  <a:schemeClr val="dk1"/>
                </a:solidFill>
                <a:latin typeface="Calibri"/>
                <a:ea typeface="Calibri"/>
                <a:cs typeface="Calibri"/>
                <a:sym typeface="Calibri"/>
              </a:rPr>
              <a:t>Riser piping structure</a:t>
            </a:r>
            <a:endParaRPr lang="en-US" dirty="0"/>
          </a:p>
        </p:txBody>
      </p:sp>
      <p:sp>
        <p:nvSpPr>
          <p:cNvPr id="14" name="Google Shape;1378;p91"/>
          <p:cNvSpPr txBox="1">
            <a:spLocks noGrp="1"/>
          </p:cNvSpPr>
          <p:nvPr>
            <p:ph type="body" idx="1"/>
          </p:nvPr>
        </p:nvSpPr>
        <p:spPr>
          <a:xfrm>
            <a:off x="541729" y="1272242"/>
            <a:ext cx="5542548" cy="1734727"/>
          </a:xfrm>
          <a:prstGeom prst="rect">
            <a:avLst/>
          </a:prstGeom>
        </p:spPr>
        <p:txBody>
          <a:bodyPr spcFirstLastPara="1" wrap="square" lIns="0" tIns="45700" rIns="91425" bIns="45700" anchor="t" anchorCtr="0">
            <a:noAutofit/>
          </a:bodyPr>
          <a:lstStyle/>
          <a:p>
            <a:pPr marL="457200" lvl="0" indent="0" algn="l" rtl="0">
              <a:spcBef>
                <a:spcPts val="0"/>
              </a:spcBef>
              <a:spcAft>
                <a:spcPts val="0"/>
              </a:spcAft>
              <a:buNone/>
            </a:pPr>
            <a:r>
              <a:rPr lang="en-US" sz="2800" b="1" dirty="0"/>
              <a:t>Piping monitoring </a:t>
            </a:r>
          </a:p>
          <a:p>
            <a:pPr lvl="0"/>
            <a:r>
              <a:rPr lang="en-US" dirty="0"/>
              <a:t>Get piping vibration behavior at any time</a:t>
            </a:r>
          </a:p>
          <a:p>
            <a:pPr lvl="0"/>
            <a:r>
              <a:rPr lang="en-US" dirty="0"/>
              <a:t>Optimize production with preventing any piping damages</a:t>
            </a:r>
          </a:p>
        </p:txBody>
      </p:sp>
      <p:pic>
        <p:nvPicPr>
          <p:cNvPr id="17" name="Google Shape;1384;p91" descr="C:\Users\lalizard\Desktop\Photos Riser TOTAL Congo\IMG_5800.jpg"/>
          <p:cNvPicPr preferRelativeResize="0"/>
          <p:nvPr/>
        </p:nvPicPr>
        <p:blipFill rotWithShape="1">
          <a:blip r:embed="rId5">
            <a:alphaModFix/>
          </a:blip>
          <a:srcRect t="6769" b="14241"/>
          <a:stretch/>
        </p:blipFill>
        <p:spPr>
          <a:xfrm>
            <a:off x="6545879" y="1419613"/>
            <a:ext cx="4512476" cy="1969363"/>
          </a:xfrm>
          <a:prstGeom prst="rect">
            <a:avLst/>
          </a:prstGeom>
          <a:noFill/>
          <a:ln>
            <a:noFill/>
          </a:ln>
        </p:spPr>
      </p:pic>
      <p:pic>
        <p:nvPicPr>
          <p:cNvPr id="18" name="Google Shape;1385;p91" descr="C:\Users\lalizard\Desktop\Photos Riser TOTAL Congo\IMG_5773.jpg"/>
          <p:cNvPicPr preferRelativeResize="0"/>
          <p:nvPr/>
        </p:nvPicPr>
        <p:blipFill rotWithShape="1">
          <a:blip r:embed="rId6">
            <a:alphaModFix/>
          </a:blip>
          <a:srcRect/>
          <a:stretch/>
        </p:blipFill>
        <p:spPr>
          <a:xfrm>
            <a:off x="6545876" y="3536349"/>
            <a:ext cx="4512475" cy="2905899"/>
          </a:xfrm>
          <a:prstGeom prst="rect">
            <a:avLst/>
          </a:prstGeom>
          <a:noFill/>
          <a:ln>
            <a:noFill/>
          </a:ln>
        </p:spPr>
      </p:pic>
      <p:pic>
        <p:nvPicPr>
          <p:cNvPr id="1026" name="Picture 2" descr="Pipe (8141) - The Noun Project icon. Free download transparent .PNG |  Creazilla"/>
          <p:cNvPicPr>
            <a:picLocks noChangeAspect="1" noChangeArrowheads="1"/>
          </p:cNvPicPr>
          <p:nvPr/>
        </p:nvPicPr>
        <p:blipFill rotWithShape="1">
          <a:blip r:embed="rId7">
            <a:extLst>
              <a:ext uri="{28A0092B-C50C-407E-A947-70E740481C1C}">
                <a14:useLocalDpi xmlns:a14="http://schemas.microsoft.com/office/drawing/2010/main" val="0"/>
              </a:ext>
            </a:extLst>
          </a:blip>
          <a:srcRect b="28250"/>
          <a:stretch/>
        </p:blipFill>
        <p:spPr bwMode="auto">
          <a:xfrm>
            <a:off x="801853" y="3587563"/>
            <a:ext cx="987925" cy="68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3262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92"/>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fr-FR"/>
              <a:t>Accelerometers connected on MVX systems</a:t>
            </a:r>
            <a:endParaRPr/>
          </a:p>
        </p:txBody>
      </p:sp>
      <p:pic>
        <p:nvPicPr>
          <p:cNvPr id="1392" name="Google Shape;1392;p92"/>
          <p:cNvPicPr preferRelativeResize="0"/>
          <p:nvPr/>
        </p:nvPicPr>
        <p:blipFill>
          <a:blip r:embed="rId3">
            <a:alphaModFix/>
          </a:blip>
          <a:stretch>
            <a:fillRect/>
          </a:stretch>
        </p:blipFill>
        <p:spPr>
          <a:xfrm>
            <a:off x="10545097" y="130434"/>
            <a:ext cx="1103527" cy="867980"/>
          </a:xfrm>
          <a:prstGeom prst="rect">
            <a:avLst/>
          </a:prstGeom>
          <a:noFill/>
          <a:ln>
            <a:noFill/>
          </a:ln>
        </p:spPr>
      </p:pic>
      <p:pic>
        <p:nvPicPr>
          <p:cNvPr id="1393" name="Google Shape;1393;p92" descr="C:\Users\lalizard\Desktop\Photos Riser TOTAL Congo\6.JPG"/>
          <p:cNvPicPr preferRelativeResize="0"/>
          <p:nvPr/>
        </p:nvPicPr>
        <p:blipFill rotWithShape="1">
          <a:blip r:embed="rId4">
            <a:alphaModFix/>
          </a:blip>
          <a:srcRect l="8544" r="12634"/>
          <a:stretch/>
        </p:blipFill>
        <p:spPr>
          <a:xfrm rot="10800000">
            <a:off x="980629" y="1185873"/>
            <a:ext cx="5589925" cy="3987850"/>
          </a:xfrm>
          <a:prstGeom prst="rect">
            <a:avLst/>
          </a:prstGeom>
          <a:noFill/>
          <a:ln>
            <a:noFill/>
          </a:ln>
        </p:spPr>
      </p:pic>
      <p:pic>
        <p:nvPicPr>
          <p:cNvPr id="1394" name="Google Shape;1394;p92"/>
          <p:cNvPicPr preferRelativeResize="0"/>
          <p:nvPr/>
        </p:nvPicPr>
        <p:blipFill>
          <a:blip r:embed="rId5">
            <a:alphaModFix/>
          </a:blip>
          <a:stretch>
            <a:fillRect/>
          </a:stretch>
        </p:blipFill>
        <p:spPr>
          <a:xfrm>
            <a:off x="1112250" y="4191863"/>
            <a:ext cx="1001508" cy="868002"/>
          </a:xfrm>
          <a:prstGeom prst="rect">
            <a:avLst/>
          </a:prstGeom>
          <a:noFill/>
          <a:ln>
            <a:noFill/>
          </a:ln>
        </p:spPr>
      </p:pic>
      <p:sp>
        <p:nvSpPr>
          <p:cNvPr id="1395" name="Google Shape;1395;p92"/>
          <p:cNvSpPr txBox="1"/>
          <p:nvPr/>
        </p:nvSpPr>
        <p:spPr>
          <a:xfrm>
            <a:off x="7401275" y="5384275"/>
            <a:ext cx="3808500" cy="617575"/>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fr-FR" sz="2200" dirty="0">
                <a:solidFill>
                  <a:schemeClr val="dk1"/>
                </a:solidFill>
                <a:latin typeface="Calibri"/>
                <a:ea typeface="Calibri"/>
                <a:cs typeface="Calibri"/>
                <a:sym typeface="Calibri"/>
              </a:rPr>
              <a:t>MVX Enclosure in </a:t>
            </a:r>
            <a:r>
              <a:rPr lang="fr-FR" sz="2200" dirty="0" err="1">
                <a:solidFill>
                  <a:schemeClr val="dk1"/>
                </a:solidFill>
                <a:latin typeface="Calibri"/>
                <a:ea typeface="Calibri"/>
                <a:cs typeface="Calibri"/>
                <a:sym typeface="Calibri"/>
              </a:rPr>
              <a:t>Safe</a:t>
            </a:r>
            <a:r>
              <a:rPr lang="fr-FR" sz="2200" dirty="0">
                <a:solidFill>
                  <a:schemeClr val="dk1"/>
                </a:solidFill>
                <a:latin typeface="Calibri"/>
                <a:ea typeface="Calibri"/>
                <a:cs typeface="Calibri"/>
                <a:sym typeface="Calibri"/>
              </a:rPr>
              <a:t> Zone</a:t>
            </a:r>
            <a:endParaRPr dirty="0"/>
          </a:p>
        </p:txBody>
      </p:sp>
      <p:sp>
        <p:nvSpPr>
          <p:cNvPr id="1396" name="Google Shape;1396;p92"/>
          <p:cNvSpPr txBox="1"/>
          <p:nvPr/>
        </p:nvSpPr>
        <p:spPr>
          <a:xfrm>
            <a:off x="980625" y="5384275"/>
            <a:ext cx="5589900" cy="617575"/>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fr-FR" sz="2200" dirty="0">
                <a:solidFill>
                  <a:schemeClr val="dk1"/>
                </a:solidFill>
                <a:latin typeface="Calibri"/>
                <a:ea typeface="Calibri"/>
                <a:cs typeface="Calibri"/>
                <a:sym typeface="Calibri"/>
              </a:rPr>
              <a:t>EX </a:t>
            </a:r>
            <a:r>
              <a:rPr lang="fr-FR" sz="2200" dirty="0" err="1">
                <a:solidFill>
                  <a:schemeClr val="dk1"/>
                </a:solidFill>
                <a:latin typeface="Calibri"/>
                <a:ea typeface="Calibri"/>
                <a:cs typeface="Calibri"/>
                <a:sym typeface="Calibri"/>
              </a:rPr>
              <a:t>Accelerometers</a:t>
            </a:r>
            <a:r>
              <a:rPr lang="fr-FR" sz="2200" dirty="0">
                <a:solidFill>
                  <a:schemeClr val="dk1"/>
                </a:solidFill>
                <a:latin typeface="Calibri"/>
                <a:ea typeface="Calibri"/>
                <a:cs typeface="Calibri"/>
                <a:sym typeface="Calibri"/>
              </a:rPr>
              <a:t> in Explosive Area</a:t>
            </a:r>
            <a:endParaRPr dirty="0"/>
          </a:p>
        </p:txBody>
      </p:sp>
      <p:pic>
        <p:nvPicPr>
          <p:cNvPr id="1397" name="Google Shape;1397;p92"/>
          <p:cNvPicPr preferRelativeResize="0"/>
          <p:nvPr/>
        </p:nvPicPr>
        <p:blipFill rotWithShape="1">
          <a:blip r:embed="rId6">
            <a:alphaModFix/>
          </a:blip>
          <a:srcRect b="22390"/>
          <a:stretch/>
        </p:blipFill>
        <p:spPr>
          <a:xfrm>
            <a:off x="7378663" y="1197425"/>
            <a:ext cx="3853713" cy="398785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93"/>
          <p:cNvSpPr txBox="1">
            <a:spLocks noGrp="1"/>
          </p:cNvSpPr>
          <p:nvPr>
            <p:ph type="body" idx="1"/>
          </p:nvPr>
        </p:nvSpPr>
        <p:spPr>
          <a:xfrm>
            <a:off x="541725" y="1272250"/>
            <a:ext cx="6182100" cy="4939500"/>
          </a:xfrm>
          <a:prstGeom prst="rect">
            <a:avLst/>
          </a:prstGeom>
        </p:spPr>
        <p:txBody>
          <a:bodyPr spcFirstLastPara="1" wrap="square" lIns="0" tIns="45700" rIns="91425" bIns="45700" anchor="t" anchorCtr="0">
            <a:noAutofit/>
          </a:bodyPr>
          <a:lstStyle/>
          <a:p>
            <a:pPr marL="457200" lvl="0" indent="-342900" algn="l" rtl="0">
              <a:spcBef>
                <a:spcPts val="1000"/>
              </a:spcBef>
              <a:spcAft>
                <a:spcPts val="0"/>
              </a:spcAft>
              <a:buSzPts val="1800"/>
              <a:buChar char="■"/>
            </a:pPr>
            <a:r>
              <a:rPr lang="en-US" b="1" dirty="0">
                <a:latin typeface="Calibri" panose="020F0502020204030204" pitchFamily="34" charset="0"/>
                <a:cs typeface="Calibri" panose="020F0502020204030204" pitchFamily="34" charset="0"/>
              </a:rPr>
              <a:t>International standards</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VDI 3842 (</a:t>
            </a:r>
            <a:r>
              <a:rPr lang="en-US" dirty="0">
                <a:solidFill>
                  <a:schemeClr val="accent1"/>
                </a:solidFill>
                <a:latin typeface="Calibri" panose="020F0502020204030204" pitchFamily="34" charset="0"/>
                <a:cs typeface="Calibri" panose="020F0502020204030204" pitchFamily="34" charset="0"/>
              </a:rPr>
              <a:t>WACHEL</a:t>
            </a:r>
            <a:r>
              <a:rPr lang="en-US" dirty="0">
                <a:latin typeface="Calibri" panose="020F0502020204030204" pitchFamily="34" charset="0"/>
                <a:cs typeface="Calibri" panose="020F0502020204030204" pitchFamily="34" charset="0"/>
              </a:rPr>
              <a:t>) or EI 2018 (Energy Institute)</a:t>
            </a:r>
          </a:p>
          <a:p>
            <a:pPr marL="457200" lvl="0" indent="0" algn="l" rtl="0">
              <a:spcBef>
                <a:spcPts val="1000"/>
              </a:spcBef>
              <a:spcAft>
                <a:spcPts val="0"/>
              </a:spcAft>
              <a:buNone/>
            </a:pPr>
            <a:endParaRPr lang="en-US" dirty="0">
              <a:latin typeface="Calibri" panose="020F0502020204030204" pitchFamily="34" charset="0"/>
              <a:cs typeface="Calibri" panose="020F0502020204030204" pitchFamily="34" charset="0"/>
            </a:endParaRPr>
          </a:p>
          <a:p>
            <a:pPr marL="457200" lvl="0" indent="-342900" algn="l" rtl="0">
              <a:spcBef>
                <a:spcPts val="1000"/>
              </a:spcBef>
              <a:spcAft>
                <a:spcPts val="0"/>
              </a:spcAft>
              <a:buSzPts val="1800"/>
              <a:buChar char="■"/>
            </a:pPr>
            <a:r>
              <a:rPr lang="en-US" b="1" dirty="0">
                <a:latin typeface="Calibri" panose="020F0502020204030204" pitchFamily="34" charset="0"/>
                <a:cs typeface="Calibri" panose="020F0502020204030204" pitchFamily="34" charset="0"/>
              </a:rPr>
              <a:t>Embedded automatic piping criteria calculation</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based on vibration spectra:</a:t>
            </a:r>
          </a:p>
          <a:p>
            <a:pPr marL="457200" lvl="0" indent="0" algn="l" rtl="0">
              <a:spcBef>
                <a:spcPts val="1000"/>
              </a:spcBef>
              <a:spcAft>
                <a:spcPts val="0"/>
              </a:spcAft>
              <a:buNone/>
            </a:pPr>
            <a:r>
              <a:rPr lang="en-US" dirty="0">
                <a:latin typeface="Calibri" panose="020F0502020204030204" pitchFamily="34" charset="0"/>
                <a:cs typeface="Calibri" panose="020F0502020204030204" pitchFamily="34" charset="0"/>
              </a:rPr>
              <a:t>1Hz-300 Hz for EI </a:t>
            </a:r>
          </a:p>
          <a:p>
            <a:pPr marL="457200" lvl="0" indent="0" algn="l" rtl="0">
              <a:spcBef>
                <a:spcPts val="1000"/>
              </a:spcBef>
              <a:spcAft>
                <a:spcPts val="0"/>
              </a:spcAft>
              <a:buNone/>
            </a:pPr>
            <a:r>
              <a:rPr lang="en-US" dirty="0">
                <a:latin typeface="Calibri" panose="020F0502020204030204" pitchFamily="34" charset="0"/>
                <a:cs typeface="Calibri" panose="020F0502020204030204" pitchFamily="34" charset="0"/>
              </a:rPr>
              <a:t>1Hz-1000 Hz for WACHEL</a:t>
            </a:r>
          </a:p>
          <a:p>
            <a:pPr marL="457200" lvl="0" indent="0" algn="l" rtl="0">
              <a:spcBef>
                <a:spcPts val="1000"/>
              </a:spcBef>
              <a:spcAft>
                <a:spcPts val="0"/>
              </a:spcAft>
              <a:buNone/>
            </a:pPr>
            <a:endParaRPr lang="en-US" dirty="0">
              <a:latin typeface="Calibri" panose="020F0502020204030204" pitchFamily="34" charset="0"/>
              <a:cs typeface="Calibri" panose="020F0502020204030204" pitchFamily="34" charset="0"/>
            </a:endParaRPr>
          </a:p>
          <a:p>
            <a:pPr marL="457200" lvl="0" indent="-342900" algn="l" rtl="0">
              <a:spcBef>
                <a:spcPts val="1000"/>
              </a:spcBef>
              <a:spcAft>
                <a:spcPts val="0"/>
              </a:spcAft>
              <a:buSzPts val="1800"/>
              <a:buChar char="■"/>
            </a:pPr>
            <a:r>
              <a:rPr lang="en-US" b="1" dirty="0">
                <a:latin typeface="Calibri" panose="020F0502020204030204" pitchFamily="34" charset="0"/>
                <a:cs typeface="Calibri" panose="020F0502020204030204" pitchFamily="34" charset="0"/>
              </a:rPr>
              <a:t>Vibration levels compared to limit values</a:t>
            </a:r>
            <a:br>
              <a:rPr lang="en-US" b="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at each frequency as specified by the standards</a:t>
            </a:r>
          </a:p>
        </p:txBody>
      </p:sp>
      <p:sp>
        <p:nvSpPr>
          <p:cNvPr id="1404" name="Google Shape;1404;p93"/>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WACHEL piping vibration criteria</a:t>
            </a:r>
          </a:p>
        </p:txBody>
      </p:sp>
      <p:pic>
        <p:nvPicPr>
          <p:cNvPr id="1405" name="Google Shape;1405;p93"/>
          <p:cNvPicPr preferRelativeResize="0"/>
          <p:nvPr/>
        </p:nvPicPr>
        <p:blipFill>
          <a:blip r:embed="rId3">
            <a:alphaModFix/>
          </a:blip>
          <a:stretch>
            <a:fillRect/>
          </a:stretch>
        </p:blipFill>
        <p:spPr>
          <a:xfrm>
            <a:off x="6771336" y="2060285"/>
            <a:ext cx="4625119" cy="2599404"/>
          </a:xfrm>
          <a:prstGeom prst="rect">
            <a:avLst/>
          </a:prstGeom>
          <a:noFill/>
          <a:ln>
            <a:noFill/>
          </a:ln>
        </p:spPr>
      </p:pic>
      <p:sp>
        <p:nvSpPr>
          <p:cNvPr id="1406" name="Google Shape;1406;p93"/>
          <p:cNvSpPr txBox="1"/>
          <p:nvPr/>
        </p:nvSpPr>
        <p:spPr>
          <a:xfrm>
            <a:off x="8101845" y="4846805"/>
            <a:ext cx="1964100" cy="4154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dirty="0">
                <a:solidFill>
                  <a:schemeClr val="accent1"/>
                </a:solidFill>
                <a:latin typeface="Calibri" panose="020F0502020204030204" pitchFamily="34" charset="0"/>
                <a:ea typeface="Be Vietnam"/>
                <a:cs typeface="Calibri" panose="020F0502020204030204" pitchFamily="34" charset="0"/>
                <a:sym typeface="Be Vietnam"/>
              </a:rPr>
              <a:t>WACHEL Standard</a:t>
            </a:r>
          </a:p>
        </p:txBody>
      </p:sp>
      <p:sp>
        <p:nvSpPr>
          <p:cNvPr id="1407" name="Google Shape;1407;p93"/>
          <p:cNvSpPr/>
          <p:nvPr/>
        </p:nvSpPr>
        <p:spPr>
          <a:xfrm rot="-1396">
            <a:off x="10818830" y="807786"/>
            <a:ext cx="738600" cy="289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latin typeface="Calibri" panose="020F0502020204030204" pitchFamily="34" charset="0"/>
              <a:cs typeface="Calibri" panose="020F0502020204030204" pitchFamily="34" charset="0"/>
            </a:endParaRPr>
          </a:p>
        </p:txBody>
      </p:sp>
      <p:sp>
        <p:nvSpPr>
          <p:cNvPr id="1408" name="Google Shape;1408;p93"/>
          <p:cNvSpPr txBox="1"/>
          <p:nvPr/>
        </p:nvSpPr>
        <p:spPr>
          <a:xfrm>
            <a:off x="10847226" y="2011915"/>
            <a:ext cx="9636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100" b="1" dirty="0">
                <a:latin typeface="Calibri" panose="020F0502020204030204" pitchFamily="34" charset="0"/>
                <a:ea typeface="Be Vietnam"/>
                <a:cs typeface="Calibri" panose="020F0502020204030204" pitchFamily="34" charset="0"/>
                <a:sym typeface="Be Vietnam"/>
              </a:rPr>
              <a:t>DANGER</a:t>
            </a:r>
          </a:p>
        </p:txBody>
      </p:sp>
      <p:sp>
        <p:nvSpPr>
          <p:cNvPr id="1409" name="Google Shape;1409;p93"/>
          <p:cNvSpPr txBox="1"/>
          <p:nvPr/>
        </p:nvSpPr>
        <p:spPr>
          <a:xfrm>
            <a:off x="10643253" y="2240568"/>
            <a:ext cx="11673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100" b="1" dirty="0">
                <a:solidFill>
                  <a:srgbClr val="E31837"/>
                </a:solidFill>
                <a:latin typeface="Calibri" panose="020F0502020204030204" pitchFamily="34" charset="0"/>
                <a:ea typeface="Be Vietnam"/>
                <a:cs typeface="Calibri" panose="020F0502020204030204" pitchFamily="34" charset="0"/>
                <a:sym typeface="Be Vietnam"/>
              </a:rPr>
              <a:t>CORRECTION</a:t>
            </a:r>
          </a:p>
        </p:txBody>
      </p:sp>
      <p:sp>
        <p:nvSpPr>
          <p:cNvPr id="1410" name="Google Shape;1410;p93"/>
          <p:cNvSpPr txBox="1"/>
          <p:nvPr/>
        </p:nvSpPr>
        <p:spPr>
          <a:xfrm>
            <a:off x="10643253" y="2469220"/>
            <a:ext cx="11673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100" b="1" dirty="0">
                <a:solidFill>
                  <a:srgbClr val="FF9900"/>
                </a:solidFill>
                <a:latin typeface="Calibri" panose="020F0502020204030204" pitchFamily="34" charset="0"/>
                <a:ea typeface="Be Vietnam"/>
                <a:cs typeface="Calibri" panose="020F0502020204030204" pitchFamily="34" charset="0"/>
                <a:sym typeface="Be Vietnam"/>
              </a:rPr>
              <a:t>MARGINAL</a:t>
            </a:r>
          </a:p>
        </p:txBody>
      </p:sp>
      <p:sp>
        <p:nvSpPr>
          <p:cNvPr id="1411" name="Google Shape;1411;p93"/>
          <p:cNvSpPr txBox="1"/>
          <p:nvPr/>
        </p:nvSpPr>
        <p:spPr>
          <a:xfrm>
            <a:off x="10643253" y="2697873"/>
            <a:ext cx="11673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100" b="1" dirty="0">
                <a:solidFill>
                  <a:srgbClr val="00FF00"/>
                </a:solidFill>
                <a:latin typeface="Calibri" panose="020F0502020204030204" pitchFamily="34" charset="0"/>
                <a:ea typeface="Be Vietnam"/>
                <a:cs typeface="Calibri" panose="020F0502020204030204" pitchFamily="34" charset="0"/>
                <a:sym typeface="Be Vietnam"/>
              </a:rPr>
              <a:t>DESIGN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94"/>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fr-FR">
                <a:latin typeface="Calibri" panose="020F0502020204030204" pitchFamily="34" charset="0"/>
                <a:cs typeface="Calibri" panose="020F0502020204030204" pitchFamily="34" charset="0"/>
              </a:rPr>
              <a:t>Vibration analysis tools for experts</a:t>
            </a:r>
            <a:endParaRPr>
              <a:latin typeface="Calibri" panose="020F0502020204030204" pitchFamily="34" charset="0"/>
              <a:cs typeface="Calibri" panose="020F0502020204030204" pitchFamily="34" charset="0"/>
            </a:endParaRPr>
          </a:p>
        </p:txBody>
      </p:sp>
      <p:pic>
        <p:nvPicPr>
          <p:cNvPr id="1418" name="Google Shape;1418;p94"/>
          <p:cNvPicPr preferRelativeResize="0"/>
          <p:nvPr/>
        </p:nvPicPr>
        <p:blipFill>
          <a:blip r:embed="rId3">
            <a:alphaModFix/>
          </a:blip>
          <a:stretch>
            <a:fillRect/>
          </a:stretch>
        </p:blipFill>
        <p:spPr>
          <a:xfrm>
            <a:off x="10545097" y="130434"/>
            <a:ext cx="1103527" cy="867980"/>
          </a:xfrm>
          <a:prstGeom prst="rect">
            <a:avLst/>
          </a:prstGeom>
          <a:noFill/>
          <a:ln>
            <a:noFill/>
          </a:ln>
        </p:spPr>
      </p:pic>
      <p:sp>
        <p:nvSpPr>
          <p:cNvPr id="1419" name="Google Shape;1419;p94"/>
          <p:cNvSpPr/>
          <p:nvPr/>
        </p:nvSpPr>
        <p:spPr>
          <a:xfrm>
            <a:off x="2167050" y="3975675"/>
            <a:ext cx="2570100" cy="935100"/>
          </a:xfrm>
          <a:prstGeom prst="roundRect">
            <a:avLst>
              <a:gd name="adj" fmla="val 16667"/>
            </a:avLst>
          </a:prstGeom>
          <a:solidFill>
            <a:srgbClr val="FF6952"/>
          </a:solidFill>
          <a:ln w="9525" cap="flat" cmpd="sng">
            <a:solidFill>
              <a:srgbClr val="FF69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FR" sz="2000" b="1">
                <a:solidFill>
                  <a:srgbClr val="FFFFFF"/>
                </a:solidFill>
                <a:latin typeface="Calibri" panose="020F0502020204030204" pitchFamily="34" charset="0"/>
                <a:ea typeface="Calibri"/>
                <a:cs typeface="Calibri" panose="020F0502020204030204" pitchFamily="34" charset="0"/>
                <a:sym typeface="Calibri"/>
              </a:rPr>
              <a:t>Vibration Analysis</a:t>
            </a:r>
            <a:endParaRPr sz="2000">
              <a:solidFill>
                <a:srgbClr val="2D5078"/>
              </a:solidFill>
              <a:latin typeface="Calibri" panose="020F0502020204030204" pitchFamily="34" charset="0"/>
              <a:ea typeface="Calibri"/>
              <a:cs typeface="Calibri" panose="020F0502020204030204" pitchFamily="34" charset="0"/>
              <a:sym typeface="Calibri"/>
            </a:endParaRPr>
          </a:p>
        </p:txBody>
      </p:sp>
      <p:pic>
        <p:nvPicPr>
          <p:cNvPr id="1420" name="Google Shape;1420;p94">
            <a:hlinkClick r:id="rId4"/>
          </p:cNvPr>
          <p:cNvPicPr preferRelativeResize="0"/>
          <p:nvPr/>
        </p:nvPicPr>
        <p:blipFill>
          <a:blip r:embed="rId5">
            <a:alphaModFix/>
          </a:blip>
          <a:stretch>
            <a:fillRect/>
          </a:stretch>
        </p:blipFill>
        <p:spPr>
          <a:xfrm>
            <a:off x="2479375" y="5580999"/>
            <a:ext cx="501005" cy="410323"/>
          </a:xfrm>
          <a:prstGeom prst="rect">
            <a:avLst/>
          </a:prstGeom>
          <a:noFill/>
          <a:ln>
            <a:noFill/>
          </a:ln>
        </p:spPr>
      </p:pic>
      <p:sp>
        <p:nvSpPr>
          <p:cNvPr id="1421" name="Google Shape;1421;p94"/>
          <p:cNvSpPr txBox="1"/>
          <p:nvPr/>
        </p:nvSpPr>
        <p:spPr>
          <a:xfrm>
            <a:off x="2276350" y="6109663"/>
            <a:ext cx="88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b="1">
                <a:solidFill>
                  <a:srgbClr val="2D5078"/>
                </a:solidFill>
                <a:latin typeface="Calibri" panose="020F0502020204030204" pitchFamily="34" charset="0"/>
                <a:ea typeface="Calibri"/>
                <a:cs typeface="Calibri" panose="020F0502020204030204" pitchFamily="34" charset="0"/>
                <a:sym typeface="Calibri"/>
              </a:rPr>
              <a:t>FALCON</a:t>
            </a:r>
            <a:endParaRPr b="1">
              <a:solidFill>
                <a:srgbClr val="2D5078"/>
              </a:solidFill>
              <a:latin typeface="Calibri" panose="020F0502020204030204" pitchFamily="34" charset="0"/>
              <a:ea typeface="Calibri"/>
              <a:cs typeface="Calibri" panose="020F0502020204030204" pitchFamily="34" charset="0"/>
              <a:sym typeface="Calibri"/>
            </a:endParaRPr>
          </a:p>
        </p:txBody>
      </p:sp>
      <p:sp>
        <p:nvSpPr>
          <p:cNvPr id="1422" name="Google Shape;1422;p94"/>
          <p:cNvSpPr txBox="1"/>
          <p:nvPr/>
        </p:nvSpPr>
        <p:spPr>
          <a:xfrm>
            <a:off x="3038350" y="6109663"/>
            <a:ext cx="88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b="1">
                <a:solidFill>
                  <a:srgbClr val="2D5078"/>
                </a:solidFill>
                <a:latin typeface="Calibri" panose="020F0502020204030204" pitchFamily="34" charset="0"/>
                <a:ea typeface="Calibri"/>
                <a:cs typeface="Calibri" panose="020F0502020204030204" pitchFamily="34" charset="0"/>
                <a:sym typeface="Calibri"/>
              </a:rPr>
              <a:t>EAGLE</a:t>
            </a:r>
            <a:endParaRPr b="1">
              <a:solidFill>
                <a:srgbClr val="2D5078"/>
              </a:solidFill>
              <a:latin typeface="Calibri" panose="020F0502020204030204" pitchFamily="34" charset="0"/>
              <a:ea typeface="Calibri"/>
              <a:cs typeface="Calibri" panose="020F0502020204030204" pitchFamily="34" charset="0"/>
              <a:sym typeface="Calibri"/>
            </a:endParaRPr>
          </a:p>
        </p:txBody>
      </p:sp>
      <p:sp>
        <p:nvSpPr>
          <p:cNvPr id="1423" name="Google Shape;1423;p94"/>
          <p:cNvSpPr txBox="1"/>
          <p:nvPr/>
        </p:nvSpPr>
        <p:spPr>
          <a:xfrm>
            <a:off x="3749550" y="6109663"/>
            <a:ext cx="88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b="1">
                <a:solidFill>
                  <a:srgbClr val="2D5078"/>
                </a:solidFill>
                <a:latin typeface="Calibri" panose="020F0502020204030204" pitchFamily="34" charset="0"/>
                <a:ea typeface="Calibri"/>
                <a:cs typeface="Calibri" panose="020F0502020204030204" pitchFamily="34" charset="0"/>
                <a:sym typeface="Calibri"/>
              </a:rPr>
              <a:t>MVX</a:t>
            </a:r>
            <a:endParaRPr b="1">
              <a:solidFill>
                <a:srgbClr val="2D5078"/>
              </a:solidFill>
              <a:latin typeface="Calibri" panose="020F0502020204030204" pitchFamily="34" charset="0"/>
              <a:ea typeface="Calibri"/>
              <a:cs typeface="Calibri" panose="020F0502020204030204" pitchFamily="34" charset="0"/>
              <a:sym typeface="Calibri"/>
            </a:endParaRPr>
          </a:p>
        </p:txBody>
      </p:sp>
      <p:pic>
        <p:nvPicPr>
          <p:cNvPr id="1424" name="Google Shape;1424;p94"/>
          <p:cNvPicPr preferRelativeResize="0"/>
          <p:nvPr/>
        </p:nvPicPr>
        <p:blipFill rotWithShape="1">
          <a:blip r:embed="rId6">
            <a:alphaModFix/>
          </a:blip>
          <a:srcRect l="21146" r="19685"/>
          <a:stretch/>
        </p:blipFill>
        <p:spPr>
          <a:xfrm>
            <a:off x="3201637" y="5541929"/>
            <a:ext cx="477375" cy="553746"/>
          </a:xfrm>
          <a:prstGeom prst="rect">
            <a:avLst/>
          </a:prstGeom>
          <a:noFill/>
          <a:ln>
            <a:noFill/>
          </a:ln>
        </p:spPr>
      </p:pic>
      <p:pic>
        <p:nvPicPr>
          <p:cNvPr id="1425" name="Google Shape;1425;p94"/>
          <p:cNvPicPr preferRelativeResize="0"/>
          <p:nvPr/>
        </p:nvPicPr>
        <p:blipFill rotWithShape="1">
          <a:blip r:embed="rId7">
            <a:alphaModFix/>
          </a:blip>
          <a:srcRect l="23458" t="10309" r="14953" b="10507"/>
          <a:stretch/>
        </p:blipFill>
        <p:spPr>
          <a:xfrm rot="5400000">
            <a:off x="3995175" y="5429585"/>
            <a:ext cx="396334" cy="778432"/>
          </a:xfrm>
          <a:prstGeom prst="rect">
            <a:avLst/>
          </a:prstGeom>
          <a:noFill/>
          <a:ln>
            <a:noFill/>
          </a:ln>
        </p:spPr>
      </p:pic>
      <p:sp>
        <p:nvSpPr>
          <p:cNvPr id="1426" name="Google Shape;1426;p94"/>
          <p:cNvSpPr/>
          <p:nvPr/>
        </p:nvSpPr>
        <p:spPr>
          <a:xfrm rot="5400000">
            <a:off x="3308100" y="5168513"/>
            <a:ext cx="288000" cy="173700"/>
          </a:xfrm>
          <a:prstGeom prst="leftRightArrow">
            <a:avLst>
              <a:gd name="adj1" fmla="val 50000"/>
              <a:gd name="adj2" fmla="val 50000"/>
            </a:avLst>
          </a:pr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427" name="Google Shape;1427;p94"/>
          <p:cNvSpPr txBox="1"/>
          <p:nvPr/>
        </p:nvSpPr>
        <p:spPr>
          <a:xfrm>
            <a:off x="652550" y="4196925"/>
            <a:ext cx="1392300" cy="49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000" b="1">
                <a:solidFill>
                  <a:srgbClr val="2D5078"/>
                </a:solidFill>
                <a:latin typeface="Calibri" panose="020F0502020204030204" pitchFamily="34" charset="0"/>
                <a:ea typeface="Calibri"/>
                <a:cs typeface="Calibri" panose="020F0502020204030204" pitchFamily="34" charset="0"/>
                <a:sym typeface="Calibri"/>
              </a:rPr>
              <a:t>Experts</a:t>
            </a:r>
            <a:endParaRPr sz="2000" b="1">
              <a:solidFill>
                <a:srgbClr val="2D5078"/>
              </a:solidFill>
              <a:latin typeface="Calibri" panose="020F0502020204030204" pitchFamily="34" charset="0"/>
              <a:ea typeface="Calibri"/>
              <a:cs typeface="Calibri" panose="020F0502020204030204" pitchFamily="34" charset="0"/>
              <a:sym typeface="Calibri"/>
            </a:endParaRPr>
          </a:p>
        </p:txBody>
      </p:sp>
      <p:pic>
        <p:nvPicPr>
          <p:cNvPr id="1428" name="Google Shape;1428;p94"/>
          <p:cNvPicPr preferRelativeResize="0"/>
          <p:nvPr/>
        </p:nvPicPr>
        <p:blipFill>
          <a:blip r:embed="rId8">
            <a:alphaModFix/>
          </a:blip>
          <a:stretch>
            <a:fillRect/>
          </a:stretch>
        </p:blipFill>
        <p:spPr>
          <a:xfrm>
            <a:off x="4956092" y="4196925"/>
            <a:ext cx="1595810" cy="492600"/>
          </a:xfrm>
          <a:prstGeom prst="rect">
            <a:avLst/>
          </a:prstGeom>
          <a:noFill/>
          <a:ln>
            <a:noFill/>
          </a:ln>
        </p:spPr>
      </p:pic>
      <p:pic>
        <p:nvPicPr>
          <p:cNvPr id="1429" name="Google Shape;1429;p94"/>
          <p:cNvPicPr preferRelativeResize="0"/>
          <p:nvPr/>
        </p:nvPicPr>
        <p:blipFill>
          <a:blip r:embed="rId9">
            <a:alphaModFix/>
          </a:blip>
          <a:stretch>
            <a:fillRect/>
          </a:stretch>
        </p:blipFill>
        <p:spPr>
          <a:xfrm>
            <a:off x="7446357" y="3888500"/>
            <a:ext cx="3635057" cy="2369976"/>
          </a:xfrm>
          <a:prstGeom prst="rect">
            <a:avLst/>
          </a:prstGeom>
          <a:noFill/>
          <a:ln>
            <a:noFill/>
          </a:ln>
        </p:spPr>
      </p:pic>
      <p:sp>
        <p:nvSpPr>
          <p:cNvPr id="1430" name="Google Shape;1430;p94"/>
          <p:cNvSpPr/>
          <p:nvPr/>
        </p:nvSpPr>
        <p:spPr>
          <a:xfrm rot="5400000">
            <a:off x="4049400" y="5168513"/>
            <a:ext cx="288000" cy="173700"/>
          </a:xfrm>
          <a:prstGeom prst="leftRightArrow">
            <a:avLst>
              <a:gd name="adj1" fmla="val 50000"/>
              <a:gd name="adj2" fmla="val 50000"/>
            </a:avLst>
          </a:pr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431" name="Google Shape;1431;p94"/>
          <p:cNvSpPr/>
          <p:nvPr/>
        </p:nvSpPr>
        <p:spPr>
          <a:xfrm rot="5400000">
            <a:off x="2566800" y="5168513"/>
            <a:ext cx="288000" cy="173700"/>
          </a:xfrm>
          <a:prstGeom prst="leftRightArrow">
            <a:avLst>
              <a:gd name="adj1" fmla="val 50000"/>
              <a:gd name="adj2" fmla="val 50000"/>
            </a:avLst>
          </a:pr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95"/>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fr-FR" dirty="0">
                <a:solidFill>
                  <a:schemeClr val="accent1"/>
                </a:solidFill>
                <a:latin typeface="Calibri" panose="020F0502020204030204" pitchFamily="34" charset="0"/>
                <a:cs typeface="Calibri" panose="020F0502020204030204" pitchFamily="34" charset="0"/>
              </a:rPr>
              <a:t>Dashboard for </a:t>
            </a:r>
            <a:r>
              <a:rPr lang="fr-FR" dirty="0" err="1">
                <a:solidFill>
                  <a:schemeClr val="accent1"/>
                </a:solidFill>
                <a:latin typeface="Calibri" panose="020F0502020204030204" pitchFamily="34" charset="0"/>
                <a:cs typeface="Calibri" panose="020F0502020204030204" pitchFamily="34" charset="0"/>
              </a:rPr>
              <a:t>operators</a:t>
            </a:r>
            <a:endParaRPr dirty="0">
              <a:solidFill>
                <a:schemeClr val="accent1"/>
              </a:solidFill>
              <a:latin typeface="Calibri" panose="020F0502020204030204" pitchFamily="34" charset="0"/>
              <a:cs typeface="Calibri" panose="020F0502020204030204" pitchFamily="34" charset="0"/>
            </a:endParaRPr>
          </a:p>
        </p:txBody>
      </p:sp>
      <p:pic>
        <p:nvPicPr>
          <p:cNvPr id="1438" name="Google Shape;1438;p95"/>
          <p:cNvPicPr preferRelativeResize="0"/>
          <p:nvPr/>
        </p:nvPicPr>
        <p:blipFill>
          <a:blip r:embed="rId3">
            <a:alphaModFix/>
          </a:blip>
          <a:stretch>
            <a:fillRect/>
          </a:stretch>
        </p:blipFill>
        <p:spPr>
          <a:xfrm>
            <a:off x="10545097" y="130434"/>
            <a:ext cx="1103527" cy="867980"/>
          </a:xfrm>
          <a:prstGeom prst="rect">
            <a:avLst/>
          </a:prstGeom>
          <a:noFill/>
          <a:ln>
            <a:noFill/>
          </a:ln>
        </p:spPr>
      </p:pic>
      <p:sp>
        <p:nvSpPr>
          <p:cNvPr id="1439" name="Google Shape;1439;p95"/>
          <p:cNvSpPr/>
          <p:nvPr/>
        </p:nvSpPr>
        <p:spPr>
          <a:xfrm>
            <a:off x="2167050" y="3975675"/>
            <a:ext cx="2570100" cy="935100"/>
          </a:xfrm>
          <a:prstGeom prst="roundRect">
            <a:avLst>
              <a:gd name="adj" fmla="val 16667"/>
            </a:avLst>
          </a:prstGeom>
          <a:solidFill>
            <a:srgbClr val="FF6952"/>
          </a:solidFill>
          <a:ln w="9525" cap="flat" cmpd="sng">
            <a:solidFill>
              <a:srgbClr val="FF69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FR" sz="2000" b="1">
                <a:solidFill>
                  <a:srgbClr val="FFFFFF"/>
                </a:solidFill>
                <a:latin typeface="Calibri" panose="020F0502020204030204" pitchFamily="34" charset="0"/>
                <a:ea typeface="Calibri"/>
                <a:cs typeface="Calibri" panose="020F0502020204030204" pitchFamily="34" charset="0"/>
                <a:sym typeface="Calibri"/>
              </a:rPr>
              <a:t>Vibration Analysis</a:t>
            </a:r>
            <a:endParaRPr sz="2000">
              <a:solidFill>
                <a:srgbClr val="2D5078"/>
              </a:solidFill>
              <a:latin typeface="Calibri" panose="020F0502020204030204" pitchFamily="34" charset="0"/>
              <a:ea typeface="Calibri"/>
              <a:cs typeface="Calibri" panose="020F0502020204030204" pitchFamily="34" charset="0"/>
              <a:sym typeface="Calibri"/>
            </a:endParaRPr>
          </a:p>
        </p:txBody>
      </p:sp>
      <p:sp>
        <p:nvSpPr>
          <p:cNvPr id="1440" name="Google Shape;1440;p95"/>
          <p:cNvSpPr/>
          <p:nvPr/>
        </p:nvSpPr>
        <p:spPr>
          <a:xfrm>
            <a:off x="2167050" y="1325025"/>
            <a:ext cx="2570100" cy="915300"/>
          </a:xfrm>
          <a:prstGeom prst="roundRect">
            <a:avLst>
              <a:gd name="adj" fmla="val 16667"/>
            </a:avLst>
          </a:prstGeom>
          <a:solidFill>
            <a:srgbClr val="FF6952"/>
          </a:solidFill>
          <a:ln w="9525" cap="flat" cmpd="sng">
            <a:solidFill>
              <a:srgbClr val="FF69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FR" sz="2000" b="1">
                <a:solidFill>
                  <a:srgbClr val="FFFFFF"/>
                </a:solidFill>
                <a:latin typeface="Calibri" panose="020F0502020204030204" pitchFamily="34" charset="0"/>
                <a:ea typeface="Calibri"/>
                <a:cs typeface="Calibri" panose="020F0502020204030204" pitchFamily="34" charset="0"/>
                <a:sym typeface="Calibri"/>
              </a:rPr>
              <a:t>Dashboard</a:t>
            </a:r>
            <a:endParaRPr sz="2000">
              <a:solidFill>
                <a:srgbClr val="2D5078"/>
              </a:solidFill>
              <a:latin typeface="Calibri" panose="020F0502020204030204" pitchFamily="34" charset="0"/>
              <a:ea typeface="Calibri"/>
              <a:cs typeface="Calibri" panose="020F0502020204030204" pitchFamily="34" charset="0"/>
              <a:sym typeface="Calibri"/>
            </a:endParaRPr>
          </a:p>
        </p:txBody>
      </p:sp>
      <p:sp>
        <p:nvSpPr>
          <p:cNvPr id="1441" name="Google Shape;1441;p95"/>
          <p:cNvSpPr/>
          <p:nvPr/>
        </p:nvSpPr>
        <p:spPr>
          <a:xfrm rot="5400000">
            <a:off x="2829375" y="3021141"/>
            <a:ext cx="1221900" cy="173700"/>
          </a:xfrm>
          <a:prstGeom prst="leftRightArrow">
            <a:avLst>
              <a:gd name="adj1" fmla="val 50000"/>
              <a:gd name="adj2" fmla="val 50000"/>
            </a:avLst>
          </a:pr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1442" name="Google Shape;1442;p95">
            <a:hlinkClick r:id="rId4"/>
          </p:cNvPr>
          <p:cNvPicPr preferRelativeResize="0"/>
          <p:nvPr/>
        </p:nvPicPr>
        <p:blipFill>
          <a:blip r:embed="rId5">
            <a:alphaModFix/>
          </a:blip>
          <a:stretch>
            <a:fillRect/>
          </a:stretch>
        </p:blipFill>
        <p:spPr>
          <a:xfrm>
            <a:off x="2479375" y="5580999"/>
            <a:ext cx="501005" cy="410323"/>
          </a:xfrm>
          <a:prstGeom prst="rect">
            <a:avLst/>
          </a:prstGeom>
          <a:noFill/>
          <a:ln>
            <a:noFill/>
          </a:ln>
        </p:spPr>
      </p:pic>
      <p:sp>
        <p:nvSpPr>
          <p:cNvPr id="1443" name="Google Shape;1443;p95"/>
          <p:cNvSpPr txBox="1"/>
          <p:nvPr/>
        </p:nvSpPr>
        <p:spPr>
          <a:xfrm>
            <a:off x="2276350" y="6109663"/>
            <a:ext cx="88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b="1">
                <a:solidFill>
                  <a:srgbClr val="2D5078"/>
                </a:solidFill>
                <a:latin typeface="Calibri" panose="020F0502020204030204" pitchFamily="34" charset="0"/>
                <a:ea typeface="Calibri"/>
                <a:cs typeface="Calibri" panose="020F0502020204030204" pitchFamily="34" charset="0"/>
                <a:sym typeface="Calibri"/>
              </a:rPr>
              <a:t>FALCON</a:t>
            </a:r>
            <a:endParaRPr b="1">
              <a:solidFill>
                <a:srgbClr val="2D5078"/>
              </a:solidFill>
              <a:latin typeface="Calibri" panose="020F0502020204030204" pitchFamily="34" charset="0"/>
              <a:ea typeface="Calibri"/>
              <a:cs typeface="Calibri" panose="020F0502020204030204" pitchFamily="34" charset="0"/>
              <a:sym typeface="Calibri"/>
            </a:endParaRPr>
          </a:p>
        </p:txBody>
      </p:sp>
      <p:sp>
        <p:nvSpPr>
          <p:cNvPr id="1444" name="Google Shape;1444;p95"/>
          <p:cNvSpPr txBox="1"/>
          <p:nvPr/>
        </p:nvSpPr>
        <p:spPr>
          <a:xfrm>
            <a:off x="3038350" y="6109663"/>
            <a:ext cx="88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b="1">
                <a:solidFill>
                  <a:srgbClr val="2D5078"/>
                </a:solidFill>
                <a:latin typeface="Calibri" panose="020F0502020204030204" pitchFamily="34" charset="0"/>
                <a:ea typeface="Calibri"/>
                <a:cs typeface="Calibri" panose="020F0502020204030204" pitchFamily="34" charset="0"/>
                <a:sym typeface="Calibri"/>
              </a:rPr>
              <a:t>EAGLE</a:t>
            </a:r>
            <a:endParaRPr b="1">
              <a:solidFill>
                <a:srgbClr val="2D5078"/>
              </a:solidFill>
              <a:latin typeface="Calibri" panose="020F0502020204030204" pitchFamily="34" charset="0"/>
              <a:ea typeface="Calibri"/>
              <a:cs typeface="Calibri" panose="020F0502020204030204" pitchFamily="34" charset="0"/>
              <a:sym typeface="Calibri"/>
            </a:endParaRPr>
          </a:p>
        </p:txBody>
      </p:sp>
      <p:sp>
        <p:nvSpPr>
          <p:cNvPr id="1445" name="Google Shape;1445;p95"/>
          <p:cNvSpPr txBox="1"/>
          <p:nvPr/>
        </p:nvSpPr>
        <p:spPr>
          <a:xfrm>
            <a:off x="3749550" y="6109663"/>
            <a:ext cx="88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b="1">
                <a:solidFill>
                  <a:srgbClr val="2D5078"/>
                </a:solidFill>
                <a:latin typeface="Calibri" panose="020F0502020204030204" pitchFamily="34" charset="0"/>
                <a:ea typeface="Calibri"/>
                <a:cs typeface="Calibri" panose="020F0502020204030204" pitchFamily="34" charset="0"/>
                <a:sym typeface="Calibri"/>
              </a:rPr>
              <a:t>MVX</a:t>
            </a:r>
            <a:endParaRPr b="1">
              <a:solidFill>
                <a:srgbClr val="2D5078"/>
              </a:solidFill>
              <a:latin typeface="Calibri" panose="020F0502020204030204" pitchFamily="34" charset="0"/>
              <a:ea typeface="Calibri"/>
              <a:cs typeface="Calibri" panose="020F0502020204030204" pitchFamily="34" charset="0"/>
              <a:sym typeface="Calibri"/>
            </a:endParaRPr>
          </a:p>
        </p:txBody>
      </p:sp>
      <p:pic>
        <p:nvPicPr>
          <p:cNvPr id="1446" name="Google Shape;1446;p95"/>
          <p:cNvPicPr preferRelativeResize="0"/>
          <p:nvPr/>
        </p:nvPicPr>
        <p:blipFill rotWithShape="1">
          <a:blip r:embed="rId6">
            <a:alphaModFix/>
          </a:blip>
          <a:srcRect l="21146" r="19685"/>
          <a:stretch/>
        </p:blipFill>
        <p:spPr>
          <a:xfrm>
            <a:off x="3201637" y="5541929"/>
            <a:ext cx="477375" cy="553746"/>
          </a:xfrm>
          <a:prstGeom prst="rect">
            <a:avLst/>
          </a:prstGeom>
          <a:noFill/>
          <a:ln>
            <a:noFill/>
          </a:ln>
        </p:spPr>
      </p:pic>
      <p:pic>
        <p:nvPicPr>
          <p:cNvPr id="1447" name="Google Shape;1447;p95"/>
          <p:cNvPicPr preferRelativeResize="0"/>
          <p:nvPr/>
        </p:nvPicPr>
        <p:blipFill rotWithShape="1">
          <a:blip r:embed="rId7">
            <a:alphaModFix/>
          </a:blip>
          <a:srcRect l="23458" t="10309" r="14953" b="10507"/>
          <a:stretch/>
        </p:blipFill>
        <p:spPr>
          <a:xfrm rot="5400000">
            <a:off x="3995175" y="5429585"/>
            <a:ext cx="396334" cy="778432"/>
          </a:xfrm>
          <a:prstGeom prst="rect">
            <a:avLst/>
          </a:prstGeom>
          <a:noFill/>
          <a:ln>
            <a:noFill/>
          </a:ln>
        </p:spPr>
      </p:pic>
      <p:sp>
        <p:nvSpPr>
          <p:cNvPr id="1448" name="Google Shape;1448;p95"/>
          <p:cNvSpPr/>
          <p:nvPr/>
        </p:nvSpPr>
        <p:spPr>
          <a:xfrm rot="5400000">
            <a:off x="3308100" y="5168513"/>
            <a:ext cx="288000" cy="173700"/>
          </a:xfrm>
          <a:prstGeom prst="leftRightArrow">
            <a:avLst>
              <a:gd name="adj1" fmla="val 50000"/>
              <a:gd name="adj2" fmla="val 50000"/>
            </a:avLst>
          </a:pr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1449" name="Google Shape;1449;p95"/>
          <p:cNvPicPr preferRelativeResize="0"/>
          <p:nvPr/>
        </p:nvPicPr>
        <p:blipFill>
          <a:blip r:embed="rId8">
            <a:alphaModFix/>
          </a:blip>
          <a:stretch>
            <a:fillRect/>
          </a:stretch>
        </p:blipFill>
        <p:spPr>
          <a:xfrm>
            <a:off x="4822100" y="1258487"/>
            <a:ext cx="1863790" cy="1048375"/>
          </a:xfrm>
          <a:prstGeom prst="rect">
            <a:avLst/>
          </a:prstGeom>
          <a:noFill/>
          <a:ln>
            <a:noFill/>
          </a:ln>
        </p:spPr>
      </p:pic>
      <p:pic>
        <p:nvPicPr>
          <p:cNvPr id="1450" name="Google Shape;1450;p95"/>
          <p:cNvPicPr preferRelativeResize="0"/>
          <p:nvPr/>
        </p:nvPicPr>
        <p:blipFill rotWithShape="1">
          <a:blip r:embed="rId9">
            <a:alphaModFix/>
          </a:blip>
          <a:srcRect t="30552" b="28161"/>
          <a:stretch/>
        </p:blipFill>
        <p:spPr>
          <a:xfrm>
            <a:off x="3527176" y="2981624"/>
            <a:ext cx="1103525" cy="252776"/>
          </a:xfrm>
          <a:prstGeom prst="rect">
            <a:avLst/>
          </a:prstGeom>
          <a:noFill/>
          <a:ln>
            <a:noFill/>
          </a:ln>
        </p:spPr>
      </p:pic>
      <p:pic>
        <p:nvPicPr>
          <p:cNvPr id="1451" name="Google Shape;1451;p95"/>
          <p:cNvPicPr preferRelativeResize="0"/>
          <p:nvPr/>
        </p:nvPicPr>
        <p:blipFill>
          <a:blip r:embed="rId10">
            <a:alphaModFix/>
          </a:blip>
          <a:stretch>
            <a:fillRect/>
          </a:stretch>
        </p:blipFill>
        <p:spPr>
          <a:xfrm>
            <a:off x="6956450" y="1258475"/>
            <a:ext cx="4614866" cy="2369975"/>
          </a:xfrm>
          <a:prstGeom prst="rect">
            <a:avLst/>
          </a:prstGeom>
          <a:noFill/>
          <a:ln>
            <a:noFill/>
          </a:ln>
        </p:spPr>
      </p:pic>
      <p:sp>
        <p:nvSpPr>
          <p:cNvPr id="1452" name="Google Shape;1452;p95"/>
          <p:cNvSpPr txBox="1"/>
          <p:nvPr/>
        </p:nvSpPr>
        <p:spPr>
          <a:xfrm>
            <a:off x="693575" y="1492475"/>
            <a:ext cx="1392300" cy="49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000" b="1" dirty="0" err="1">
                <a:solidFill>
                  <a:srgbClr val="2D5078"/>
                </a:solidFill>
                <a:latin typeface="Calibri" panose="020F0502020204030204" pitchFamily="34" charset="0"/>
                <a:ea typeface="Calibri"/>
                <a:cs typeface="Calibri" panose="020F0502020204030204" pitchFamily="34" charset="0"/>
                <a:sym typeface="Calibri"/>
              </a:rPr>
              <a:t>Operators</a:t>
            </a:r>
            <a:endParaRPr sz="2000" b="1" dirty="0">
              <a:solidFill>
                <a:srgbClr val="2D5078"/>
              </a:solidFill>
              <a:latin typeface="Calibri" panose="020F0502020204030204" pitchFamily="34" charset="0"/>
              <a:ea typeface="Calibri"/>
              <a:cs typeface="Calibri" panose="020F0502020204030204" pitchFamily="34" charset="0"/>
              <a:sym typeface="Calibri"/>
            </a:endParaRPr>
          </a:p>
        </p:txBody>
      </p:sp>
      <p:sp>
        <p:nvSpPr>
          <p:cNvPr id="1453" name="Google Shape;1453;p95"/>
          <p:cNvSpPr txBox="1"/>
          <p:nvPr/>
        </p:nvSpPr>
        <p:spPr>
          <a:xfrm>
            <a:off x="652550" y="4196925"/>
            <a:ext cx="1392300" cy="49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000" b="1">
                <a:solidFill>
                  <a:srgbClr val="2D5078"/>
                </a:solidFill>
                <a:latin typeface="Calibri" panose="020F0502020204030204" pitchFamily="34" charset="0"/>
                <a:ea typeface="Calibri"/>
                <a:cs typeface="Calibri" panose="020F0502020204030204" pitchFamily="34" charset="0"/>
                <a:sym typeface="Calibri"/>
              </a:rPr>
              <a:t>Experts</a:t>
            </a:r>
            <a:endParaRPr sz="2000" b="1">
              <a:solidFill>
                <a:srgbClr val="2D5078"/>
              </a:solidFill>
              <a:latin typeface="Calibri" panose="020F0502020204030204" pitchFamily="34" charset="0"/>
              <a:ea typeface="Calibri"/>
              <a:cs typeface="Calibri" panose="020F0502020204030204" pitchFamily="34" charset="0"/>
              <a:sym typeface="Calibri"/>
            </a:endParaRPr>
          </a:p>
        </p:txBody>
      </p:sp>
      <p:pic>
        <p:nvPicPr>
          <p:cNvPr id="1454" name="Google Shape;1454;p95"/>
          <p:cNvPicPr preferRelativeResize="0"/>
          <p:nvPr/>
        </p:nvPicPr>
        <p:blipFill>
          <a:blip r:embed="rId11">
            <a:alphaModFix/>
          </a:blip>
          <a:stretch>
            <a:fillRect/>
          </a:stretch>
        </p:blipFill>
        <p:spPr>
          <a:xfrm>
            <a:off x="4956092" y="4196925"/>
            <a:ext cx="1595810" cy="492600"/>
          </a:xfrm>
          <a:prstGeom prst="rect">
            <a:avLst/>
          </a:prstGeom>
          <a:noFill/>
          <a:ln>
            <a:noFill/>
          </a:ln>
        </p:spPr>
      </p:pic>
      <p:pic>
        <p:nvPicPr>
          <p:cNvPr id="1455" name="Google Shape;1455;p95"/>
          <p:cNvPicPr preferRelativeResize="0"/>
          <p:nvPr/>
        </p:nvPicPr>
        <p:blipFill>
          <a:blip r:embed="rId12">
            <a:alphaModFix/>
          </a:blip>
          <a:stretch>
            <a:fillRect/>
          </a:stretch>
        </p:blipFill>
        <p:spPr>
          <a:xfrm>
            <a:off x="7446357" y="3888500"/>
            <a:ext cx="3635057" cy="2369976"/>
          </a:xfrm>
          <a:prstGeom prst="rect">
            <a:avLst/>
          </a:prstGeom>
          <a:noFill/>
          <a:ln>
            <a:noFill/>
          </a:ln>
        </p:spPr>
      </p:pic>
      <p:sp>
        <p:nvSpPr>
          <p:cNvPr id="1456" name="Google Shape;1456;p95"/>
          <p:cNvSpPr/>
          <p:nvPr/>
        </p:nvSpPr>
        <p:spPr>
          <a:xfrm rot="5400000">
            <a:off x="4049400" y="5168513"/>
            <a:ext cx="288000" cy="173700"/>
          </a:xfrm>
          <a:prstGeom prst="leftRightArrow">
            <a:avLst>
              <a:gd name="adj1" fmla="val 50000"/>
              <a:gd name="adj2" fmla="val 50000"/>
            </a:avLst>
          </a:pr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457" name="Google Shape;1457;p95"/>
          <p:cNvSpPr/>
          <p:nvPr/>
        </p:nvSpPr>
        <p:spPr>
          <a:xfrm rot="5400000">
            <a:off x="2566800" y="5168513"/>
            <a:ext cx="288000" cy="173700"/>
          </a:xfrm>
          <a:prstGeom prst="leftRightArrow">
            <a:avLst>
              <a:gd name="adj1" fmla="val 50000"/>
              <a:gd name="adj2" fmla="val 50000"/>
            </a:avLst>
          </a:pr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1458" name="Google Shape;1458;p95"/>
          <p:cNvPicPr preferRelativeResize="0"/>
          <p:nvPr/>
        </p:nvPicPr>
        <p:blipFill rotWithShape="1">
          <a:blip r:embed="rId13">
            <a:alphaModFix/>
          </a:blip>
          <a:srcRect r="13703" b="20076"/>
          <a:stretch/>
        </p:blipFill>
        <p:spPr>
          <a:xfrm>
            <a:off x="5367491" y="2238304"/>
            <a:ext cx="773019" cy="410325"/>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96"/>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lvl="0"/>
            <a:r>
              <a:rPr lang="en-US" dirty="0">
                <a:latin typeface="Calibri" panose="020F0502020204030204" pitchFamily="34" charset="0"/>
                <a:cs typeface="Calibri" panose="020F0502020204030204" pitchFamily="34" charset="0"/>
              </a:rPr>
              <a:t>Quality data ready for </a:t>
            </a:r>
            <a:r>
              <a:rPr lang="en-US" dirty="0" smtClean="0">
                <a:latin typeface="Calibri" panose="020F0502020204030204" pitchFamily="34" charset="0"/>
                <a:cs typeface="Calibri" panose="020F0502020204030204" pitchFamily="34" charset="0"/>
              </a:rPr>
              <a:t>data </a:t>
            </a:r>
            <a:r>
              <a:rPr lang="en-US" dirty="0">
                <a:latin typeface="Calibri" panose="020F0502020204030204" pitchFamily="34" charset="0"/>
                <a:cs typeface="Calibri" panose="020F0502020204030204" pitchFamily="34" charset="0"/>
              </a:rPr>
              <a:t>analytics</a:t>
            </a:r>
            <a:endParaRPr dirty="0">
              <a:latin typeface="Calibri" panose="020F0502020204030204" pitchFamily="34" charset="0"/>
              <a:cs typeface="Calibri" panose="020F0502020204030204" pitchFamily="34" charset="0"/>
            </a:endParaRPr>
          </a:p>
        </p:txBody>
      </p:sp>
      <p:pic>
        <p:nvPicPr>
          <p:cNvPr id="1465" name="Google Shape;1465;p96" descr="C:\Users\lalizard\Desktop\Photos Riser TOTAL Congo\6.png"/>
          <p:cNvPicPr preferRelativeResize="0"/>
          <p:nvPr/>
        </p:nvPicPr>
        <p:blipFill rotWithShape="1">
          <a:blip r:embed="rId3">
            <a:alphaModFix/>
          </a:blip>
          <a:srcRect/>
          <a:stretch/>
        </p:blipFill>
        <p:spPr>
          <a:xfrm>
            <a:off x="11501" y="1084324"/>
            <a:ext cx="10316483" cy="5780216"/>
          </a:xfrm>
          <a:prstGeom prst="rect">
            <a:avLst/>
          </a:prstGeom>
          <a:noFill/>
          <a:ln>
            <a:noFill/>
          </a:ln>
        </p:spPr>
      </p:pic>
      <p:sp>
        <p:nvSpPr>
          <p:cNvPr id="1466" name="Google Shape;1466;p96"/>
          <p:cNvSpPr txBox="1"/>
          <p:nvPr/>
        </p:nvSpPr>
        <p:spPr>
          <a:xfrm>
            <a:off x="10559384" y="1909880"/>
            <a:ext cx="14277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500" b="1">
                <a:solidFill>
                  <a:schemeClr val="dk1"/>
                </a:solidFill>
                <a:latin typeface="Calibri" panose="020F0502020204030204" pitchFamily="34" charset="0"/>
                <a:ea typeface="Calibri"/>
                <a:cs typeface="Calibri" panose="020F0502020204030204" pitchFamily="34" charset="0"/>
                <a:sym typeface="Calibri"/>
              </a:rPr>
              <a:t>Real-time vibration levels</a:t>
            </a:r>
            <a:endParaRPr sz="1500" b="1">
              <a:solidFill>
                <a:schemeClr val="dk1"/>
              </a:solidFill>
              <a:latin typeface="Calibri" panose="020F0502020204030204" pitchFamily="34" charset="0"/>
              <a:ea typeface="Calibri"/>
              <a:cs typeface="Calibri" panose="020F0502020204030204" pitchFamily="34" charset="0"/>
              <a:sym typeface="Calibri"/>
            </a:endParaRPr>
          </a:p>
        </p:txBody>
      </p:sp>
      <p:sp>
        <p:nvSpPr>
          <p:cNvPr id="1467" name="Google Shape;1467;p96"/>
          <p:cNvSpPr txBox="1"/>
          <p:nvPr/>
        </p:nvSpPr>
        <p:spPr>
          <a:xfrm>
            <a:off x="10533284" y="3513955"/>
            <a:ext cx="1479900" cy="323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500" b="1">
                <a:solidFill>
                  <a:schemeClr val="dk1"/>
                </a:solidFill>
                <a:latin typeface="Calibri" panose="020F0502020204030204" pitchFamily="34" charset="0"/>
                <a:ea typeface="Calibri"/>
                <a:cs typeface="Calibri" panose="020F0502020204030204" pitchFamily="34" charset="0"/>
                <a:sym typeface="Calibri"/>
              </a:rPr>
              <a:t>Process  Data</a:t>
            </a:r>
            <a:endParaRPr sz="1500" b="1">
              <a:solidFill>
                <a:schemeClr val="dk1"/>
              </a:solidFill>
              <a:latin typeface="Calibri" panose="020F0502020204030204" pitchFamily="34" charset="0"/>
              <a:ea typeface="Calibri"/>
              <a:cs typeface="Calibri" panose="020F0502020204030204" pitchFamily="34" charset="0"/>
              <a:sym typeface="Calibri"/>
            </a:endParaRPr>
          </a:p>
        </p:txBody>
      </p:sp>
      <p:sp>
        <p:nvSpPr>
          <p:cNvPr id="1468" name="Google Shape;1468;p96"/>
          <p:cNvSpPr txBox="1"/>
          <p:nvPr/>
        </p:nvSpPr>
        <p:spPr>
          <a:xfrm>
            <a:off x="8506974" y="5236225"/>
            <a:ext cx="15789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500">
                <a:solidFill>
                  <a:schemeClr val="dk1"/>
                </a:solidFill>
                <a:latin typeface="Calibri" panose="020F0502020204030204" pitchFamily="34" charset="0"/>
                <a:ea typeface="Helvetica Neue"/>
                <a:cs typeface="Calibri" panose="020F0502020204030204" pitchFamily="34" charset="0"/>
                <a:sym typeface="Helvetica Neue"/>
              </a:rPr>
              <a:t>Accelerometers on the riser</a:t>
            </a:r>
            <a:endParaRPr sz="1500">
              <a:solidFill>
                <a:schemeClr val="dk1"/>
              </a:solidFill>
              <a:latin typeface="Calibri" panose="020F0502020204030204" pitchFamily="34" charset="0"/>
              <a:ea typeface="Helvetica Neue"/>
              <a:cs typeface="Calibri" panose="020F0502020204030204" pitchFamily="34" charset="0"/>
              <a:sym typeface="Helvetica Neue"/>
            </a:endParaRPr>
          </a:p>
        </p:txBody>
      </p:sp>
      <p:sp>
        <p:nvSpPr>
          <p:cNvPr id="1469" name="Google Shape;1469;p96"/>
          <p:cNvSpPr/>
          <p:nvPr/>
        </p:nvSpPr>
        <p:spPr>
          <a:xfrm>
            <a:off x="5949349" y="1791422"/>
            <a:ext cx="949200" cy="529200"/>
          </a:xfrm>
          <a:prstGeom prst="ellipse">
            <a:avLst/>
          </a:prstGeom>
          <a:noFill/>
          <a:ln w="28575" cap="flat" cmpd="sng">
            <a:solidFill>
              <a:srgbClr val="FFC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90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470" name="Google Shape;1470;p96"/>
          <p:cNvSpPr/>
          <p:nvPr/>
        </p:nvSpPr>
        <p:spPr>
          <a:xfrm>
            <a:off x="6855124" y="2700068"/>
            <a:ext cx="762000" cy="514500"/>
          </a:xfrm>
          <a:prstGeom prst="ellipse">
            <a:avLst/>
          </a:prstGeom>
          <a:noFill/>
          <a:ln w="28575" cap="flat" cmpd="sng">
            <a:solidFill>
              <a:srgbClr val="FFC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90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471" name="Google Shape;1471;p96"/>
          <p:cNvSpPr/>
          <p:nvPr/>
        </p:nvSpPr>
        <p:spPr>
          <a:xfrm>
            <a:off x="5342626" y="3142891"/>
            <a:ext cx="834000" cy="497400"/>
          </a:xfrm>
          <a:prstGeom prst="ellipse">
            <a:avLst/>
          </a:prstGeom>
          <a:noFill/>
          <a:ln w="28575" cap="flat" cmpd="sng">
            <a:solidFill>
              <a:srgbClr val="FFC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900">
                <a:solidFill>
                  <a:srgbClr val="000000"/>
                </a:solidFill>
                <a:latin typeface="Calibri" panose="020F0502020204030204" pitchFamily="34" charset="0"/>
                <a:ea typeface="Helvetica Neue"/>
                <a:cs typeface="Calibri" panose="020F0502020204030204" pitchFamily="34" charset="0"/>
                <a:sym typeface="Helvetica Neue"/>
              </a:rPr>
              <a:t>c</a:t>
            </a:r>
            <a:endParaRPr sz="190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472" name="Google Shape;1472;p96"/>
          <p:cNvSpPr/>
          <p:nvPr/>
        </p:nvSpPr>
        <p:spPr>
          <a:xfrm>
            <a:off x="4514489" y="3309676"/>
            <a:ext cx="828000" cy="451200"/>
          </a:xfrm>
          <a:prstGeom prst="ellipse">
            <a:avLst/>
          </a:prstGeom>
          <a:noFill/>
          <a:ln w="28575" cap="flat" cmpd="sng">
            <a:solidFill>
              <a:srgbClr val="FFC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90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473" name="Google Shape;1473;p96"/>
          <p:cNvSpPr/>
          <p:nvPr/>
        </p:nvSpPr>
        <p:spPr>
          <a:xfrm>
            <a:off x="4514489" y="3975475"/>
            <a:ext cx="834000" cy="497400"/>
          </a:xfrm>
          <a:prstGeom prst="ellipse">
            <a:avLst/>
          </a:prstGeom>
          <a:noFill/>
          <a:ln w="28575" cap="flat" cmpd="sng">
            <a:solidFill>
              <a:srgbClr val="FFC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900">
                <a:solidFill>
                  <a:srgbClr val="000000"/>
                </a:solidFill>
                <a:latin typeface="Calibri" panose="020F0502020204030204" pitchFamily="34" charset="0"/>
                <a:ea typeface="Helvetica Neue"/>
                <a:cs typeface="Calibri" panose="020F0502020204030204" pitchFamily="34" charset="0"/>
                <a:sym typeface="Helvetica Neue"/>
              </a:rPr>
              <a:t>c</a:t>
            </a:r>
            <a:endParaRPr sz="190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474" name="Google Shape;1474;p96"/>
          <p:cNvSpPr/>
          <p:nvPr/>
        </p:nvSpPr>
        <p:spPr>
          <a:xfrm>
            <a:off x="4416722" y="5000394"/>
            <a:ext cx="834000" cy="497400"/>
          </a:xfrm>
          <a:prstGeom prst="ellipse">
            <a:avLst/>
          </a:prstGeom>
          <a:noFill/>
          <a:ln w="28575" cap="flat" cmpd="sng">
            <a:solidFill>
              <a:srgbClr val="FFC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90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475" name="Google Shape;1475;p96"/>
          <p:cNvSpPr/>
          <p:nvPr/>
        </p:nvSpPr>
        <p:spPr>
          <a:xfrm>
            <a:off x="4431106" y="5756614"/>
            <a:ext cx="834000" cy="497400"/>
          </a:xfrm>
          <a:prstGeom prst="ellipse">
            <a:avLst/>
          </a:prstGeom>
          <a:noFill/>
          <a:ln w="28575" cap="flat" cmpd="sng">
            <a:solidFill>
              <a:srgbClr val="FFC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900">
              <a:solidFill>
                <a:srgbClr val="000000"/>
              </a:solidFill>
              <a:latin typeface="Calibri" panose="020F0502020204030204" pitchFamily="34" charset="0"/>
              <a:ea typeface="Helvetica Neue"/>
              <a:cs typeface="Calibri" panose="020F0502020204030204" pitchFamily="34" charset="0"/>
              <a:sym typeface="Helvetica Neue"/>
            </a:endParaRPr>
          </a:p>
        </p:txBody>
      </p:sp>
      <p:sp>
        <p:nvSpPr>
          <p:cNvPr id="1476" name="Google Shape;1476;p96"/>
          <p:cNvSpPr/>
          <p:nvPr/>
        </p:nvSpPr>
        <p:spPr>
          <a:xfrm>
            <a:off x="8295304" y="5118619"/>
            <a:ext cx="1915200" cy="822300"/>
          </a:xfrm>
          <a:prstGeom prst="ellipse">
            <a:avLst/>
          </a:prstGeom>
          <a:noFill/>
          <a:ln w="28575" cap="flat" cmpd="sng">
            <a:solidFill>
              <a:srgbClr val="FFC000"/>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900">
              <a:solidFill>
                <a:srgbClr val="000000"/>
              </a:solidFill>
              <a:latin typeface="Calibri" panose="020F0502020204030204" pitchFamily="34" charset="0"/>
              <a:ea typeface="Calibri"/>
              <a:cs typeface="Calibri" panose="020F0502020204030204" pitchFamily="34" charset="0"/>
              <a:sym typeface="Calibri"/>
            </a:endParaRPr>
          </a:p>
        </p:txBody>
      </p:sp>
      <p:sp>
        <p:nvSpPr>
          <p:cNvPr id="1477" name="Google Shape;1477;p96"/>
          <p:cNvSpPr txBox="1"/>
          <p:nvPr/>
        </p:nvSpPr>
        <p:spPr>
          <a:xfrm>
            <a:off x="10356134" y="4475730"/>
            <a:ext cx="1834200" cy="78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500" b="1">
                <a:solidFill>
                  <a:schemeClr val="accent1"/>
                </a:solidFill>
                <a:latin typeface="Calibri" panose="020F0502020204030204" pitchFamily="34" charset="0"/>
                <a:ea typeface="Calibri"/>
                <a:cs typeface="Calibri" panose="020F0502020204030204" pitchFamily="34" charset="0"/>
                <a:sym typeface="Calibri"/>
              </a:rPr>
              <a:t>WACHEL criteria automatically processed by MVX</a:t>
            </a:r>
            <a:endParaRPr sz="1500" b="1">
              <a:solidFill>
                <a:schemeClr val="accent1"/>
              </a:solidFill>
              <a:latin typeface="Calibri" panose="020F0502020204030204" pitchFamily="34" charset="0"/>
              <a:ea typeface="Calibri"/>
              <a:cs typeface="Calibri" panose="020F0502020204030204" pitchFamily="34" charset="0"/>
              <a:sym typeface="Calibri"/>
            </a:endParaRPr>
          </a:p>
        </p:txBody>
      </p:sp>
      <p:pic>
        <p:nvPicPr>
          <p:cNvPr id="1478" name="Google Shape;1478;p96"/>
          <p:cNvPicPr preferRelativeResize="0"/>
          <p:nvPr/>
        </p:nvPicPr>
        <p:blipFill>
          <a:blip r:embed="rId4">
            <a:alphaModFix/>
          </a:blip>
          <a:stretch>
            <a:fillRect/>
          </a:stretch>
        </p:blipFill>
        <p:spPr>
          <a:xfrm>
            <a:off x="685025" y="5688062"/>
            <a:ext cx="1863790" cy="1048375"/>
          </a:xfrm>
          <a:prstGeom prst="rect">
            <a:avLst/>
          </a:prstGeom>
          <a:noFill/>
          <a:ln>
            <a:noFill/>
          </a:ln>
        </p:spPr>
      </p:pic>
      <p:pic>
        <p:nvPicPr>
          <p:cNvPr id="1479" name="Google Shape;1479;p96"/>
          <p:cNvPicPr preferRelativeResize="0"/>
          <p:nvPr/>
        </p:nvPicPr>
        <p:blipFill>
          <a:blip r:embed="rId5">
            <a:alphaModFix/>
          </a:blip>
          <a:stretch>
            <a:fillRect/>
          </a:stretch>
        </p:blipFill>
        <p:spPr>
          <a:xfrm>
            <a:off x="10545097" y="130434"/>
            <a:ext cx="1103527" cy="86798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2" name="Parallélogramme 1"/>
          <p:cNvSpPr/>
          <p:nvPr/>
        </p:nvSpPr>
        <p:spPr>
          <a:xfrm rot="10800000" flipV="1">
            <a:off x="3105424" y="2425563"/>
            <a:ext cx="3009871" cy="1364423"/>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Actionable Data</a:t>
            </a:r>
          </a:p>
        </p:txBody>
      </p:sp>
      <p:sp>
        <p:nvSpPr>
          <p:cNvPr id="9" name="Parallélogramme 8"/>
          <p:cNvSpPr/>
          <p:nvPr/>
        </p:nvSpPr>
        <p:spPr>
          <a:xfrm rot="10800000" flipV="1">
            <a:off x="206651" y="2425564"/>
            <a:ext cx="3009870" cy="1364423"/>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Quality Vibration Signals</a:t>
            </a:r>
          </a:p>
        </p:txBody>
      </p:sp>
      <p:sp>
        <p:nvSpPr>
          <p:cNvPr id="11" name="Parallélogramme 10"/>
          <p:cNvSpPr/>
          <p:nvPr/>
        </p:nvSpPr>
        <p:spPr>
          <a:xfrm rot="10800000" flipV="1">
            <a:off x="6004198" y="2476518"/>
            <a:ext cx="3009872" cy="1364423"/>
          </a:xfrm>
          <a:prstGeom prst="parallelogram">
            <a:avLst>
              <a:gd name="adj" fmla="val 4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Data Analytics</a:t>
            </a:r>
          </a:p>
        </p:txBody>
      </p:sp>
      <p:sp>
        <p:nvSpPr>
          <p:cNvPr id="12" name="Parallélogramme 11"/>
          <p:cNvSpPr/>
          <p:nvPr/>
        </p:nvSpPr>
        <p:spPr>
          <a:xfrm rot="10800000" flipV="1">
            <a:off x="8902972" y="2476518"/>
            <a:ext cx="3009873" cy="1364424"/>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Predict Failure Modes</a:t>
            </a:r>
          </a:p>
        </p:txBody>
      </p:sp>
      <p:grpSp>
        <p:nvGrpSpPr>
          <p:cNvPr id="4" name="Group 3">
            <a:extLst>
              <a:ext uri="{FF2B5EF4-FFF2-40B4-BE49-F238E27FC236}">
                <a16:creationId xmlns:a16="http://schemas.microsoft.com/office/drawing/2014/main" id="{CD6983F5-7137-6F0B-84D0-3F5192D61EA9}"/>
              </a:ext>
            </a:extLst>
          </p:cNvPr>
          <p:cNvGrpSpPr/>
          <p:nvPr/>
        </p:nvGrpSpPr>
        <p:grpSpPr>
          <a:xfrm>
            <a:off x="7743789" y="5849106"/>
            <a:ext cx="2191384" cy="725106"/>
            <a:chOff x="6309407" y="4425246"/>
            <a:chExt cx="2191384" cy="725106"/>
          </a:xfrm>
        </p:grpSpPr>
        <p:pic>
          <p:nvPicPr>
            <p:cNvPr id="5" name="Picture 4" descr="A close up of a sign&#10;&#10;Description generated with high confidence">
              <a:extLst>
                <a:ext uri="{FF2B5EF4-FFF2-40B4-BE49-F238E27FC236}">
                  <a16:creationId xmlns:a16="http://schemas.microsoft.com/office/drawing/2014/main" id="{2945DBEF-43C7-3765-90AA-F0ECD20566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6" name="Picture 5" descr="A close up of a sign&#10;&#10;Description generated with high confidence">
              <a:extLst>
                <a:ext uri="{FF2B5EF4-FFF2-40B4-BE49-F238E27FC236}">
                  <a16:creationId xmlns:a16="http://schemas.microsoft.com/office/drawing/2014/main" id="{B78B541E-780D-6B9A-3737-61B02FFE2D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extLst>
      <p:ext uri="{BB962C8B-B14F-4D97-AF65-F5344CB8AC3E}">
        <p14:creationId xmlns:p14="http://schemas.microsoft.com/office/powerpoint/2010/main" val="3729785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3" name="Google Shape;1503;p99"/>
          <p:cNvSpPr txBox="1">
            <a:spLocks noGrp="1"/>
          </p:cNvSpPr>
          <p:nvPr>
            <p:ph type="title"/>
          </p:nvPr>
        </p:nvSpPr>
        <p:spPr>
          <a:xfrm>
            <a:off x="541729" y="268937"/>
            <a:ext cx="11106900" cy="563191"/>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sz="3400" b="0" dirty="0"/>
              <a:t>Monitoring Without </a:t>
            </a:r>
            <a:r>
              <a:rPr lang="tr-TR" sz="3400" b="0" dirty="0"/>
              <a:t>Data</a:t>
            </a:r>
            <a:r>
              <a:rPr lang="en-US" sz="3400" b="0" dirty="0"/>
              <a:t> Analytics</a:t>
            </a:r>
            <a:endParaRPr sz="3400" b="0" dirty="0"/>
          </a:p>
        </p:txBody>
      </p:sp>
      <p:grpSp>
        <p:nvGrpSpPr>
          <p:cNvPr id="2" name="Group 1">
            <a:extLst>
              <a:ext uri="{FF2B5EF4-FFF2-40B4-BE49-F238E27FC236}">
                <a16:creationId xmlns:a16="http://schemas.microsoft.com/office/drawing/2014/main" id="{E2856B87-B35C-2CE5-25F0-DE580E624E4C}"/>
              </a:ext>
            </a:extLst>
          </p:cNvPr>
          <p:cNvGrpSpPr>
            <a:grpSpLocks noChangeAspect="1"/>
          </p:cNvGrpSpPr>
          <p:nvPr/>
        </p:nvGrpSpPr>
        <p:grpSpPr>
          <a:xfrm>
            <a:off x="927186" y="859937"/>
            <a:ext cx="10336040" cy="5652981"/>
            <a:chOff x="2104571" y="1506780"/>
            <a:chExt cx="7953829" cy="4350103"/>
          </a:xfrm>
        </p:grpSpPr>
        <p:sp>
          <p:nvSpPr>
            <p:cNvPr id="3" name="Rectangle 2">
              <a:extLst>
                <a:ext uri="{FF2B5EF4-FFF2-40B4-BE49-F238E27FC236}">
                  <a16:creationId xmlns:a16="http://schemas.microsoft.com/office/drawing/2014/main" id="{90590121-3659-4731-46E1-9D5264EC555E}"/>
                </a:ext>
              </a:extLst>
            </p:cNvPr>
            <p:cNvSpPr/>
            <p:nvPr/>
          </p:nvSpPr>
          <p:spPr>
            <a:xfrm flipH="1" flipV="1">
              <a:off x="2104571" y="1506780"/>
              <a:ext cx="7953829" cy="4350103"/>
            </a:xfrm>
            <a:prstGeom prst="rect">
              <a:avLst/>
            </a:prstGeom>
            <a:solidFill>
              <a:schemeClr val="bg1"/>
            </a:solidFill>
            <a:ln w="12700" cap="flat">
              <a:noFill/>
              <a:miter lim="400000"/>
            </a:ln>
            <a:effectLst>
              <a:outerShdw blurRad="635000" dist="38100" dir="2700000" algn="tl" rotWithShape="0">
                <a:schemeClr val="accent1">
                  <a:lumMod val="50000"/>
                  <a:alpha val="20000"/>
                </a:schemeClr>
              </a:outerShdw>
            </a:effectLst>
            <a:sp3d/>
          </p:spPr>
          <p:txBody>
            <a:bodyPr lIns="107986" tIns="107986" rIns="71991" bIns="107986"/>
            <a:lstStyle/>
            <a:p>
              <a:pPr defTabSz="2438095">
                <a:spcAft>
                  <a:spcPts val="600"/>
                </a:spcAft>
                <a:buClrTx/>
                <a:buSzPct val="123000"/>
                <a:defRPr/>
              </a:pPr>
              <a:endParaRPr lang="en-US" sz="1051" b="1">
                <a:solidFill>
                  <a:srgbClr val="3C1451">
                    <a:lumMod val="50000"/>
                  </a:srgbClr>
                </a:solidFill>
                <a:latin typeface="Montserrat" panose="00000500000000000000" pitchFamily="2" charset="0"/>
                <a:ea typeface="+mn-ea"/>
                <a:sym typeface="Helvetica Neue"/>
              </a:endParaRPr>
            </a:p>
          </p:txBody>
        </p:sp>
        <p:graphicFrame>
          <p:nvGraphicFramePr>
            <p:cNvPr id="4" name="Object 9">
              <a:extLst>
                <a:ext uri="{FF2B5EF4-FFF2-40B4-BE49-F238E27FC236}">
                  <a16:creationId xmlns:a16="http://schemas.microsoft.com/office/drawing/2014/main" id="{2D282A82-7070-BBDC-639B-84AAC2C6A99D}"/>
                </a:ext>
              </a:extLst>
            </p:cNvPr>
            <p:cNvGraphicFramePr>
              <a:graphicFrameLocks noChangeAspect="1"/>
            </p:cNvGraphicFramePr>
            <p:nvPr/>
          </p:nvGraphicFramePr>
          <p:xfrm>
            <a:off x="2421346" y="1693715"/>
            <a:ext cx="7320279" cy="3976232"/>
          </p:xfrm>
          <a:graphic>
            <a:graphicData uri="http://schemas.openxmlformats.org/presentationml/2006/ole">
              <mc:AlternateContent xmlns:mc="http://schemas.openxmlformats.org/markup-compatibility/2006">
                <mc:Choice xmlns:v="urn:schemas-microsoft-com:vml" Requires="v">
                  <p:oleObj spid="_x0000_s2051" name="Display Document" r:id="rId4" imgW="8514000" imgH="5554800" progId="">
                    <p:embed/>
                  </p:oleObj>
                </mc:Choice>
                <mc:Fallback>
                  <p:oleObj name="Display Document" r:id="rId4" imgW="8514000" imgH="5554800" progId="">
                    <p:embed/>
                    <p:pic>
                      <p:nvPicPr>
                        <p:cNvPr id="9" name="Object 9">
                          <a:extLst>
                            <a:ext uri="{FF2B5EF4-FFF2-40B4-BE49-F238E27FC236}">
                              <a16:creationId xmlns:a16="http://schemas.microsoft.com/office/drawing/2014/main" id="{3FF7C1E7-5481-45E5-9D17-B2E5D2FE7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1346" y="1693715"/>
                          <a:ext cx="7320279" cy="3976232"/>
                        </a:xfrm>
                        <a:prstGeom prst="rect">
                          <a:avLst/>
                        </a:prstGeom>
                        <a:noFill/>
                        <a:ln>
                          <a:noFill/>
                        </a:ln>
                        <a:effectLst/>
                      </p:spPr>
                    </p:pic>
                  </p:oleObj>
                </mc:Fallback>
              </mc:AlternateContent>
            </a:graphicData>
          </a:graphic>
        </p:graphicFrame>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100"/>
          <p:cNvSpPr/>
          <p:nvPr/>
        </p:nvSpPr>
        <p:spPr>
          <a:xfrm>
            <a:off x="6577737" y="2451663"/>
            <a:ext cx="4693200" cy="782700"/>
          </a:xfrm>
          <a:prstGeom prst="rect">
            <a:avLst/>
          </a:prstGeom>
          <a:solidFill>
            <a:srgbClr val="E9EB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10" name="Google Shape;1510;p100"/>
          <p:cNvSpPr txBox="1">
            <a:spLocks noGrp="1"/>
          </p:cNvSpPr>
          <p:nvPr>
            <p:ph type="body" idx="1"/>
          </p:nvPr>
        </p:nvSpPr>
        <p:spPr>
          <a:xfrm>
            <a:off x="6338485" y="1426792"/>
            <a:ext cx="5226300" cy="320100"/>
          </a:xfrm>
          <a:prstGeom prst="rect">
            <a:avLst/>
          </a:prstGeom>
          <a:noFill/>
          <a:ln>
            <a:noFill/>
          </a:ln>
        </p:spPr>
        <p:txBody>
          <a:bodyPr spcFirstLastPara="1" wrap="square" lIns="0" tIns="0" rIns="0" bIns="0" anchor="t" anchorCtr="0">
            <a:noAutofit/>
          </a:bodyPr>
          <a:lstStyle/>
          <a:p>
            <a:pPr marL="18288" lvl="0" indent="0" algn="l" rtl="0">
              <a:lnSpc>
                <a:spcPct val="95000"/>
              </a:lnSpc>
              <a:spcBef>
                <a:spcPts val="0"/>
              </a:spcBef>
              <a:spcAft>
                <a:spcPts val="0"/>
              </a:spcAft>
              <a:buSzPts val="2100"/>
              <a:buNone/>
            </a:pPr>
            <a:r>
              <a:rPr lang="fr-FR" dirty="0" err="1"/>
              <a:t>It’s</a:t>
            </a:r>
            <a:r>
              <a:rPr lang="fr-FR" dirty="0"/>
              <a:t> time </a:t>
            </a:r>
            <a:r>
              <a:rPr lang="fr-FR" dirty="0" err="1"/>
              <a:t>consuming</a:t>
            </a:r>
            <a:r>
              <a:rPr lang="fr-FR" dirty="0"/>
              <a:t>, </a:t>
            </a:r>
            <a:r>
              <a:rPr lang="fr-FR" dirty="0" err="1"/>
              <a:t>even</a:t>
            </a:r>
            <a:r>
              <a:rPr lang="fr-FR" dirty="0"/>
              <a:t> for data </a:t>
            </a:r>
            <a:r>
              <a:rPr lang="fr-FR" dirty="0" err="1"/>
              <a:t>scientists</a:t>
            </a:r>
            <a:endParaRPr dirty="0"/>
          </a:p>
        </p:txBody>
      </p:sp>
      <p:sp>
        <p:nvSpPr>
          <p:cNvPr id="1511" name="Google Shape;1511;p100"/>
          <p:cNvSpPr txBox="1">
            <a:spLocks noGrp="1"/>
          </p:cNvSpPr>
          <p:nvPr>
            <p:ph type="title"/>
          </p:nvPr>
        </p:nvSpPr>
        <p:spPr>
          <a:xfrm>
            <a:off x="6338485" y="585350"/>
            <a:ext cx="5234400" cy="804900"/>
          </a:xfrm>
          <a:prstGeom prst="rect">
            <a:avLst/>
          </a:prstGeom>
          <a:noFill/>
          <a:ln>
            <a:noFill/>
          </a:ln>
        </p:spPr>
        <p:txBody>
          <a:bodyPr spcFirstLastPara="1" wrap="square" lIns="0" tIns="0" rIns="0" bIns="0" anchor="ctr" anchorCtr="0">
            <a:normAutofit/>
          </a:bodyPr>
          <a:lstStyle/>
          <a:p>
            <a:pPr marL="0" lvl="0" indent="0" algn="l" rtl="0">
              <a:lnSpc>
                <a:spcPct val="75000"/>
              </a:lnSpc>
              <a:spcBef>
                <a:spcPts val="0"/>
              </a:spcBef>
              <a:spcAft>
                <a:spcPts val="0"/>
              </a:spcAft>
              <a:buClr>
                <a:schemeClr val="dk2"/>
              </a:buClr>
              <a:buSzPts val="3400"/>
              <a:buFont typeface="Calibri"/>
              <a:buNone/>
            </a:pPr>
            <a:r>
              <a:rPr lang="fr-FR" dirty="0" err="1">
                <a:solidFill>
                  <a:srgbClr val="FF0000"/>
                </a:solidFill>
              </a:rPr>
              <a:t>Preparing</a:t>
            </a:r>
            <a:r>
              <a:rPr lang="fr-FR" dirty="0">
                <a:solidFill>
                  <a:srgbClr val="FF0000"/>
                </a:solidFill>
              </a:rPr>
              <a:t> data for </a:t>
            </a:r>
            <a:r>
              <a:rPr lang="fr-FR" dirty="0" err="1">
                <a:solidFill>
                  <a:srgbClr val="FF0000"/>
                </a:solidFill>
              </a:rPr>
              <a:t>analytics</a:t>
            </a:r>
            <a:endParaRPr dirty="0">
              <a:solidFill>
                <a:srgbClr val="FF0000"/>
              </a:solidFill>
            </a:endParaRPr>
          </a:p>
        </p:txBody>
      </p:sp>
      <p:sp>
        <p:nvSpPr>
          <p:cNvPr id="1512" name="Google Shape;1512;p100"/>
          <p:cNvSpPr txBox="1">
            <a:spLocks noGrp="1"/>
          </p:cNvSpPr>
          <p:nvPr>
            <p:ph type="sldNum" idx="12"/>
          </p:nvPr>
        </p:nvSpPr>
        <p:spPr>
          <a:xfrm>
            <a:off x="248429" y="6060703"/>
            <a:ext cx="216000" cy="1800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FFFFFF"/>
              </a:buClr>
              <a:buSzPts val="1067"/>
              <a:buFont typeface="Arial"/>
              <a:buNone/>
            </a:pPr>
            <a:fld id="{00000000-1234-1234-1234-123412341234}" type="slidenum">
              <a:rPr lang="fr-FR" sz="1067" b="0" i="0" u="none" strike="noStrike" cap="none">
                <a:solidFill>
                  <a:srgbClr val="FFFFFF"/>
                </a:solidFill>
                <a:latin typeface="Arial"/>
                <a:ea typeface="Arial"/>
                <a:cs typeface="Arial"/>
                <a:sym typeface="Arial"/>
              </a:rPr>
              <a:t>29</a:t>
            </a:fld>
            <a:endParaRPr sz="1067" b="0" i="0" u="none" strike="noStrike" cap="none">
              <a:solidFill>
                <a:srgbClr val="FFFFFF"/>
              </a:solidFill>
              <a:latin typeface="Arial"/>
              <a:ea typeface="Arial"/>
              <a:cs typeface="Arial"/>
              <a:sym typeface="Arial"/>
            </a:endParaRPr>
          </a:p>
        </p:txBody>
      </p:sp>
      <p:pic>
        <p:nvPicPr>
          <p:cNvPr id="1513" name="Google Shape;1513;p100"/>
          <p:cNvPicPr preferRelativeResize="0"/>
          <p:nvPr/>
        </p:nvPicPr>
        <p:blipFill rotWithShape="1">
          <a:blip r:embed="rId3">
            <a:alphaModFix/>
          </a:blip>
          <a:srcRect/>
          <a:stretch/>
        </p:blipFill>
        <p:spPr>
          <a:xfrm>
            <a:off x="6190529" y="1954779"/>
            <a:ext cx="5226300" cy="3923400"/>
          </a:xfrm>
          <a:prstGeom prst="rect">
            <a:avLst/>
          </a:prstGeom>
          <a:noFill/>
          <a:ln>
            <a:noFill/>
          </a:ln>
        </p:spPr>
      </p:pic>
      <p:grpSp>
        <p:nvGrpSpPr>
          <p:cNvPr id="1514" name="Google Shape;1514;p100"/>
          <p:cNvGrpSpPr/>
          <p:nvPr/>
        </p:nvGrpSpPr>
        <p:grpSpPr>
          <a:xfrm>
            <a:off x="10652536" y="3176561"/>
            <a:ext cx="2011599" cy="679271"/>
            <a:chOff x="6793991" y="3367935"/>
            <a:chExt cx="2011800" cy="679135"/>
          </a:xfrm>
        </p:grpSpPr>
        <p:sp>
          <p:nvSpPr>
            <p:cNvPr id="1515" name="Google Shape;1515;p100"/>
            <p:cNvSpPr txBox="1"/>
            <p:nvPr/>
          </p:nvSpPr>
          <p:spPr>
            <a:xfrm>
              <a:off x="6793991" y="3367935"/>
              <a:ext cx="2011800" cy="58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1152"/>
                </a:buClr>
                <a:buSzPts val="3200"/>
                <a:buFont typeface="Calibri"/>
                <a:buNone/>
              </a:pPr>
              <a:r>
                <a:rPr lang="fr-FR" sz="3200" b="0" i="0" u="none" strike="noStrike" cap="none">
                  <a:solidFill>
                    <a:srgbClr val="3D1152"/>
                  </a:solidFill>
                  <a:latin typeface="Calibri"/>
                  <a:ea typeface="Calibri"/>
                  <a:cs typeface="Calibri"/>
                  <a:sym typeface="Calibri"/>
                </a:rPr>
                <a:t>39%</a:t>
              </a:r>
              <a:endParaRPr/>
            </a:p>
          </p:txBody>
        </p:sp>
        <p:sp>
          <p:nvSpPr>
            <p:cNvPr id="1516" name="Google Shape;1516;p100"/>
            <p:cNvSpPr txBox="1"/>
            <p:nvPr/>
          </p:nvSpPr>
          <p:spPr>
            <a:xfrm>
              <a:off x="6793991" y="3800770"/>
              <a:ext cx="20118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7F7F"/>
                </a:buClr>
                <a:buSzPts val="1000"/>
                <a:buFont typeface="Calibri"/>
                <a:buNone/>
              </a:pPr>
              <a:r>
                <a:rPr lang="fr-FR" sz="1000" b="0" i="0" u="none" strike="noStrike" cap="none" dirty="0" err="1">
                  <a:solidFill>
                    <a:srgbClr val="7F7F7F"/>
                  </a:solidFill>
                  <a:latin typeface="Calibri"/>
                  <a:ea typeface="Calibri"/>
                  <a:cs typeface="Calibri"/>
                  <a:sym typeface="Calibri"/>
                </a:rPr>
                <a:t>lost</a:t>
              </a:r>
              <a:r>
                <a:rPr lang="fr-FR" sz="1000" b="0" i="0" u="none" strike="noStrike" cap="none" dirty="0">
                  <a:solidFill>
                    <a:srgbClr val="7F7F7F"/>
                  </a:solidFill>
                  <a:latin typeface="Calibri"/>
                  <a:ea typeface="Calibri"/>
                  <a:cs typeface="Calibri"/>
                  <a:sym typeface="Calibri"/>
                </a:rPr>
                <a:t> </a:t>
              </a:r>
              <a:r>
                <a:rPr lang="fr-FR" sz="1000" b="0" i="0" u="none" strike="noStrike" cap="none" dirty="0" err="1">
                  <a:solidFill>
                    <a:srgbClr val="7F7F7F"/>
                  </a:solidFill>
                  <a:latin typeface="Calibri"/>
                  <a:ea typeface="Calibri"/>
                  <a:cs typeface="Calibri"/>
                  <a:sym typeface="Calibri"/>
                </a:rPr>
                <a:t>productivity</a:t>
              </a:r>
              <a:endParaRPr dirty="0"/>
            </a:p>
          </p:txBody>
        </p:sp>
      </p:grpSp>
      <p:cxnSp>
        <p:nvCxnSpPr>
          <p:cNvPr id="1517" name="Google Shape;1517;p100"/>
          <p:cNvCxnSpPr/>
          <p:nvPr/>
        </p:nvCxnSpPr>
        <p:spPr>
          <a:xfrm>
            <a:off x="11270829" y="2918799"/>
            <a:ext cx="293700" cy="0"/>
          </a:xfrm>
          <a:prstGeom prst="straightConnector1">
            <a:avLst/>
          </a:prstGeom>
          <a:noFill/>
          <a:ln w="12700" cap="flat" cmpd="sng">
            <a:solidFill>
              <a:srgbClr val="738294"/>
            </a:solidFill>
            <a:prstDash val="solid"/>
            <a:miter lim="800000"/>
            <a:headEnd type="none" w="sm" len="sm"/>
            <a:tailEnd type="none" w="sm" len="sm"/>
          </a:ln>
        </p:spPr>
      </p:cxnSp>
      <p:cxnSp>
        <p:nvCxnSpPr>
          <p:cNvPr id="1518" name="Google Shape;1518;p100"/>
          <p:cNvCxnSpPr/>
          <p:nvPr/>
        </p:nvCxnSpPr>
        <p:spPr>
          <a:xfrm>
            <a:off x="11564596" y="2918798"/>
            <a:ext cx="0" cy="277500"/>
          </a:xfrm>
          <a:prstGeom prst="straightConnector1">
            <a:avLst/>
          </a:prstGeom>
          <a:noFill/>
          <a:ln w="12700" cap="flat" cmpd="sng">
            <a:solidFill>
              <a:srgbClr val="738294"/>
            </a:solidFill>
            <a:prstDash val="solid"/>
            <a:miter lim="800000"/>
            <a:headEnd type="none" w="sm" len="sm"/>
            <a:tailEnd type="none" w="sm" len="sm"/>
          </a:ln>
        </p:spPr>
      </p:cxnSp>
      <p:sp>
        <p:nvSpPr>
          <p:cNvPr id="1519" name="Google Shape;1519;p100"/>
          <p:cNvSpPr txBox="1"/>
          <p:nvPr/>
        </p:nvSpPr>
        <p:spPr>
          <a:xfrm>
            <a:off x="6821022" y="5785720"/>
            <a:ext cx="4362900" cy="365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F70656"/>
              </a:buClr>
              <a:buSzPts val="1000"/>
              <a:buFont typeface="Arial"/>
              <a:buNone/>
            </a:pPr>
            <a:r>
              <a:rPr lang="fr-FR" sz="1000" b="0" i="0" u="none" strike="noStrike" cap="none">
                <a:solidFill>
                  <a:srgbClr val="000000"/>
                </a:solidFill>
                <a:latin typeface="Calibri"/>
                <a:ea typeface="Calibri"/>
                <a:cs typeface="Calibri"/>
                <a:sym typeface="Calibri"/>
              </a:rPr>
              <a:t>Source: </a:t>
            </a:r>
            <a:r>
              <a:rPr lang="fr-FR" sz="1000" b="0" i="0" u="sng" strike="noStrike" cap="none">
                <a:solidFill>
                  <a:schemeClr val="hlink"/>
                </a:solidFill>
                <a:latin typeface="Calibri"/>
                <a:ea typeface="Calibri"/>
                <a:cs typeface="Calibri"/>
                <a:sym typeface="Calibri"/>
                <a:hlinkClick r:id="rId4"/>
              </a:rPr>
              <a:t>Anaconda’s State of Data Science 2021 Survey</a:t>
            </a:r>
            <a:endParaRPr sz="1000" b="0" i="0" u="none" strike="noStrike" cap="none">
              <a:solidFill>
                <a:srgbClr val="000000"/>
              </a:solidFill>
              <a:latin typeface="Calibri"/>
              <a:ea typeface="Calibri"/>
              <a:cs typeface="Calibri"/>
              <a:sym typeface="Calibri"/>
            </a:endParaRPr>
          </a:p>
        </p:txBody>
      </p:sp>
      <p:sp>
        <p:nvSpPr>
          <p:cNvPr id="1520" name="Google Shape;1520;p100"/>
          <p:cNvSpPr txBox="1">
            <a:spLocks noGrp="1"/>
          </p:cNvSpPr>
          <p:nvPr>
            <p:ph type="ftr" idx="11"/>
          </p:nvPr>
        </p:nvSpPr>
        <p:spPr>
          <a:xfrm>
            <a:off x="612568" y="6472364"/>
            <a:ext cx="7186200" cy="107700"/>
          </a:xfrm>
          <a:prstGeom prst="rect">
            <a:avLst/>
          </a:prstGeom>
          <a:noFill/>
          <a:ln>
            <a:noFill/>
          </a:ln>
        </p:spPr>
        <p:txBody>
          <a:bodyPr spcFirstLastPara="1" wrap="square" lIns="0" tIns="0" rIns="0" bIns="0" anchor="b" anchorCtr="0">
            <a:spAutoFit/>
          </a:bodyPr>
          <a:lstStyle/>
          <a:p>
            <a:pPr marL="12700" marR="0" lvl="0" indent="0" algn="l" rtl="0">
              <a:lnSpc>
                <a:spcPct val="100000"/>
              </a:lnSpc>
              <a:spcBef>
                <a:spcPts val="0"/>
              </a:spcBef>
              <a:spcAft>
                <a:spcPts val="0"/>
              </a:spcAft>
              <a:buClr>
                <a:srgbClr val="7E7E7E"/>
              </a:buClr>
              <a:buSzPts val="700"/>
              <a:buFont typeface="Calibri"/>
              <a:buNone/>
            </a:pPr>
            <a:r>
              <a:rPr lang="fr-FR" sz="700" b="0" i="0" u="none" strike="noStrike" cap="none">
                <a:solidFill>
                  <a:srgbClr val="7E7E7E"/>
                </a:solidFill>
                <a:latin typeface="Calibri"/>
                <a:ea typeface="Calibri"/>
                <a:cs typeface="Calibri"/>
                <a:sym typeface="Calibri"/>
              </a:rPr>
              <a:t>© 2022 AVEVA Group plc and its subsidiaries. All rights reserved.</a:t>
            </a:r>
            <a:endParaRPr/>
          </a:p>
        </p:txBody>
      </p:sp>
      <p:pic>
        <p:nvPicPr>
          <p:cNvPr id="1521" name="Google Shape;1521;p100" descr="A picture containing person, computer, computer, using&#10;&#10;Description automatically generated"/>
          <p:cNvPicPr preferRelativeResize="0">
            <a:picLocks noGrp="1"/>
          </p:cNvPicPr>
          <p:nvPr>
            <p:ph type="pic" idx="2"/>
          </p:nvPr>
        </p:nvPicPr>
        <p:blipFill rotWithShape="1">
          <a:blip r:embed="rId5">
            <a:alphaModFix/>
          </a:blip>
          <a:srcRect t="12365" b="12372"/>
          <a:stretch/>
        </p:blipFill>
        <p:spPr>
          <a:xfrm>
            <a:off x="-9143" y="-9146"/>
            <a:ext cx="6107391" cy="6887014"/>
          </a:xfrm>
          <a:prstGeom prst="rect">
            <a:avLst/>
          </a:prstGeom>
          <a:solidFill>
            <a:schemeClr val="dk2"/>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2" name="Parallélogramme 1"/>
          <p:cNvSpPr/>
          <p:nvPr/>
        </p:nvSpPr>
        <p:spPr>
          <a:xfrm rot="10800000" flipV="1">
            <a:off x="3105424" y="2425563"/>
            <a:ext cx="3009871" cy="1364423"/>
          </a:xfrm>
          <a:prstGeom prst="parallelogram">
            <a:avLst>
              <a:gd name="adj" fmla="val 4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Actionable Data</a:t>
            </a:r>
          </a:p>
        </p:txBody>
      </p:sp>
      <p:sp>
        <p:nvSpPr>
          <p:cNvPr id="9" name="Parallélogramme 8"/>
          <p:cNvSpPr/>
          <p:nvPr/>
        </p:nvSpPr>
        <p:spPr>
          <a:xfrm rot="10800000" flipV="1">
            <a:off x="206651" y="2425564"/>
            <a:ext cx="3009870" cy="1364423"/>
          </a:xfrm>
          <a:prstGeom prst="parallelogram">
            <a:avLst>
              <a:gd name="adj" fmla="val 4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Quality Vibration Signals</a:t>
            </a:r>
          </a:p>
        </p:txBody>
      </p:sp>
      <p:sp>
        <p:nvSpPr>
          <p:cNvPr id="11" name="Parallélogramme 10"/>
          <p:cNvSpPr/>
          <p:nvPr/>
        </p:nvSpPr>
        <p:spPr>
          <a:xfrm rot="10800000" flipV="1">
            <a:off x="6004198" y="2476518"/>
            <a:ext cx="3009872" cy="1364423"/>
          </a:xfrm>
          <a:prstGeom prst="parallelogram">
            <a:avLst>
              <a:gd name="adj" fmla="val 4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Data Analytics</a:t>
            </a:r>
          </a:p>
        </p:txBody>
      </p:sp>
      <p:sp>
        <p:nvSpPr>
          <p:cNvPr id="12" name="Parallélogramme 11"/>
          <p:cNvSpPr/>
          <p:nvPr/>
        </p:nvSpPr>
        <p:spPr>
          <a:xfrm rot="10800000" flipV="1">
            <a:off x="8902972" y="2476518"/>
            <a:ext cx="3009873" cy="1364424"/>
          </a:xfrm>
          <a:prstGeom prst="parallelogram">
            <a:avLst>
              <a:gd name="adj" fmla="val 4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Predict Failure Modes</a:t>
            </a:r>
          </a:p>
        </p:txBody>
      </p:sp>
      <p:grpSp>
        <p:nvGrpSpPr>
          <p:cNvPr id="3" name="Group 2">
            <a:extLst>
              <a:ext uri="{FF2B5EF4-FFF2-40B4-BE49-F238E27FC236}">
                <a16:creationId xmlns:a16="http://schemas.microsoft.com/office/drawing/2014/main" id="{D1B49795-101D-35FB-0D0B-6728668DC891}"/>
              </a:ext>
            </a:extLst>
          </p:cNvPr>
          <p:cNvGrpSpPr/>
          <p:nvPr/>
        </p:nvGrpSpPr>
        <p:grpSpPr>
          <a:xfrm>
            <a:off x="7743789" y="5849106"/>
            <a:ext cx="2191384" cy="725106"/>
            <a:chOff x="6309407" y="4425246"/>
            <a:chExt cx="2191384" cy="725106"/>
          </a:xfrm>
        </p:grpSpPr>
        <p:pic>
          <p:nvPicPr>
            <p:cNvPr id="4" name="Picture 3" descr="A close up of a sign&#10;&#10;Description generated with high confidence">
              <a:extLst>
                <a:ext uri="{FF2B5EF4-FFF2-40B4-BE49-F238E27FC236}">
                  <a16:creationId xmlns:a16="http://schemas.microsoft.com/office/drawing/2014/main" id="{8E0714D2-4A58-C43D-C60B-8559C234D3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5" name="Picture 4" descr="A close up of a sign&#10;&#10;Description generated with high confidence">
              <a:extLst>
                <a:ext uri="{FF2B5EF4-FFF2-40B4-BE49-F238E27FC236}">
                  <a16:creationId xmlns:a16="http://schemas.microsoft.com/office/drawing/2014/main" id="{15C85963-F872-0CBA-5BD3-B2948733E2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extLst>
      <p:ext uri="{BB962C8B-B14F-4D97-AF65-F5344CB8AC3E}">
        <p14:creationId xmlns:p14="http://schemas.microsoft.com/office/powerpoint/2010/main" val="980808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ubrik 38">
            <a:extLst>
              <a:ext uri="{FF2B5EF4-FFF2-40B4-BE49-F238E27FC236}">
                <a16:creationId xmlns:a16="http://schemas.microsoft.com/office/drawing/2014/main" id="{D41D4471-1897-4755-BBB2-444DBFD4FF9A}"/>
              </a:ext>
            </a:extLst>
          </p:cNvPr>
          <p:cNvSpPr>
            <a:spLocks noGrp="1"/>
          </p:cNvSpPr>
          <p:nvPr>
            <p:ph type="title"/>
          </p:nvPr>
        </p:nvSpPr>
        <p:spPr/>
        <p:txBody>
          <a:bodyPr/>
          <a:lstStyle/>
          <a:p>
            <a:r>
              <a:rPr lang="tr-TR" dirty="0">
                <a:solidFill>
                  <a:srgbClr val="FF0000"/>
                </a:solidFill>
              </a:rPr>
              <a:t>Digital Twin</a:t>
            </a:r>
            <a:endParaRPr lang="sv-SE" dirty="0">
              <a:solidFill>
                <a:srgbClr val="FF0000"/>
              </a:solidFill>
            </a:endParaRPr>
          </a:p>
        </p:txBody>
      </p:sp>
      <p:sp>
        <p:nvSpPr>
          <p:cNvPr id="2" name="Platshållare för sidfot 1">
            <a:extLst>
              <a:ext uri="{FF2B5EF4-FFF2-40B4-BE49-F238E27FC236}">
                <a16:creationId xmlns:a16="http://schemas.microsoft.com/office/drawing/2014/main" id="{FAA84D02-0E65-4ED3-AA6F-4FBF1E20D477}"/>
              </a:ext>
            </a:extLst>
          </p:cNvPr>
          <p:cNvSpPr>
            <a:spLocks noGrp="1"/>
          </p:cNvSpPr>
          <p:nvPr>
            <p:ph type="ftr" sz="quarter" idx="11"/>
          </p:nvPr>
        </p:nvSpPr>
        <p:spPr/>
        <p:txBody>
          <a:bodyPr/>
          <a:lstStyle/>
          <a:p>
            <a:pPr defTabSz="457154">
              <a:buClrTx/>
            </a:pPr>
            <a:r>
              <a:rPr lang="en-US" kern="1200">
                <a:solidFill>
                  <a:srgbClr val="FFFFFF">
                    <a:lumMod val="50000"/>
                  </a:srgbClr>
                </a:solidFill>
                <a:latin typeface="Calibri"/>
                <a:ea typeface="+mn-ea"/>
                <a:cs typeface="+mn-cs"/>
              </a:rPr>
              <a:t>© 2022 AVEVA Group plc and its subsidiaries. All rights reserved.</a:t>
            </a:r>
            <a:endParaRPr lang="en-GB" kern="1200" dirty="0">
              <a:solidFill>
                <a:srgbClr val="FFFFFF">
                  <a:lumMod val="50000"/>
                </a:srgbClr>
              </a:solidFill>
              <a:latin typeface="Calibri"/>
              <a:ea typeface="+mn-ea"/>
              <a:cs typeface="+mn-cs"/>
            </a:endParaRPr>
          </a:p>
        </p:txBody>
      </p:sp>
      <p:pic>
        <p:nvPicPr>
          <p:cNvPr id="41" name="Picture 10">
            <a:extLst>
              <a:ext uri="{FF2B5EF4-FFF2-40B4-BE49-F238E27FC236}">
                <a16:creationId xmlns:a16="http://schemas.microsoft.com/office/drawing/2014/main" id="{3F093AD6-0ED1-4B3E-A797-E6F769B2EE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19800" y="1946483"/>
            <a:ext cx="3604215" cy="3573321"/>
          </a:xfrm>
          <a:prstGeom prst="rect">
            <a:avLst/>
          </a:prstGeom>
        </p:spPr>
      </p:pic>
      <p:grpSp>
        <p:nvGrpSpPr>
          <p:cNvPr id="42" name="Group 3">
            <a:extLst>
              <a:ext uri="{FF2B5EF4-FFF2-40B4-BE49-F238E27FC236}">
                <a16:creationId xmlns:a16="http://schemas.microsoft.com/office/drawing/2014/main" id="{8AD885D4-DA87-44AA-A1F3-CC6E07B26D43}"/>
              </a:ext>
            </a:extLst>
          </p:cNvPr>
          <p:cNvGrpSpPr/>
          <p:nvPr/>
        </p:nvGrpSpPr>
        <p:grpSpPr>
          <a:xfrm>
            <a:off x="632131" y="2117873"/>
            <a:ext cx="2639216" cy="3265616"/>
            <a:chOff x="680339" y="2087542"/>
            <a:chExt cx="2639560" cy="3266041"/>
          </a:xfrm>
        </p:grpSpPr>
        <p:grpSp>
          <p:nvGrpSpPr>
            <p:cNvPr id="43" name="Group 35">
              <a:extLst>
                <a:ext uri="{FF2B5EF4-FFF2-40B4-BE49-F238E27FC236}">
                  <a16:creationId xmlns:a16="http://schemas.microsoft.com/office/drawing/2014/main" id="{DE75AA22-C4CD-4716-B96C-644DED95B27F}"/>
                </a:ext>
              </a:extLst>
            </p:cNvPr>
            <p:cNvGrpSpPr/>
            <p:nvPr/>
          </p:nvGrpSpPr>
          <p:grpSpPr>
            <a:xfrm>
              <a:off x="680339" y="2753169"/>
              <a:ext cx="2639560" cy="586331"/>
              <a:chOff x="8831222" y="3293029"/>
              <a:chExt cx="2639560" cy="586331"/>
            </a:xfrm>
          </p:grpSpPr>
          <p:sp>
            <p:nvSpPr>
              <p:cNvPr id="63" name="Content Placeholder 4">
                <a:extLst>
                  <a:ext uri="{FF2B5EF4-FFF2-40B4-BE49-F238E27FC236}">
                    <a16:creationId xmlns:a16="http://schemas.microsoft.com/office/drawing/2014/main" id="{E6219357-3C6C-4FC7-972F-7FE64972DD43}"/>
                  </a:ext>
                </a:extLst>
              </p:cNvPr>
              <p:cNvSpPr txBox="1">
                <a:spLocks/>
              </p:cNvSpPr>
              <p:nvPr/>
            </p:nvSpPr>
            <p:spPr>
              <a:xfrm>
                <a:off x="9550542" y="3442791"/>
                <a:ext cx="1920240" cy="274320"/>
              </a:xfrm>
              <a:prstGeom prst="rect">
                <a:avLst/>
              </a:prstGeom>
            </p:spPr>
            <p:txBody>
              <a:bodyPr vert="horz" wrap="square" lIns="0" tIns="0" rIns="0" bIns="0" rtlCol="0" anchor="ctr" anchorCtr="0">
                <a:noAutofit/>
              </a:bodyPr>
              <a:lstStyle>
                <a:lvl1pPr marL="30175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300" kern="1200">
                    <a:solidFill>
                      <a:schemeClr val="bg1"/>
                    </a:solidFill>
                    <a:latin typeface="Calibri" panose="020F0502020204030204" pitchFamily="34" charset="0"/>
                    <a:ea typeface="+mn-ea"/>
                    <a:cs typeface="Calibri" panose="020F0502020204030204" pitchFamily="34" charset="0"/>
                  </a:defRPr>
                </a:lvl1pPr>
                <a:lvl2pPr marL="59436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bg1"/>
                    </a:solidFill>
                    <a:latin typeface="Calibri" panose="020F0502020204030204" pitchFamily="34" charset="0"/>
                    <a:ea typeface="+mn-ea"/>
                    <a:cs typeface="Calibri" panose="020F0502020204030204" pitchFamily="34" charset="0"/>
                  </a:defRPr>
                </a:lvl2pPr>
                <a:lvl3pPr marL="88696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3pPr>
                <a:lvl4pPr marL="117043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4pPr>
                <a:lvl5pPr marL="146304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5pPr>
                <a:lvl6pPr marL="1725750" indent="-28575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13" indent="0" defTabSz="914309">
                  <a:lnSpc>
                    <a:spcPts val="2000"/>
                  </a:lnSpc>
                  <a:buNone/>
                  <a:defRPr/>
                </a:pPr>
                <a:r>
                  <a:rPr lang="en-US" sz="1600">
                    <a:solidFill>
                      <a:srgbClr val="000000">
                        <a:lumMod val="75000"/>
                        <a:lumOff val="25000"/>
                      </a:srgbClr>
                    </a:solidFill>
                  </a:rPr>
                  <a:t>Cloud</a:t>
                </a:r>
              </a:p>
            </p:txBody>
          </p:sp>
          <p:grpSp>
            <p:nvGrpSpPr>
              <p:cNvPr id="64" name="Group 37">
                <a:extLst>
                  <a:ext uri="{FF2B5EF4-FFF2-40B4-BE49-F238E27FC236}">
                    <a16:creationId xmlns:a16="http://schemas.microsoft.com/office/drawing/2014/main" id="{1A26F224-7CAC-4762-A392-FA25F401C574}"/>
                  </a:ext>
                </a:extLst>
              </p:cNvPr>
              <p:cNvGrpSpPr/>
              <p:nvPr/>
            </p:nvGrpSpPr>
            <p:grpSpPr>
              <a:xfrm>
                <a:off x="8831222" y="3293029"/>
                <a:ext cx="586331" cy="586331"/>
                <a:chOff x="8816831" y="3803665"/>
                <a:chExt cx="650036" cy="650036"/>
              </a:xfrm>
            </p:grpSpPr>
            <p:sp>
              <p:nvSpPr>
                <p:cNvPr id="65" name="Oval 38">
                  <a:extLst>
                    <a:ext uri="{FF2B5EF4-FFF2-40B4-BE49-F238E27FC236}">
                      <a16:creationId xmlns:a16="http://schemas.microsoft.com/office/drawing/2014/main" id="{DE76428C-F7D8-4DEE-AAB4-243D61F20911}"/>
                    </a:ext>
                  </a:extLst>
                </p:cNvPr>
                <p:cNvSpPr/>
                <p:nvPr/>
              </p:nvSpPr>
              <p:spPr>
                <a:xfrm>
                  <a:off x="8816831" y="3803665"/>
                  <a:ext cx="650036" cy="650036"/>
                </a:xfrm>
                <a:prstGeom prst="ellipse">
                  <a:avLst/>
                </a:prstGeom>
                <a:solidFill>
                  <a:schemeClr val="accent5"/>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457154">
                    <a:buClrTx/>
                    <a:defRPr/>
                  </a:pPr>
                  <a:endParaRPr lang="en-GB" sz="1800" kern="1200">
                    <a:solidFill>
                      <a:srgbClr val="3B20C0"/>
                    </a:solidFill>
                    <a:latin typeface="Calibri"/>
                  </a:endParaRPr>
                </a:p>
              </p:txBody>
            </p:sp>
            <p:pic>
              <p:nvPicPr>
                <p:cNvPr id="66" name="Picture 39">
                  <a:extLst>
                    <a:ext uri="{FF2B5EF4-FFF2-40B4-BE49-F238E27FC236}">
                      <a16:creationId xmlns:a16="http://schemas.microsoft.com/office/drawing/2014/main" id="{1DF947DF-80B4-416D-93C1-958FB76F95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945256" y="3924192"/>
                  <a:ext cx="449369" cy="449369"/>
                </a:xfrm>
                <a:prstGeom prst="rect">
                  <a:avLst/>
                </a:prstGeom>
              </p:spPr>
            </p:pic>
          </p:grpSp>
        </p:grpSp>
        <p:grpSp>
          <p:nvGrpSpPr>
            <p:cNvPr id="44" name="Group 40">
              <a:extLst>
                <a:ext uri="{FF2B5EF4-FFF2-40B4-BE49-F238E27FC236}">
                  <a16:creationId xmlns:a16="http://schemas.microsoft.com/office/drawing/2014/main" id="{8D5D292B-515D-4151-B389-4F6C9306DB0C}"/>
                </a:ext>
              </a:extLst>
            </p:cNvPr>
            <p:cNvGrpSpPr/>
            <p:nvPr/>
          </p:nvGrpSpPr>
          <p:grpSpPr>
            <a:xfrm>
              <a:off x="680339" y="4084423"/>
              <a:ext cx="2639560" cy="586331"/>
              <a:chOff x="8831222" y="4624283"/>
              <a:chExt cx="2639560" cy="586331"/>
            </a:xfrm>
          </p:grpSpPr>
          <p:sp>
            <p:nvSpPr>
              <p:cNvPr id="59" name="Content Placeholder 4">
                <a:extLst>
                  <a:ext uri="{FF2B5EF4-FFF2-40B4-BE49-F238E27FC236}">
                    <a16:creationId xmlns:a16="http://schemas.microsoft.com/office/drawing/2014/main" id="{92D871FC-9E78-4B49-98CE-D6F7A21039A7}"/>
                  </a:ext>
                </a:extLst>
              </p:cNvPr>
              <p:cNvSpPr txBox="1">
                <a:spLocks/>
              </p:cNvSpPr>
              <p:nvPr/>
            </p:nvSpPr>
            <p:spPr>
              <a:xfrm>
                <a:off x="9550542" y="4767429"/>
                <a:ext cx="1920240" cy="274320"/>
              </a:xfrm>
              <a:prstGeom prst="rect">
                <a:avLst/>
              </a:prstGeom>
            </p:spPr>
            <p:txBody>
              <a:bodyPr vert="horz" wrap="square" lIns="0" tIns="0" rIns="0" bIns="0" rtlCol="0" anchor="ctr" anchorCtr="0">
                <a:noAutofit/>
              </a:bodyPr>
              <a:lstStyle>
                <a:lvl1pPr marL="30175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300" kern="1200">
                    <a:solidFill>
                      <a:schemeClr val="bg1"/>
                    </a:solidFill>
                    <a:latin typeface="Calibri" panose="020F0502020204030204" pitchFamily="34" charset="0"/>
                    <a:ea typeface="+mn-ea"/>
                    <a:cs typeface="Calibri" panose="020F0502020204030204" pitchFamily="34" charset="0"/>
                  </a:defRPr>
                </a:lvl1pPr>
                <a:lvl2pPr marL="59436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bg1"/>
                    </a:solidFill>
                    <a:latin typeface="Calibri" panose="020F0502020204030204" pitchFamily="34" charset="0"/>
                    <a:ea typeface="+mn-ea"/>
                    <a:cs typeface="Calibri" panose="020F0502020204030204" pitchFamily="34" charset="0"/>
                  </a:defRPr>
                </a:lvl2pPr>
                <a:lvl3pPr marL="88696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3pPr>
                <a:lvl4pPr marL="117043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4pPr>
                <a:lvl5pPr marL="146304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5pPr>
                <a:lvl6pPr marL="1725750" indent="-28575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13" indent="0" defTabSz="914309">
                  <a:lnSpc>
                    <a:spcPts val="2000"/>
                  </a:lnSpc>
                  <a:buNone/>
                  <a:defRPr/>
                </a:pPr>
                <a:r>
                  <a:rPr lang="en-US" sz="1600">
                    <a:solidFill>
                      <a:srgbClr val="000000">
                        <a:lumMod val="75000"/>
                        <a:lumOff val="25000"/>
                      </a:srgbClr>
                    </a:solidFill>
                  </a:rPr>
                  <a:t>Industrial IoT/Edge</a:t>
                </a:r>
              </a:p>
            </p:txBody>
          </p:sp>
          <p:grpSp>
            <p:nvGrpSpPr>
              <p:cNvPr id="60" name="Group 42">
                <a:extLst>
                  <a:ext uri="{FF2B5EF4-FFF2-40B4-BE49-F238E27FC236}">
                    <a16:creationId xmlns:a16="http://schemas.microsoft.com/office/drawing/2014/main" id="{6EE6F892-855C-489F-BF1E-041E9DBA2AA0}"/>
                  </a:ext>
                </a:extLst>
              </p:cNvPr>
              <p:cNvGrpSpPr/>
              <p:nvPr/>
            </p:nvGrpSpPr>
            <p:grpSpPr>
              <a:xfrm>
                <a:off x="8831222" y="4624283"/>
                <a:ext cx="586331" cy="586331"/>
                <a:chOff x="8829839" y="6415735"/>
                <a:chExt cx="650036" cy="650036"/>
              </a:xfrm>
            </p:grpSpPr>
            <p:sp>
              <p:nvSpPr>
                <p:cNvPr id="61" name="Oval 43">
                  <a:extLst>
                    <a:ext uri="{FF2B5EF4-FFF2-40B4-BE49-F238E27FC236}">
                      <a16:creationId xmlns:a16="http://schemas.microsoft.com/office/drawing/2014/main" id="{96A19154-C4F5-41B4-A4C0-361286AED6A7}"/>
                    </a:ext>
                  </a:extLst>
                </p:cNvPr>
                <p:cNvSpPr/>
                <p:nvPr/>
              </p:nvSpPr>
              <p:spPr>
                <a:xfrm>
                  <a:off x="8829839" y="6415735"/>
                  <a:ext cx="650036" cy="650036"/>
                </a:xfrm>
                <a:prstGeom prst="ellipse">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457154">
                    <a:buClrTx/>
                    <a:defRPr/>
                  </a:pPr>
                  <a:endParaRPr lang="en-GB" sz="1800" kern="1200">
                    <a:solidFill>
                      <a:srgbClr val="3B20C0"/>
                    </a:solidFill>
                    <a:latin typeface="Calibri"/>
                  </a:endParaRPr>
                </a:p>
              </p:txBody>
            </p:sp>
            <p:pic>
              <p:nvPicPr>
                <p:cNvPr id="62" name="Picture 44">
                  <a:extLst>
                    <a:ext uri="{FF2B5EF4-FFF2-40B4-BE49-F238E27FC236}">
                      <a16:creationId xmlns:a16="http://schemas.microsoft.com/office/drawing/2014/main" id="{BB4964C0-F5B1-4CB9-B99D-F9F79ABBA3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930172" y="6522718"/>
                  <a:ext cx="449370" cy="449370"/>
                </a:xfrm>
                <a:prstGeom prst="rect">
                  <a:avLst/>
                </a:prstGeom>
              </p:spPr>
            </p:pic>
          </p:grpSp>
        </p:grpSp>
        <p:grpSp>
          <p:nvGrpSpPr>
            <p:cNvPr id="45" name="Group 62">
              <a:extLst>
                <a:ext uri="{FF2B5EF4-FFF2-40B4-BE49-F238E27FC236}">
                  <a16:creationId xmlns:a16="http://schemas.microsoft.com/office/drawing/2014/main" id="{78CAEB78-8B1E-451A-952D-A2D25E092464}"/>
                </a:ext>
              </a:extLst>
            </p:cNvPr>
            <p:cNvGrpSpPr/>
            <p:nvPr/>
          </p:nvGrpSpPr>
          <p:grpSpPr>
            <a:xfrm>
              <a:off x="680339" y="3418796"/>
              <a:ext cx="2639560" cy="586331"/>
              <a:chOff x="8831222" y="3958656"/>
              <a:chExt cx="2639560" cy="586331"/>
            </a:xfrm>
          </p:grpSpPr>
          <p:sp>
            <p:nvSpPr>
              <p:cNvPr id="55" name="Content Placeholder 4">
                <a:extLst>
                  <a:ext uri="{FF2B5EF4-FFF2-40B4-BE49-F238E27FC236}">
                    <a16:creationId xmlns:a16="http://schemas.microsoft.com/office/drawing/2014/main" id="{2F26C4C6-D7D1-440E-9672-4C21ABBAA1FD}"/>
                  </a:ext>
                </a:extLst>
              </p:cNvPr>
              <p:cNvSpPr txBox="1">
                <a:spLocks/>
              </p:cNvSpPr>
              <p:nvPr/>
            </p:nvSpPr>
            <p:spPr>
              <a:xfrm>
                <a:off x="9550542" y="4105110"/>
                <a:ext cx="1920240" cy="274320"/>
              </a:xfrm>
              <a:prstGeom prst="rect">
                <a:avLst/>
              </a:prstGeom>
            </p:spPr>
            <p:txBody>
              <a:bodyPr vert="horz" wrap="square" lIns="0" tIns="0" rIns="0" bIns="0" rtlCol="0" anchor="ctr" anchorCtr="0">
                <a:noAutofit/>
              </a:bodyPr>
              <a:lstStyle>
                <a:lvl1pPr marL="30175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300" kern="1200">
                    <a:solidFill>
                      <a:schemeClr val="bg1"/>
                    </a:solidFill>
                    <a:latin typeface="Calibri" panose="020F0502020204030204" pitchFamily="34" charset="0"/>
                    <a:ea typeface="+mn-ea"/>
                    <a:cs typeface="Calibri" panose="020F0502020204030204" pitchFamily="34" charset="0"/>
                  </a:defRPr>
                </a:lvl1pPr>
                <a:lvl2pPr marL="59436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bg1"/>
                    </a:solidFill>
                    <a:latin typeface="Calibri" panose="020F0502020204030204" pitchFamily="34" charset="0"/>
                    <a:ea typeface="+mn-ea"/>
                    <a:cs typeface="Calibri" panose="020F0502020204030204" pitchFamily="34" charset="0"/>
                  </a:defRPr>
                </a:lvl2pPr>
                <a:lvl3pPr marL="88696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3pPr>
                <a:lvl4pPr marL="117043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4pPr>
                <a:lvl5pPr marL="146304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5pPr>
                <a:lvl6pPr marL="1725750" indent="-28575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13" indent="0" defTabSz="914309">
                  <a:lnSpc>
                    <a:spcPts val="2000"/>
                  </a:lnSpc>
                  <a:buNone/>
                  <a:defRPr/>
                </a:pPr>
                <a:r>
                  <a:rPr lang="en-US" sz="1600">
                    <a:solidFill>
                      <a:srgbClr val="000000">
                        <a:lumMod val="75000"/>
                        <a:lumOff val="25000"/>
                      </a:srgbClr>
                    </a:solidFill>
                  </a:rPr>
                  <a:t>Big Data</a:t>
                </a:r>
              </a:p>
            </p:txBody>
          </p:sp>
          <p:grpSp>
            <p:nvGrpSpPr>
              <p:cNvPr id="56" name="Group 70">
                <a:extLst>
                  <a:ext uri="{FF2B5EF4-FFF2-40B4-BE49-F238E27FC236}">
                    <a16:creationId xmlns:a16="http://schemas.microsoft.com/office/drawing/2014/main" id="{5619E1FB-F671-437D-924B-E39FEE87D781}"/>
                  </a:ext>
                </a:extLst>
              </p:cNvPr>
              <p:cNvGrpSpPr/>
              <p:nvPr/>
            </p:nvGrpSpPr>
            <p:grpSpPr>
              <a:xfrm>
                <a:off x="8831222" y="3958656"/>
                <a:ext cx="586331" cy="586331"/>
                <a:chOff x="8829839" y="4574228"/>
                <a:chExt cx="650036" cy="650036"/>
              </a:xfrm>
            </p:grpSpPr>
            <p:sp>
              <p:nvSpPr>
                <p:cNvPr id="57" name="Oval 71">
                  <a:extLst>
                    <a:ext uri="{FF2B5EF4-FFF2-40B4-BE49-F238E27FC236}">
                      <a16:creationId xmlns:a16="http://schemas.microsoft.com/office/drawing/2014/main" id="{5918E975-724A-4C03-BED2-6C2FB363D0B8}"/>
                    </a:ext>
                  </a:extLst>
                </p:cNvPr>
                <p:cNvSpPr/>
                <p:nvPr/>
              </p:nvSpPr>
              <p:spPr>
                <a:xfrm>
                  <a:off x="8829839" y="4574228"/>
                  <a:ext cx="650036" cy="650036"/>
                </a:xfrm>
                <a:prstGeom prst="ellipse">
                  <a:avLst/>
                </a:prstGeom>
                <a:solidFill>
                  <a:schemeClr val="accent6">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457154">
                    <a:buClrTx/>
                    <a:defRPr/>
                  </a:pPr>
                  <a:endParaRPr lang="en-GB" sz="1800" kern="1200">
                    <a:solidFill>
                      <a:srgbClr val="3B20C0"/>
                    </a:solidFill>
                    <a:latin typeface="Calibri"/>
                  </a:endParaRPr>
                </a:p>
              </p:txBody>
            </p:sp>
            <p:pic>
              <p:nvPicPr>
                <p:cNvPr id="58" name="Picture 72">
                  <a:extLst>
                    <a:ext uri="{FF2B5EF4-FFF2-40B4-BE49-F238E27FC236}">
                      <a16:creationId xmlns:a16="http://schemas.microsoft.com/office/drawing/2014/main" id="{EED3B448-E59B-4B5E-89B7-18686521545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930172" y="4674561"/>
                  <a:ext cx="449369" cy="449369"/>
                </a:xfrm>
                <a:prstGeom prst="rect">
                  <a:avLst/>
                </a:prstGeom>
              </p:spPr>
            </p:pic>
          </p:grpSp>
        </p:grpSp>
        <p:grpSp>
          <p:nvGrpSpPr>
            <p:cNvPr id="46" name="Group 78">
              <a:extLst>
                <a:ext uri="{FF2B5EF4-FFF2-40B4-BE49-F238E27FC236}">
                  <a16:creationId xmlns:a16="http://schemas.microsoft.com/office/drawing/2014/main" id="{0F91C757-5184-4A45-AF81-F6721BC61DED}"/>
                </a:ext>
              </a:extLst>
            </p:cNvPr>
            <p:cNvGrpSpPr/>
            <p:nvPr/>
          </p:nvGrpSpPr>
          <p:grpSpPr>
            <a:xfrm>
              <a:off x="680339" y="2087542"/>
              <a:ext cx="2639559" cy="586331"/>
              <a:chOff x="8831222" y="2627402"/>
              <a:chExt cx="2639559" cy="586331"/>
            </a:xfrm>
          </p:grpSpPr>
          <p:sp>
            <p:nvSpPr>
              <p:cNvPr id="51" name="Content Placeholder 4">
                <a:extLst>
                  <a:ext uri="{FF2B5EF4-FFF2-40B4-BE49-F238E27FC236}">
                    <a16:creationId xmlns:a16="http://schemas.microsoft.com/office/drawing/2014/main" id="{2B0424C7-922E-4E97-9BF6-82FD95E19658}"/>
                  </a:ext>
                </a:extLst>
              </p:cNvPr>
              <p:cNvSpPr txBox="1">
                <a:spLocks/>
              </p:cNvSpPr>
              <p:nvPr/>
            </p:nvSpPr>
            <p:spPr>
              <a:xfrm>
                <a:off x="9550541" y="2780472"/>
                <a:ext cx="1920240" cy="274320"/>
              </a:xfrm>
              <a:prstGeom prst="rect">
                <a:avLst/>
              </a:prstGeom>
            </p:spPr>
            <p:txBody>
              <a:bodyPr vert="horz" wrap="square" lIns="0" tIns="0" rIns="0" bIns="0" rtlCol="0" anchor="ctr" anchorCtr="0">
                <a:noAutofit/>
              </a:bodyPr>
              <a:lstStyle>
                <a:lvl1pPr marL="30175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300" kern="1200">
                    <a:solidFill>
                      <a:schemeClr val="bg1"/>
                    </a:solidFill>
                    <a:latin typeface="Calibri" panose="020F0502020204030204" pitchFamily="34" charset="0"/>
                    <a:ea typeface="+mn-ea"/>
                    <a:cs typeface="Calibri" panose="020F0502020204030204" pitchFamily="34" charset="0"/>
                  </a:defRPr>
                </a:lvl1pPr>
                <a:lvl2pPr marL="59436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bg1"/>
                    </a:solidFill>
                    <a:latin typeface="Calibri" panose="020F0502020204030204" pitchFamily="34" charset="0"/>
                    <a:ea typeface="+mn-ea"/>
                    <a:cs typeface="Calibri" panose="020F0502020204030204" pitchFamily="34" charset="0"/>
                  </a:defRPr>
                </a:lvl2pPr>
                <a:lvl3pPr marL="88696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3pPr>
                <a:lvl4pPr marL="117043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4pPr>
                <a:lvl5pPr marL="146304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5pPr>
                <a:lvl6pPr marL="1725750" indent="-28575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13" indent="0" defTabSz="914309">
                  <a:lnSpc>
                    <a:spcPts val="2000"/>
                  </a:lnSpc>
                  <a:buNone/>
                  <a:defRPr/>
                </a:pPr>
                <a:r>
                  <a:rPr lang="en-US" sz="1600">
                    <a:solidFill>
                      <a:srgbClr val="000000">
                        <a:lumMod val="75000"/>
                        <a:lumOff val="25000"/>
                      </a:srgbClr>
                    </a:solidFill>
                  </a:rPr>
                  <a:t>Artificial Intelligence</a:t>
                </a:r>
              </a:p>
            </p:txBody>
          </p:sp>
          <p:grpSp>
            <p:nvGrpSpPr>
              <p:cNvPr id="52" name="Group 80">
                <a:extLst>
                  <a:ext uri="{FF2B5EF4-FFF2-40B4-BE49-F238E27FC236}">
                    <a16:creationId xmlns:a16="http://schemas.microsoft.com/office/drawing/2014/main" id="{275C60E3-4FBF-449D-83E9-6049E0713B15}"/>
                  </a:ext>
                </a:extLst>
              </p:cNvPr>
              <p:cNvGrpSpPr/>
              <p:nvPr/>
            </p:nvGrpSpPr>
            <p:grpSpPr>
              <a:xfrm>
                <a:off x="8831222" y="2627402"/>
                <a:ext cx="586331" cy="586331"/>
                <a:chOff x="8804515" y="3081711"/>
                <a:chExt cx="650036" cy="650036"/>
              </a:xfrm>
            </p:grpSpPr>
            <p:sp>
              <p:nvSpPr>
                <p:cNvPr id="53" name="Oval 81">
                  <a:extLst>
                    <a:ext uri="{FF2B5EF4-FFF2-40B4-BE49-F238E27FC236}">
                      <a16:creationId xmlns:a16="http://schemas.microsoft.com/office/drawing/2014/main" id="{EF28C59A-BD7C-488D-9303-A9769CEBA3FE}"/>
                    </a:ext>
                  </a:extLst>
                </p:cNvPr>
                <p:cNvSpPr/>
                <p:nvPr/>
              </p:nvSpPr>
              <p:spPr>
                <a:xfrm>
                  <a:off x="8804515" y="3081711"/>
                  <a:ext cx="650036" cy="650036"/>
                </a:xfrm>
                <a:prstGeom prst="ellipse">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457154">
                    <a:buClrTx/>
                    <a:defRPr/>
                  </a:pPr>
                  <a:endParaRPr lang="en-GB" sz="1800" kern="1200">
                    <a:solidFill>
                      <a:srgbClr val="3B20C0"/>
                    </a:solidFill>
                    <a:latin typeface="Calibri"/>
                  </a:endParaRPr>
                </a:p>
              </p:txBody>
            </p:sp>
            <p:pic>
              <p:nvPicPr>
                <p:cNvPr id="54" name="Picture 82">
                  <a:extLst>
                    <a:ext uri="{FF2B5EF4-FFF2-40B4-BE49-F238E27FC236}">
                      <a16:creationId xmlns:a16="http://schemas.microsoft.com/office/drawing/2014/main" id="{7F444A4B-A0A7-40AA-BBD5-40C7D00418A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902400" y="3171440"/>
                  <a:ext cx="449369" cy="449369"/>
                </a:xfrm>
                <a:prstGeom prst="rect">
                  <a:avLst/>
                </a:prstGeom>
              </p:spPr>
            </p:pic>
          </p:grpSp>
        </p:grpSp>
        <p:grpSp>
          <p:nvGrpSpPr>
            <p:cNvPr id="47" name="Group 2">
              <a:extLst>
                <a:ext uri="{FF2B5EF4-FFF2-40B4-BE49-F238E27FC236}">
                  <a16:creationId xmlns:a16="http://schemas.microsoft.com/office/drawing/2014/main" id="{0F56B770-DD53-4B59-B473-7847B077BA67}"/>
                </a:ext>
              </a:extLst>
            </p:cNvPr>
            <p:cNvGrpSpPr/>
            <p:nvPr/>
          </p:nvGrpSpPr>
          <p:grpSpPr>
            <a:xfrm>
              <a:off x="680339" y="4767252"/>
              <a:ext cx="2639559" cy="586331"/>
              <a:chOff x="680339" y="4767252"/>
              <a:chExt cx="2639559" cy="586331"/>
            </a:xfrm>
          </p:grpSpPr>
          <p:sp>
            <p:nvSpPr>
              <p:cNvPr id="48" name="Oval 59">
                <a:extLst>
                  <a:ext uri="{FF2B5EF4-FFF2-40B4-BE49-F238E27FC236}">
                    <a16:creationId xmlns:a16="http://schemas.microsoft.com/office/drawing/2014/main" id="{C0C9C6DF-08D1-4E61-BF1B-924BF3B12173}"/>
                  </a:ext>
                </a:extLst>
              </p:cNvPr>
              <p:cNvSpPr/>
              <p:nvPr/>
            </p:nvSpPr>
            <p:spPr>
              <a:xfrm>
                <a:off x="680339" y="4767252"/>
                <a:ext cx="586331" cy="586331"/>
              </a:xfrm>
              <a:prstGeom prst="ellipse">
                <a:avLst/>
              </a:prstGeom>
              <a:solidFill>
                <a:schemeClr val="accent3"/>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457154">
                  <a:buClrTx/>
                  <a:defRPr/>
                </a:pPr>
                <a:endParaRPr lang="en-GB" sz="1800" kern="1200">
                  <a:solidFill>
                    <a:srgbClr val="3B20C0"/>
                  </a:solidFill>
                  <a:latin typeface="Calibri"/>
                </a:endParaRPr>
              </a:p>
            </p:txBody>
          </p:sp>
          <p:pic>
            <p:nvPicPr>
              <p:cNvPr id="49" name="Picture 64">
                <a:extLst>
                  <a:ext uri="{FF2B5EF4-FFF2-40B4-BE49-F238E27FC236}">
                    <a16:creationId xmlns:a16="http://schemas.microsoft.com/office/drawing/2014/main" id="{B4D926D8-F049-4853-941E-3836DD08F838}"/>
                  </a:ext>
                </a:extLst>
              </p:cNvPr>
              <p:cNvPicPr>
                <a:picLocks noChangeAspect="1"/>
              </p:cNvPicPr>
              <p:nvPr/>
            </p:nvPicPr>
            <p:blipFill>
              <a:blip r:embed="rId11"/>
              <a:stretch>
                <a:fillRect/>
              </a:stretch>
            </p:blipFill>
            <p:spPr>
              <a:xfrm>
                <a:off x="785815" y="4903605"/>
                <a:ext cx="328193" cy="328193"/>
              </a:xfrm>
              <a:prstGeom prst="rect">
                <a:avLst/>
              </a:prstGeom>
            </p:spPr>
          </p:pic>
          <p:sp>
            <p:nvSpPr>
              <p:cNvPr id="50" name="Content Placeholder 4">
                <a:extLst>
                  <a:ext uri="{FF2B5EF4-FFF2-40B4-BE49-F238E27FC236}">
                    <a16:creationId xmlns:a16="http://schemas.microsoft.com/office/drawing/2014/main" id="{8871A14F-75E9-42EF-8D57-11827C7C72C5}"/>
                  </a:ext>
                </a:extLst>
              </p:cNvPr>
              <p:cNvSpPr txBox="1">
                <a:spLocks/>
              </p:cNvSpPr>
              <p:nvPr/>
            </p:nvSpPr>
            <p:spPr>
              <a:xfrm>
                <a:off x="1399658" y="4921271"/>
                <a:ext cx="1920240" cy="274320"/>
              </a:xfrm>
              <a:prstGeom prst="rect">
                <a:avLst/>
              </a:prstGeom>
            </p:spPr>
            <p:txBody>
              <a:bodyPr vert="horz" wrap="square" lIns="0" tIns="0" rIns="0" bIns="0" rtlCol="0" anchor="ctr" anchorCtr="0">
                <a:noAutofit/>
              </a:bodyPr>
              <a:lstStyle>
                <a:lvl1pPr marL="30175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300" kern="1200">
                    <a:solidFill>
                      <a:schemeClr val="bg1"/>
                    </a:solidFill>
                    <a:latin typeface="Calibri" panose="020F0502020204030204" pitchFamily="34" charset="0"/>
                    <a:ea typeface="+mn-ea"/>
                    <a:cs typeface="Calibri" panose="020F0502020204030204" pitchFamily="34" charset="0"/>
                  </a:defRPr>
                </a:lvl1pPr>
                <a:lvl2pPr marL="59436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bg1"/>
                    </a:solidFill>
                    <a:latin typeface="Calibri" panose="020F0502020204030204" pitchFamily="34" charset="0"/>
                    <a:ea typeface="+mn-ea"/>
                    <a:cs typeface="Calibri" panose="020F0502020204030204" pitchFamily="34" charset="0"/>
                  </a:defRPr>
                </a:lvl2pPr>
                <a:lvl3pPr marL="88696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3pPr>
                <a:lvl4pPr marL="1170432"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4pPr>
                <a:lvl5pPr marL="146304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5pPr>
                <a:lvl6pPr marL="1725750" indent="-28575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13" indent="0" defTabSz="914309">
                  <a:lnSpc>
                    <a:spcPts val="2000"/>
                  </a:lnSpc>
                  <a:buNone/>
                  <a:defRPr/>
                </a:pPr>
                <a:r>
                  <a:rPr lang="en-US" sz="1600">
                    <a:solidFill>
                      <a:srgbClr val="000000">
                        <a:lumMod val="75000"/>
                        <a:lumOff val="25000"/>
                      </a:srgbClr>
                    </a:solidFill>
                  </a:rPr>
                  <a:t>Extended Reality </a:t>
                </a:r>
              </a:p>
            </p:txBody>
          </p:sp>
        </p:grpSp>
      </p:grpSp>
      <p:pic>
        <p:nvPicPr>
          <p:cNvPr id="67" name="Picture 12">
            <a:extLst>
              <a:ext uri="{FF2B5EF4-FFF2-40B4-BE49-F238E27FC236}">
                <a16:creationId xmlns:a16="http://schemas.microsoft.com/office/drawing/2014/main" id="{1E6460DC-2051-4E3C-BF79-915DFAF5B33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219800" y="1964020"/>
            <a:ext cx="3604215" cy="3573321"/>
          </a:xfrm>
          <a:prstGeom prst="rect">
            <a:avLst/>
          </a:prstGeom>
        </p:spPr>
      </p:pic>
      <p:grpSp>
        <p:nvGrpSpPr>
          <p:cNvPr id="68" name="Picture 28">
            <a:extLst>
              <a:ext uri="{FF2B5EF4-FFF2-40B4-BE49-F238E27FC236}">
                <a16:creationId xmlns:a16="http://schemas.microsoft.com/office/drawing/2014/main" id="{1B517FB6-101E-44C9-96ED-012D6DE4AD41}"/>
              </a:ext>
            </a:extLst>
          </p:cNvPr>
          <p:cNvGrpSpPr/>
          <p:nvPr/>
        </p:nvGrpSpPr>
        <p:grpSpPr>
          <a:xfrm>
            <a:off x="7586095" y="3549853"/>
            <a:ext cx="416018" cy="400933"/>
            <a:chOff x="7635209" y="3549074"/>
            <a:chExt cx="416072" cy="400985"/>
          </a:xfrm>
          <a:solidFill>
            <a:schemeClr val="tx2"/>
          </a:solidFill>
        </p:grpSpPr>
        <p:sp>
          <p:nvSpPr>
            <p:cNvPr id="69" name="Freeform 7">
              <a:extLst>
                <a:ext uri="{FF2B5EF4-FFF2-40B4-BE49-F238E27FC236}">
                  <a16:creationId xmlns:a16="http://schemas.microsoft.com/office/drawing/2014/main" id="{E54B465C-DB32-4932-B78C-BA07261A05F0}"/>
                </a:ext>
              </a:extLst>
            </p:cNvPr>
            <p:cNvSpPr/>
            <p:nvPr/>
          </p:nvSpPr>
          <p:spPr>
            <a:xfrm>
              <a:off x="7835784" y="3549296"/>
              <a:ext cx="215496" cy="400763"/>
            </a:xfrm>
            <a:custGeom>
              <a:avLst/>
              <a:gdLst>
                <a:gd name="connsiteX0" fmla="*/ 10705 w 215496"/>
                <a:gd name="connsiteY0" fmla="*/ 400763 h 400763"/>
                <a:gd name="connsiteX1" fmla="*/ 3162 w 215496"/>
                <a:gd name="connsiteY1" fmla="*/ 397657 h 400763"/>
                <a:gd name="connsiteX2" fmla="*/ 3162 w 215496"/>
                <a:gd name="connsiteY2" fmla="*/ 382791 h 400763"/>
                <a:gd name="connsiteX3" fmla="*/ 185544 w 215496"/>
                <a:gd name="connsiteY3" fmla="*/ 200409 h 400763"/>
                <a:gd name="connsiteX4" fmla="*/ 3162 w 215496"/>
                <a:gd name="connsiteY4" fmla="*/ 18027 h 400763"/>
                <a:gd name="connsiteX5" fmla="*/ 3162 w 215496"/>
                <a:gd name="connsiteY5" fmla="*/ 3162 h 400763"/>
                <a:gd name="connsiteX6" fmla="*/ 18027 w 215496"/>
                <a:gd name="connsiteY6" fmla="*/ 3162 h 400763"/>
                <a:gd name="connsiteX7" fmla="*/ 215497 w 215496"/>
                <a:gd name="connsiteY7" fmla="*/ 200409 h 400763"/>
                <a:gd name="connsiteX8" fmla="*/ 18027 w 215496"/>
                <a:gd name="connsiteY8" fmla="*/ 397879 h 400763"/>
                <a:gd name="connsiteX9" fmla="*/ 10705 w 215496"/>
                <a:gd name="connsiteY9" fmla="*/ 400763 h 40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496" h="400763">
                  <a:moveTo>
                    <a:pt x="10705" y="400763"/>
                  </a:moveTo>
                  <a:cubicBezTo>
                    <a:pt x="8043" y="400763"/>
                    <a:pt x="5380" y="399654"/>
                    <a:pt x="3162" y="397657"/>
                  </a:cubicBezTo>
                  <a:cubicBezTo>
                    <a:pt x="-1054" y="393441"/>
                    <a:pt x="-1054" y="386785"/>
                    <a:pt x="3162" y="382791"/>
                  </a:cubicBezTo>
                  <a:lnTo>
                    <a:pt x="185544" y="200409"/>
                  </a:lnTo>
                  <a:lnTo>
                    <a:pt x="3162" y="18027"/>
                  </a:lnTo>
                  <a:cubicBezTo>
                    <a:pt x="-1054" y="13812"/>
                    <a:pt x="-1054" y="7155"/>
                    <a:pt x="3162" y="3162"/>
                  </a:cubicBezTo>
                  <a:cubicBezTo>
                    <a:pt x="7377" y="-1054"/>
                    <a:pt x="14034" y="-1054"/>
                    <a:pt x="18027" y="3162"/>
                  </a:cubicBezTo>
                  <a:lnTo>
                    <a:pt x="215497" y="200409"/>
                  </a:lnTo>
                  <a:lnTo>
                    <a:pt x="18027" y="397879"/>
                  </a:lnTo>
                  <a:cubicBezTo>
                    <a:pt x="16031" y="399654"/>
                    <a:pt x="13368" y="400763"/>
                    <a:pt x="10705" y="400763"/>
                  </a:cubicBezTo>
                  <a:close/>
                </a:path>
              </a:pathLst>
            </a:custGeom>
            <a:grpFill/>
            <a:ln w="2218" cap="flat">
              <a:noFill/>
              <a:prstDash val="solid"/>
              <a:miter/>
            </a:ln>
          </p:spPr>
          <p:txBody>
            <a:bodyPr rtlCol="0" anchor="ctr"/>
            <a:lstStyle/>
            <a:p>
              <a:pPr defTabSz="457154">
                <a:buClrTx/>
              </a:pPr>
              <a:endParaRPr lang="en-US" sz="1800" kern="1200">
                <a:latin typeface="Calibri"/>
                <a:ea typeface="+mn-ea"/>
                <a:cs typeface="+mn-cs"/>
              </a:endParaRPr>
            </a:p>
          </p:txBody>
        </p:sp>
        <p:sp>
          <p:nvSpPr>
            <p:cNvPr id="70" name="Freeform 8">
              <a:extLst>
                <a:ext uri="{FF2B5EF4-FFF2-40B4-BE49-F238E27FC236}">
                  <a16:creationId xmlns:a16="http://schemas.microsoft.com/office/drawing/2014/main" id="{5E9DDC7C-41AF-4552-9301-27CF05DD51F7}"/>
                </a:ext>
              </a:extLst>
            </p:cNvPr>
            <p:cNvSpPr/>
            <p:nvPr/>
          </p:nvSpPr>
          <p:spPr>
            <a:xfrm>
              <a:off x="7635209" y="3549074"/>
              <a:ext cx="215718" cy="400985"/>
            </a:xfrm>
            <a:custGeom>
              <a:avLst/>
              <a:gdLst>
                <a:gd name="connsiteX0" fmla="*/ 10706 w 215718"/>
                <a:gd name="connsiteY0" fmla="*/ 400985 h 400985"/>
                <a:gd name="connsiteX1" fmla="*/ 3162 w 215718"/>
                <a:gd name="connsiteY1" fmla="*/ 397879 h 400985"/>
                <a:gd name="connsiteX2" fmla="*/ 3162 w 215718"/>
                <a:gd name="connsiteY2" fmla="*/ 383013 h 400985"/>
                <a:gd name="connsiteX3" fmla="*/ 185544 w 215718"/>
                <a:gd name="connsiteY3" fmla="*/ 200631 h 400985"/>
                <a:gd name="connsiteX4" fmla="*/ 3384 w 215718"/>
                <a:gd name="connsiteY4" fmla="*/ 18027 h 400985"/>
                <a:gd name="connsiteX5" fmla="*/ 3384 w 215718"/>
                <a:gd name="connsiteY5" fmla="*/ 3162 h 400985"/>
                <a:gd name="connsiteX6" fmla="*/ 18249 w 215718"/>
                <a:gd name="connsiteY6" fmla="*/ 3162 h 400985"/>
                <a:gd name="connsiteX7" fmla="*/ 215719 w 215718"/>
                <a:gd name="connsiteY7" fmla="*/ 200409 h 400985"/>
                <a:gd name="connsiteX8" fmla="*/ 18249 w 215718"/>
                <a:gd name="connsiteY8" fmla="*/ 397879 h 400985"/>
                <a:gd name="connsiteX9" fmla="*/ 10706 w 215718"/>
                <a:gd name="connsiteY9" fmla="*/ 400985 h 40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718" h="400985">
                  <a:moveTo>
                    <a:pt x="10706" y="400985"/>
                  </a:moveTo>
                  <a:cubicBezTo>
                    <a:pt x="8043" y="400985"/>
                    <a:pt x="5380" y="399876"/>
                    <a:pt x="3162" y="397879"/>
                  </a:cubicBezTo>
                  <a:cubicBezTo>
                    <a:pt x="-1054" y="393663"/>
                    <a:pt x="-1054" y="387007"/>
                    <a:pt x="3162" y="383013"/>
                  </a:cubicBezTo>
                  <a:lnTo>
                    <a:pt x="185544" y="200631"/>
                  </a:lnTo>
                  <a:lnTo>
                    <a:pt x="3384" y="18027"/>
                  </a:lnTo>
                  <a:cubicBezTo>
                    <a:pt x="-832" y="13812"/>
                    <a:pt x="-832" y="7155"/>
                    <a:pt x="3384" y="3162"/>
                  </a:cubicBezTo>
                  <a:cubicBezTo>
                    <a:pt x="7599" y="-1054"/>
                    <a:pt x="14256" y="-1054"/>
                    <a:pt x="18249" y="3162"/>
                  </a:cubicBezTo>
                  <a:lnTo>
                    <a:pt x="215719" y="200409"/>
                  </a:lnTo>
                  <a:lnTo>
                    <a:pt x="18249" y="397879"/>
                  </a:lnTo>
                  <a:cubicBezTo>
                    <a:pt x="16252" y="399876"/>
                    <a:pt x="13590" y="400985"/>
                    <a:pt x="10706" y="400985"/>
                  </a:cubicBezTo>
                  <a:close/>
                </a:path>
              </a:pathLst>
            </a:custGeom>
            <a:grpFill/>
            <a:ln w="2218" cap="flat">
              <a:noFill/>
              <a:prstDash val="solid"/>
              <a:miter/>
            </a:ln>
          </p:spPr>
          <p:txBody>
            <a:bodyPr rtlCol="0" anchor="ctr"/>
            <a:lstStyle/>
            <a:p>
              <a:pPr defTabSz="457154">
                <a:buClrTx/>
              </a:pPr>
              <a:endParaRPr lang="en-US" sz="1800" kern="1200">
                <a:latin typeface="Calibri"/>
                <a:ea typeface="+mn-ea"/>
                <a:cs typeface="+mn-cs"/>
              </a:endParaRPr>
            </a:p>
          </p:txBody>
        </p:sp>
      </p:grpSp>
      <p:grpSp>
        <p:nvGrpSpPr>
          <p:cNvPr id="71" name="Picture 46">
            <a:extLst>
              <a:ext uri="{FF2B5EF4-FFF2-40B4-BE49-F238E27FC236}">
                <a16:creationId xmlns:a16="http://schemas.microsoft.com/office/drawing/2014/main" id="{A62D69BA-F33B-40C2-9631-C683FE4567C2}"/>
              </a:ext>
            </a:extLst>
          </p:cNvPr>
          <p:cNvGrpSpPr/>
          <p:nvPr/>
        </p:nvGrpSpPr>
        <p:grpSpPr>
          <a:xfrm>
            <a:off x="3104200" y="3549853"/>
            <a:ext cx="416018" cy="400933"/>
            <a:chOff x="3083059" y="3549074"/>
            <a:chExt cx="416072" cy="400985"/>
          </a:xfrm>
          <a:solidFill>
            <a:schemeClr val="tx2"/>
          </a:solidFill>
        </p:grpSpPr>
        <p:sp>
          <p:nvSpPr>
            <p:cNvPr id="72" name="Freeform 4">
              <a:extLst>
                <a:ext uri="{FF2B5EF4-FFF2-40B4-BE49-F238E27FC236}">
                  <a16:creationId xmlns:a16="http://schemas.microsoft.com/office/drawing/2014/main" id="{A392D1E2-7A44-4720-A0CD-7CEAD88B978E}"/>
                </a:ext>
              </a:extLst>
            </p:cNvPr>
            <p:cNvSpPr/>
            <p:nvPr/>
          </p:nvSpPr>
          <p:spPr>
            <a:xfrm>
              <a:off x="3283634" y="3549296"/>
              <a:ext cx="215496" cy="400763"/>
            </a:xfrm>
            <a:custGeom>
              <a:avLst/>
              <a:gdLst>
                <a:gd name="connsiteX0" fmla="*/ 10705 w 215496"/>
                <a:gd name="connsiteY0" fmla="*/ 400763 h 400763"/>
                <a:gd name="connsiteX1" fmla="*/ 3162 w 215496"/>
                <a:gd name="connsiteY1" fmla="*/ 397657 h 400763"/>
                <a:gd name="connsiteX2" fmla="*/ 3162 w 215496"/>
                <a:gd name="connsiteY2" fmla="*/ 382791 h 400763"/>
                <a:gd name="connsiteX3" fmla="*/ 185544 w 215496"/>
                <a:gd name="connsiteY3" fmla="*/ 200409 h 400763"/>
                <a:gd name="connsiteX4" fmla="*/ 3162 w 215496"/>
                <a:gd name="connsiteY4" fmla="*/ 18027 h 400763"/>
                <a:gd name="connsiteX5" fmla="*/ 3162 w 215496"/>
                <a:gd name="connsiteY5" fmla="*/ 3162 h 400763"/>
                <a:gd name="connsiteX6" fmla="*/ 18027 w 215496"/>
                <a:gd name="connsiteY6" fmla="*/ 3162 h 400763"/>
                <a:gd name="connsiteX7" fmla="*/ 215497 w 215496"/>
                <a:gd name="connsiteY7" fmla="*/ 200409 h 400763"/>
                <a:gd name="connsiteX8" fmla="*/ 18027 w 215496"/>
                <a:gd name="connsiteY8" fmla="*/ 397879 h 400763"/>
                <a:gd name="connsiteX9" fmla="*/ 10705 w 215496"/>
                <a:gd name="connsiteY9" fmla="*/ 400763 h 40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496" h="400763">
                  <a:moveTo>
                    <a:pt x="10705" y="400763"/>
                  </a:moveTo>
                  <a:cubicBezTo>
                    <a:pt x="8043" y="400763"/>
                    <a:pt x="5380" y="399654"/>
                    <a:pt x="3162" y="397657"/>
                  </a:cubicBezTo>
                  <a:cubicBezTo>
                    <a:pt x="-1054" y="393441"/>
                    <a:pt x="-1054" y="386785"/>
                    <a:pt x="3162" y="382791"/>
                  </a:cubicBezTo>
                  <a:lnTo>
                    <a:pt x="185544" y="200409"/>
                  </a:lnTo>
                  <a:lnTo>
                    <a:pt x="3162" y="18027"/>
                  </a:lnTo>
                  <a:cubicBezTo>
                    <a:pt x="-1054" y="13812"/>
                    <a:pt x="-1054" y="7155"/>
                    <a:pt x="3162" y="3162"/>
                  </a:cubicBezTo>
                  <a:cubicBezTo>
                    <a:pt x="7377" y="-1054"/>
                    <a:pt x="14034" y="-1054"/>
                    <a:pt x="18027" y="3162"/>
                  </a:cubicBezTo>
                  <a:lnTo>
                    <a:pt x="215497" y="200409"/>
                  </a:lnTo>
                  <a:lnTo>
                    <a:pt x="18027" y="397879"/>
                  </a:lnTo>
                  <a:cubicBezTo>
                    <a:pt x="16031" y="399654"/>
                    <a:pt x="13368" y="400763"/>
                    <a:pt x="10705" y="400763"/>
                  </a:cubicBezTo>
                  <a:close/>
                </a:path>
              </a:pathLst>
            </a:custGeom>
            <a:grpFill/>
            <a:ln w="2218" cap="flat">
              <a:noFill/>
              <a:prstDash val="solid"/>
              <a:miter/>
            </a:ln>
          </p:spPr>
          <p:txBody>
            <a:bodyPr rtlCol="0" anchor="ctr"/>
            <a:lstStyle/>
            <a:p>
              <a:pPr defTabSz="457154">
                <a:buClrTx/>
              </a:pPr>
              <a:endParaRPr lang="en-US" sz="1800" kern="1200">
                <a:latin typeface="Calibri"/>
                <a:ea typeface="+mn-ea"/>
                <a:cs typeface="+mn-cs"/>
              </a:endParaRPr>
            </a:p>
          </p:txBody>
        </p:sp>
        <p:sp>
          <p:nvSpPr>
            <p:cNvPr id="73" name="Freeform 5">
              <a:extLst>
                <a:ext uri="{FF2B5EF4-FFF2-40B4-BE49-F238E27FC236}">
                  <a16:creationId xmlns:a16="http://schemas.microsoft.com/office/drawing/2014/main" id="{D0EBD9F4-5EE6-47B0-A6DE-A3455A13679B}"/>
                </a:ext>
              </a:extLst>
            </p:cNvPr>
            <p:cNvSpPr/>
            <p:nvPr/>
          </p:nvSpPr>
          <p:spPr>
            <a:xfrm>
              <a:off x="3083059" y="3549074"/>
              <a:ext cx="215718" cy="400985"/>
            </a:xfrm>
            <a:custGeom>
              <a:avLst/>
              <a:gdLst>
                <a:gd name="connsiteX0" fmla="*/ 10706 w 215718"/>
                <a:gd name="connsiteY0" fmla="*/ 400985 h 400985"/>
                <a:gd name="connsiteX1" fmla="*/ 3162 w 215718"/>
                <a:gd name="connsiteY1" fmla="*/ 397879 h 400985"/>
                <a:gd name="connsiteX2" fmla="*/ 3162 w 215718"/>
                <a:gd name="connsiteY2" fmla="*/ 383013 h 400985"/>
                <a:gd name="connsiteX3" fmla="*/ 185544 w 215718"/>
                <a:gd name="connsiteY3" fmla="*/ 200631 h 400985"/>
                <a:gd name="connsiteX4" fmla="*/ 3384 w 215718"/>
                <a:gd name="connsiteY4" fmla="*/ 18027 h 400985"/>
                <a:gd name="connsiteX5" fmla="*/ 3384 w 215718"/>
                <a:gd name="connsiteY5" fmla="*/ 3162 h 400985"/>
                <a:gd name="connsiteX6" fmla="*/ 18249 w 215718"/>
                <a:gd name="connsiteY6" fmla="*/ 3162 h 400985"/>
                <a:gd name="connsiteX7" fmla="*/ 215719 w 215718"/>
                <a:gd name="connsiteY7" fmla="*/ 200409 h 400985"/>
                <a:gd name="connsiteX8" fmla="*/ 18249 w 215718"/>
                <a:gd name="connsiteY8" fmla="*/ 397879 h 400985"/>
                <a:gd name="connsiteX9" fmla="*/ 10706 w 215718"/>
                <a:gd name="connsiteY9" fmla="*/ 400985 h 40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718" h="400985">
                  <a:moveTo>
                    <a:pt x="10706" y="400985"/>
                  </a:moveTo>
                  <a:cubicBezTo>
                    <a:pt x="8043" y="400985"/>
                    <a:pt x="5380" y="399876"/>
                    <a:pt x="3162" y="397879"/>
                  </a:cubicBezTo>
                  <a:cubicBezTo>
                    <a:pt x="-1054" y="393663"/>
                    <a:pt x="-1054" y="387007"/>
                    <a:pt x="3162" y="383013"/>
                  </a:cubicBezTo>
                  <a:lnTo>
                    <a:pt x="185544" y="200631"/>
                  </a:lnTo>
                  <a:lnTo>
                    <a:pt x="3384" y="18027"/>
                  </a:lnTo>
                  <a:cubicBezTo>
                    <a:pt x="-832" y="13812"/>
                    <a:pt x="-832" y="7155"/>
                    <a:pt x="3384" y="3162"/>
                  </a:cubicBezTo>
                  <a:cubicBezTo>
                    <a:pt x="7599" y="-1054"/>
                    <a:pt x="14256" y="-1054"/>
                    <a:pt x="18249" y="3162"/>
                  </a:cubicBezTo>
                  <a:lnTo>
                    <a:pt x="215719" y="200409"/>
                  </a:lnTo>
                  <a:lnTo>
                    <a:pt x="18249" y="397879"/>
                  </a:lnTo>
                  <a:cubicBezTo>
                    <a:pt x="16252" y="399876"/>
                    <a:pt x="13590" y="400985"/>
                    <a:pt x="10706" y="400985"/>
                  </a:cubicBezTo>
                  <a:close/>
                </a:path>
              </a:pathLst>
            </a:custGeom>
            <a:grpFill/>
            <a:ln w="2218" cap="flat">
              <a:noFill/>
              <a:prstDash val="solid"/>
              <a:miter/>
            </a:ln>
          </p:spPr>
          <p:txBody>
            <a:bodyPr rtlCol="0" anchor="ctr"/>
            <a:lstStyle/>
            <a:p>
              <a:pPr defTabSz="457154">
                <a:buClrTx/>
              </a:pPr>
              <a:endParaRPr lang="en-US" sz="1800" kern="1200">
                <a:latin typeface="Calibri"/>
                <a:ea typeface="+mn-ea"/>
                <a:cs typeface="+mn-cs"/>
              </a:endParaRPr>
            </a:p>
          </p:txBody>
        </p:sp>
      </p:grpSp>
      <p:pic>
        <p:nvPicPr>
          <p:cNvPr id="74" name="Picture 49">
            <a:extLst>
              <a:ext uri="{FF2B5EF4-FFF2-40B4-BE49-F238E27FC236}">
                <a16:creationId xmlns:a16="http://schemas.microsoft.com/office/drawing/2014/main" id="{E2A6C55F-AAD2-4154-9BCF-EE0D8DE5092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573302" y="1822406"/>
            <a:ext cx="3956533" cy="3856548"/>
          </a:xfrm>
          <a:prstGeom prst="rect">
            <a:avLst/>
          </a:prstGeom>
        </p:spPr>
      </p:pic>
    </p:spTree>
    <p:extLst>
      <p:ext uri="{BB962C8B-B14F-4D97-AF65-F5344CB8AC3E}">
        <p14:creationId xmlns:p14="http://schemas.microsoft.com/office/powerpoint/2010/main" val="26014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896B1-D6C9-4A7E-9213-AF8596A3D8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934" y="1298857"/>
            <a:ext cx="1542983" cy="2908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341B46B4-98EC-4D83-A692-B86003304A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28176" y="1298857"/>
            <a:ext cx="1542983" cy="2908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0EE65370-EF33-4E72-9817-4C1A671316EF}"/>
              </a:ext>
            </a:extLst>
          </p:cNvPr>
          <p:cNvSpPr>
            <a:spLocks noGrp="1"/>
          </p:cNvSpPr>
          <p:nvPr>
            <p:ph type="title"/>
          </p:nvPr>
        </p:nvSpPr>
        <p:spPr/>
        <p:txBody>
          <a:bodyPr>
            <a:normAutofit/>
          </a:bodyPr>
          <a:lstStyle/>
          <a:p>
            <a:pPr>
              <a:defRPr/>
            </a:pPr>
            <a:r>
              <a:rPr lang="en-US" sz="3000" dirty="0">
                <a:solidFill>
                  <a:srgbClr val="FF0000"/>
                </a:solidFill>
              </a:rPr>
              <a:t>Connecting the workforce to the Digital Twin</a:t>
            </a:r>
            <a:endParaRPr lang="en-GB" sz="3000" dirty="0">
              <a:solidFill>
                <a:srgbClr val="FF0000"/>
              </a:solidFill>
            </a:endParaRPr>
          </a:p>
        </p:txBody>
      </p:sp>
      <p:pic>
        <p:nvPicPr>
          <p:cNvPr id="6" name="BP Connected Worker video clip">
            <a:hlinkClick r:id="" action="ppaction://media"/>
            <a:extLst>
              <a:ext uri="{FF2B5EF4-FFF2-40B4-BE49-F238E27FC236}">
                <a16:creationId xmlns:a16="http://schemas.microsoft.com/office/drawing/2014/main" id="{78539ED0-74D8-48CA-932C-9315DC157AB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58352" y="1390948"/>
            <a:ext cx="5320382" cy="2992716"/>
          </a:xfrm>
          <a:prstGeom prst="rect">
            <a:avLst/>
          </a:prstGeom>
        </p:spPr>
      </p:pic>
      <p:sp>
        <p:nvSpPr>
          <p:cNvPr id="8" name="TextBox 7">
            <a:extLst>
              <a:ext uri="{FF2B5EF4-FFF2-40B4-BE49-F238E27FC236}">
                <a16:creationId xmlns:a16="http://schemas.microsoft.com/office/drawing/2014/main" id="{D12F7FCE-72C5-42AB-A6C0-47843D4107AA}"/>
              </a:ext>
            </a:extLst>
          </p:cNvPr>
          <p:cNvSpPr txBox="1"/>
          <p:nvPr/>
        </p:nvSpPr>
        <p:spPr>
          <a:xfrm>
            <a:off x="2379879" y="5468640"/>
            <a:ext cx="6109210" cy="1015651"/>
          </a:xfrm>
          <a:prstGeom prst="rect">
            <a:avLst/>
          </a:prstGeom>
          <a:noFill/>
        </p:spPr>
        <p:txBody>
          <a:bodyPr wrap="square" lIns="91428" tIns="45714" rIns="91428" bIns="45714" rtlCol="0" anchor="t">
            <a:spAutoFit/>
          </a:bodyPr>
          <a:lstStyle/>
          <a:p>
            <a:pPr defTabSz="457154">
              <a:buClrTx/>
              <a:defRPr/>
            </a:pPr>
            <a:r>
              <a:rPr lang="en-US" sz="2000" b="1" kern="1200" dirty="0">
                <a:solidFill>
                  <a:srgbClr val="626469"/>
                </a:solidFill>
                <a:latin typeface="Calibri"/>
                <a:ea typeface="+mn-ea"/>
                <a:cs typeface="+mn-cs"/>
              </a:rPr>
              <a:t>30% time and cost savings</a:t>
            </a:r>
            <a:endParaRPr lang="tr-TR" sz="2000" b="1" kern="1200" dirty="0">
              <a:solidFill>
                <a:srgbClr val="626469"/>
              </a:solidFill>
              <a:latin typeface="Calibri"/>
              <a:ea typeface="+mn-ea"/>
              <a:cs typeface="+mn-cs"/>
            </a:endParaRPr>
          </a:p>
          <a:p>
            <a:pPr defTabSz="457154">
              <a:buClrTx/>
              <a:defRPr/>
            </a:pPr>
            <a:r>
              <a:rPr lang="en-US" sz="2000" b="1" kern="1200" dirty="0">
                <a:solidFill>
                  <a:srgbClr val="626469"/>
                </a:solidFill>
                <a:latin typeface="Calibri"/>
                <a:ea typeface="+mn-ea"/>
                <a:cs typeface="+mn-cs"/>
              </a:rPr>
              <a:t>3D test environment</a:t>
            </a:r>
            <a:endParaRPr lang="tr-TR" sz="2000" b="1" kern="1200" dirty="0">
              <a:solidFill>
                <a:srgbClr val="626469"/>
              </a:solidFill>
              <a:latin typeface="Calibri"/>
              <a:ea typeface="+mn-ea"/>
              <a:cs typeface="+mn-cs"/>
            </a:endParaRPr>
          </a:p>
          <a:p>
            <a:pPr defTabSz="457154">
              <a:buClrTx/>
              <a:defRPr/>
            </a:pPr>
            <a:r>
              <a:rPr lang="en-US" sz="2000" b="1" kern="1200" dirty="0">
                <a:solidFill>
                  <a:srgbClr val="626469"/>
                </a:solidFill>
                <a:latin typeface="Calibri"/>
                <a:ea typeface="+mn-ea"/>
                <a:cs typeface="+mn-cs"/>
              </a:rPr>
              <a:t>3% reduced maintenance budget</a:t>
            </a:r>
            <a:endParaRPr lang="en-US" sz="1800" kern="1200" dirty="0">
              <a:latin typeface="Calibri"/>
              <a:ea typeface="+mn-ea"/>
              <a:cs typeface="Calibri"/>
            </a:endParaRPr>
          </a:p>
        </p:txBody>
      </p:sp>
      <p:pic>
        <p:nvPicPr>
          <p:cNvPr id="7" name="Picture 6">
            <a:extLst>
              <a:ext uri="{FF2B5EF4-FFF2-40B4-BE49-F238E27FC236}">
                <a16:creationId xmlns:a16="http://schemas.microsoft.com/office/drawing/2014/main" id="{F8A4C9A6-7D7B-4F8B-9FF3-FF47E458A3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7212" y="2812649"/>
            <a:ext cx="4532420" cy="2574439"/>
          </a:xfrm>
          <a:prstGeom prst="rect">
            <a:avLst/>
          </a:prstGeom>
        </p:spPr>
      </p:pic>
    </p:spTree>
    <p:extLst>
      <p:ext uri="{BB962C8B-B14F-4D97-AF65-F5344CB8AC3E}">
        <p14:creationId xmlns:p14="http://schemas.microsoft.com/office/powerpoint/2010/main" val="260150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6DB5566-E91D-4D33-8DA5-306D3808CC9E}"/>
              </a:ext>
            </a:extLst>
          </p:cNvPr>
          <p:cNvSpPr>
            <a:spLocks noGrp="1"/>
          </p:cNvSpPr>
          <p:nvPr>
            <p:ph type="title"/>
          </p:nvPr>
        </p:nvSpPr>
        <p:spPr/>
        <p:txBody>
          <a:bodyPr/>
          <a:lstStyle/>
          <a:p>
            <a:r>
              <a:rPr lang="en-US" dirty="0">
                <a:solidFill>
                  <a:srgbClr val="FF0000"/>
                </a:solidFill>
              </a:rPr>
              <a:t>AVEVA APM – The Complete Picture</a:t>
            </a:r>
            <a:endParaRPr lang="sv-SE" dirty="0">
              <a:solidFill>
                <a:srgbClr val="FF0000"/>
              </a:solidFill>
            </a:endParaRPr>
          </a:p>
        </p:txBody>
      </p:sp>
      <p:sp>
        <p:nvSpPr>
          <p:cNvPr id="2" name="Platshållare för sidfot 1">
            <a:extLst>
              <a:ext uri="{FF2B5EF4-FFF2-40B4-BE49-F238E27FC236}">
                <a16:creationId xmlns:a16="http://schemas.microsoft.com/office/drawing/2014/main" id="{1B9FC778-A4B5-48A2-8EB9-39444AB82AA3}"/>
              </a:ext>
            </a:extLst>
          </p:cNvPr>
          <p:cNvSpPr>
            <a:spLocks noGrp="1"/>
          </p:cNvSpPr>
          <p:nvPr>
            <p:ph type="ftr" sz="quarter" idx="11"/>
          </p:nvPr>
        </p:nvSpPr>
        <p:spPr/>
        <p:txBody>
          <a:bodyPr/>
          <a:lstStyle/>
          <a:p>
            <a:r>
              <a:rPr lang="en-US"/>
              <a:t>© 2022 AVEVA Group plc and its subsidiaries. All rights reserved.</a:t>
            </a:r>
            <a:endParaRPr lang="en-GB" dirty="0"/>
          </a:p>
        </p:txBody>
      </p:sp>
      <p:sp>
        <p:nvSpPr>
          <p:cNvPr id="80" name="Google Shape;1334;p68">
            <a:extLst>
              <a:ext uri="{FF2B5EF4-FFF2-40B4-BE49-F238E27FC236}">
                <a16:creationId xmlns:a16="http://schemas.microsoft.com/office/drawing/2014/main" id="{9A559AE3-F70D-4E7D-ACC5-4A26A68AA3C5}"/>
              </a:ext>
            </a:extLst>
          </p:cNvPr>
          <p:cNvSpPr/>
          <p:nvPr/>
        </p:nvSpPr>
        <p:spPr>
          <a:xfrm rot="5400000">
            <a:off x="8088303" y="3855930"/>
            <a:ext cx="4065551" cy="339301"/>
          </a:xfrm>
          <a:prstGeom prst="roundRect">
            <a:avLst>
              <a:gd name="adj" fmla="val 14106"/>
            </a:avLst>
          </a:prstGeom>
          <a:solidFill>
            <a:srgbClr val="97A1B0">
              <a:lumMod val="20000"/>
              <a:lumOff val="80000"/>
            </a:srgbClr>
          </a:solidFill>
          <a:ln w="12700" cap="flat" cmpd="sng" algn="ctr">
            <a:noFill/>
            <a:prstDash val="solid"/>
            <a:miter lim="800000"/>
          </a:ln>
          <a:effectLst/>
        </p:spPr>
        <p:txBody>
          <a:bodyPr rtlCol="0" anchor="ctr"/>
          <a:lstStyle/>
          <a:p>
            <a:pPr algn="ctr" defTabSz="914309">
              <a:buClr>
                <a:srgbClr val="363D42"/>
              </a:buClr>
              <a:buSzPts val="1200"/>
              <a:defRPr/>
            </a:pPr>
            <a:r>
              <a:rPr lang="en-US" sz="1100">
                <a:solidFill>
                  <a:srgbClr val="363D42"/>
                </a:solidFill>
                <a:latin typeface="Calibri"/>
                <a:ea typeface="Calibri"/>
                <a:cs typeface="Calibri"/>
                <a:sym typeface="Calibri"/>
              </a:rPr>
              <a:t>AVEVA DIGITAL TWIN</a:t>
            </a:r>
            <a:endParaRPr lang="en-US" sz="1100">
              <a:solidFill>
                <a:srgbClr val="FFFFFF"/>
              </a:solidFill>
              <a:latin typeface="Calibri"/>
              <a:ea typeface="+mn-ea"/>
              <a:cs typeface="+mn-cs"/>
            </a:endParaRPr>
          </a:p>
        </p:txBody>
      </p:sp>
      <p:sp>
        <p:nvSpPr>
          <p:cNvPr id="81" name="Google Shape;1359;p68">
            <a:extLst>
              <a:ext uri="{FF2B5EF4-FFF2-40B4-BE49-F238E27FC236}">
                <a16:creationId xmlns:a16="http://schemas.microsoft.com/office/drawing/2014/main" id="{A2F426E0-3E3D-4D81-A65B-8DF1AAF177DF}"/>
              </a:ext>
            </a:extLst>
          </p:cNvPr>
          <p:cNvSpPr/>
          <p:nvPr/>
        </p:nvSpPr>
        <p:spPr>
          <a:xfrm>
            <a:off x="7448793" y="2071182"/>
            <a:ext cx="1818842" cy="3987169"/>
          </a:xfrm>
          <a:prstGeom prst="roundRect">
            <a:avLst>
              <a:gd name="adj" fmla="val 3064"/>
            </a:avLst>
          </a:prstGeom>
          <a:solidFill>
            <a:srgbClr val="97A1B0">
              <a:lumMod val="20000"/>
              <a:lumOff val="80000"/>
            </a:srgbClr>
          </a:solidFill>
          <a:ln w="12700" cap="flat" cmpd="sng" algn="ctr">
            <a:noFill/>
            <a:prstDash val="solid"/>
            <a:miter lim="800000"/>
          </a:ln>
          <a:effectLst/>
        </p:spPr>
        <p:txBody>
          <a:bodyPr rtlCol="0" anchor="ctr"/>
          <a:lstStyle/>
          <a:p>
            <a:pPr algn="ctr" defTabSz="914309">
              <a:defRPr/>
            </a:pPr>
            <a:endParaRPr>
              <a:solidFill>
                <a:srgbClr val="FFFFFF"/>
              </a:solidFill>
              <a:latin typeface="Calibri"/>
              <a:ea typeface="+mn-ea"/>
              <a:cs typeface="+mn-cs"/>
              <a:sym typeface="Calibri"/>
            </a:endParaRPr>
          </a:p>
        </p:txBody>
      </p:sp>
      <p:sp>
        <p:nvSpPr>
          <p:cNvPr id="82" name="Google Shape;1350;p68">
            <a:extLst>
              <a:ext uri="{FF2B5EF4-FFF2-40B4-BE49-F238E27FC236}">
                <a16:creationId xmlns:a16="http://schemas.microsoft.com/office/drawing/2014/main" id="{7AB56ADA-40B4-4962-889A-948DDB17A79A}"/>
              </a:ext>
            </a:extLst>
          </p:cNvPr>
          <p:cNvSpPr/>
          <p:nvPr/>
        </p:nvSpPr>
        <p:spPr>
          <a:xfrm>
            <a:off x="7576152" y="2601940"/>
            <a:ext cx="1564126" cy="422110"/>
          </a:xfrm>
          <a:prstGeom prst="roundRect">
            <a:avLst>
              <a:gd name="adj" fmla="val 11999"/>
            </a:avLst>
          </a:prstGeom>
          <a:solidFill>
            <a:srgbClr val="4D5EE0"/>
          </a:solidFill>
          <a:ln>
            <a:noFill/>
          </a:ln>
        </p:spPr>
        <p:txBody>
          <a:bodyPr spcFirstLastPara="1" wrap="square" lIns="91413" tIns="45694" rIns="91413" bIns="45694" anchor="ctr" anchorCtr="0">
            <a:noAutofit/>
          </a:bodyPr>
          <a:lstStyle/>
          <a:p>
            <a:pPr algn="ctr" defTabSz="914309">
              <a:buClr>
                <a:srgbClr val="FFFFFF"/>
              </a:buClr>
              <a:buSzPts val="1000"/>
              <a:defRPr/>
            </a:pPr>
            <a:r>
              <a:rPr lang="en-US" sz="900">
                <a:solidFill>
                  <a:srgbClr val="FFFFFF"/>
                </a:solidFill>
                <a:ea typeface="Calibri"/>
                <a:cs typeface="Calibri"/>
                <a:sym typeface="Calibri"/>
              </a:rPr>
              <a:t>FINANCIALLY OPTIMIZED APM</a:t>
            </a:r>
            <a:endParaRPr sz="900"/>
          </a:p>
        </p:txBody>
      </p:sp>
      <p:sp>
        <p:nvSpPr>
          <p:cNvPr id="83" name="Google Shape;1351;p68">
            <a:extLst>
              <a:ext uri="{FF2B5EF4-FFF2-40B4-BE49-F238E27FC236}">
                <a16:creationId xmlns:a16="http://schemas.microsoft.com/office/drawing/2014/main" id="{15E6F2DF-3740-4867-851A-0F7C86C42B93}"/>
              </a:ext>
            </a:extLst>
          </p:cNvPr>
          <p:cNvSpPr/>
          <p:nvPr/>
        </p:nvSpPr>
        <p:spPr>
          <a:xfrm>
            <a:off x="7576152" y="3297621"/>
            <a:ext cx="1564126" cy="422110"/>
          </a:xfrm>
          <a:prstGeom prst="roundRect">
            <a:avLst>
              <a:gd name="adj" fmla="val 11999"/>
            </a:avLst>
          </a:prstGeom>
          <a:solidFill>
            <a:srgbClr val="4D5EE0"/>
          </a:solidFill>
          <a:ln>
            <a:noFill/>
          </a:ln>
        </p:spPr>
        <p:txBody>
          <a:bodyPr spcFirstLastPara="1" wrap="square" lIns="91413" tIns="45694" rIns="91413" bIns="45694" anchor="ctr" anchorCtr="0">
            <a:noAutofit/>
          </a:bodyPr>
          <a:lstStyle/>
          <a:p>
            <a:pPr algn="ctr" defTabSz="914309">
              <a:buClr>
                <a:srgbClr val="FFFFFF"/>
              </a:buClr>
              <a:buSzPts val="1000"/>
              <a:defRPr/>
            </a:pPr>
            <a:r>
              <a:rPr lang="en-US" sz="900">
                <a:solidFill>
                  <a:srgbClr val="FFFFFF"/>
                </a:solidFill>
                <a:ea typeface="Calibri"/>
                <a:cs typeface="Calibri"/>
                <a:sym typeface="Calibri"/>
              </a:rPr>
              <a:t>REGULATORY COMPLIANCE</a:t>
            </a:r>
            <a:endParaRPr sz="900"/>
          </a:p>
        </p:txBody>
      </p:sp>
      <p:sp>
        <p:nvSpPr>
          <p:cNvPr id="84" name="Google Shape;1352;p68">
            <a:extLst>
              <a:ext uri="{FF2B5EF4-FFF2-40B4-BE49-F238E27FC236}">
                <a16:creationId xmlns:a16="http://schemas.microsoft.com/office/drawing/2014/main" id="{60414092-06DA-4B22-9DA0-A1323D6609B2}"/>
              </a:ext>
            </a:extLst>
          </p:cNvPr>
          <p:cNvSpPr/>
          <p:nvPr/>
        </p:nvSpPr>
        <p:spPr>
          <a:xfrm>
            <a:off x="7576152" y="3993302"/>
            <a:ext cx="1564126" cy="422110"/>
          </a:xfrm>
          <a:prstGeom prst="roundRect">
            <a:avLst>
              <a:gd name="adj" fmla="val 11999"/>
            </a:avLst>
          </a:prstGeom>
          <a:solidFill>
            <a:srgbClr val="4D5EE0"/>
          </a:solidFill>
          <a:ln>
            <a:noFill/>
          </a:ln>
        </p:spPr>
        <p:txBody>
          <a:bodyPr spcFirstLastPara="1" wrap="square" lIns="91413" tIns="45694" rIns="91413" bIns="45694" anchor="ctr" anchorCtr="0">
            <a:noAutofit/>
          </a:bodyPr>
          <a:lstStyle/>
          <a:p>
            <a:pPr algn="ctr" defTabSz="914309">
              <a:buClr>
                <a:srgbClr val="FFFFFF"/>
              </a:buClr>
              <a:buSzPts val="1000"/>
              <a:defRPr/>
            </a:pPr>
            <a:r>
              <a:rPr lang="en-US" sz="900">
                <a:solidFill>
                  <a:srgbClr val="FFFFFF"/>
                </a:solidFill>
                <a:ea typeface="Calibri"/>
                <a:cs typeface="Calibri"/>
                <a:sym typeface="Calibri"/>
              </a:rPr>
              <a:t>CONNECTED WORK &amp; </a:t>
            </a:r>
            <a:endParaRPr sz="900"/>
          </a:p>
          <a:p>
            <a:pPr algn="ctr" defTabSz="914309">
              <a:buClr>
                <a:srgbClr val="FFFFFF"/>
              </a:buClr>
              <a:buSzPts val="1000"/>
              <a:defRPr/>
            </a:pPr>
            <a:r>
              <a:rPr lang="en-US" sz="900">
                <a:solidFill>
                  <a:srgbClr val="FFFFFF"/>
                </a:solidFill>
                <a:ea typeface="Calibri"/>
                <a:cs typeface="Calibri"/>
                <a:sym typeface="Calibri"/>
              </a:rPr>
              <a:t>CONTROL OF WORK</a:t>
            </a:r>
            <a:endParaRPr sz="900"/>
          </a:p>
        </p:txBody>
      </p:sp>
      <p:sp>
        <p:nvSpPr>
          <p:cNvPr id="85" name="Google Shape;1353;p68">
            <a:extLst>
              <a:ext uri="{FF2B5EF4-FFF2-40B4-BE49-F238E27FC236}">
                <a16:creationId xmlns:a16="http://schemas.microsoft.com/office/drawing/2014/main" id="{F8B8478D-7181-4882-948E-06B9D5E964F4}"/>
              </a:ext>
            </a:extLst>
          </p:cNvPr>
          <p:cNvSpPr/>
          <p:nvPr/>
        </p:nvSpPr>
        <p:spPr>
          <a:xfrm>
            <a:off x="7576152" y="4688983"/>
            <a:ext cx="1564126" cy="422110"/>
          </a:xfrm>
          <a:prstGeom prst="roundRect">
            <a:avLst>
              <a:gd name="adj" fmla="val 11999"/>
            </a:avLst>
          </a:prstGeom>
          <a:solidFill>
            <a:srgbClr val="4D5EE0"/>
          </a:solidFill>
          <a:ln>
            <a:noFill/>
          </a:ln>
        </p:spPr>
        <p:txBody>
          <a:bodyPr spcFirstLastPara="1" wrap="square" lIns="91413" tIns="45694" rIns="91413" bIns="45694" anchor="ctr" anchorCtr="0">
            <a:noAutofit/>
          </a:bodyPr>
          <a:lstStyle/>
          <a:p>
            <a:pPr algn="ctr" defTabSz="914309">
              <a:buClr>
                <a:srgbClr val="FFFFFF"/>
              </a:buClr>
              <a:buSzPts val="1000"/>
              <a:defRPr/>
            </a:pPr>
            <a:r>
              <a:rPr lang="en-US" sz="900">
                <a:solidFill>
                  <a:srgbClr val="FFFFFF"/>
                </a:solidFill>
                <a:ea typeface="Calibri"/>
                <a:cs typeface="Calibri"/>
                <a:sym typeface="Calibri"/>
              </a:rPr>
              <a:t>KNOWLEDGE RETENTION &amp; TRAINING</a:t>
            </a:r>
            <a:endParaRPr sz="900"/>
          </a:p>
        </p:txBody>
      </p:sp>
      <p:sp>
        <p:nvSpPr>
          <p:cNvPr id="86" name="Google Shape;1354;p68">
            <a:extLst>
              <a:ext uri="{FF2B5EF4-FFF2-40B4-BE49-F238E27FC236}">
                <a16:creationId xmlns:a16="http://schemas.microsoft.com/office/drawing/2014/main" id="{735BBA9E-48D1-4C3F-9A03-04A9B1B036C8}"/>
              </a:ext>
            </a:extLst>
          </p:cNvPr>
          <p:cNvSpPr/>
          <p:nvPr/>
        </p:nvSpPr>
        <p:spPr>
          <a:xfrm>
            <a:off x="7576152" y="5384664"/>
            <a:ext cx="1564126" cy="422110"/>
          </a:xfrm>
          <a:prstGeom prst="roundRect">
            <a:avLst>
              <a:gd name="adj" fmla="val 11999"/>
            </a:avLst>
          </a:prstGeom>
          <a:solidFill>
            <a:srgbClr val="4D5EE0"/>
          </a:solidFill>
          <a:ln>
            <a:noFill/>
          </a:ln>
        </p:spPr>
        <p:txBody>
          <a:bodyPr spcFirstLastPara="1" wrap="square" lIns="91413" tIns="45694" rIns="91413" bIns="45694" anchor="ctr" anchorCtr="0">
            <a:noAutofit/>
          </a:bodyPr>
          <a:lstStyle/>
          <a:p>
            <a:pPr algn="ctr" defTabSz="914309">
              <a:buClr>
                <a:srgbClr val="FFFFFF"/>
              </a:buClr>
              <a:buSzPts val="1000"/>
              <a:defRPr/>
            </a:pPr>
            <a:r>
              <a:rPr lang="en-US" sz="900">
                <a:solidFill>
                  <a:srgbClr val="FFFFFF"/>
                </a:solidFill>
                <a:ea typeface="Calibri"/>
                <a:cs typeface="Calibri"/>
                <a:sym typeface="Calibri"/>
              </a:rPr>
              <a:t>SUSTAINABLE OPERATIONS</a:t>
            </a:r>
            <a:endParaRPr sz="900"/>
          </a:p>
        </p:txBody>
      </p:sp>
      <p:sp>
        <p:nvSpPr>
          <p:cNvPr id="87" name="Google Shape;1355;p68">
            <a:extLst>
              <a:ext uri="{FF2B5EF4-FFF2-40B4-BE49-F238E27FC236}">
                <a16:creationId xmlns:a16="http://schemas.microsoft.com/office/drawing/2014/main" id="{A7E29653-5B3F-4DD3-943F-E0E9C67AEC2E}"/>
              </a:ext>
            </a:extLst>
          </p:cNvPr>
          <p:cNvSpPr txBox="1"/>
          <p:nvPr/>
        </p:nvSpPr>
        <p:spPr>
          <a:xfrm>
            <a:off x="7630286" y="2268282"/>
            <a:ext cx="1379658" cy="307737"/>
          </a:xfrm>
          <a:prstGeom prst="rect">
            <a:avLst/>
          </a:prstGeom>
          <a:noFill/>
          <a:ln>
            <a:noFill/>
          </a:ln>
        </p:spPr>
        <p:txBody>
          <a:bodyPr spcFirstLastPara="1" wrap="square" lIns="0" tIns="0" rIns="0" bIns="0" anchor="t" anchorCtr="0">
            <a:spAutoFit/>
          </a:bodyPr>
          <a:lstStyle/>
          <a:p>
            <a:pPr algn="ctr" defTabSz="914309">
              <a:buClr>
                <a:srgbClr val="F70656"/>
              </a:buClr>
              <a:buSzPts val="1000"/>
              <a:defRPr/>
            </a:pPr>
            <a:r>
              <a:rPr lang="en-US" sz="1000">
                <a:ea typeface="Calibri"/>
                <a:cs typeface="Calibri"/>
                <a:sym typeface="Calibri"/>
              </a:rPr>
              <a:t>DATA DRIVEN OUTCOMES</a:t>
            </a:r>
            <a:endParaRPr/>
          </a:p>
        </p:txBody>
      </p:sp>
      <p:sp>
        <p:nvSpPr>
          <p:cNvPr id="88" name="Google Shape;1334;p68">
            <a:extLst>
              <a:ext uri="{FF2B5EF4-FFF2-40B4-BE49-F238E27FC236}">
                <a16:creationId xmlns:a16="http://schemas.microsoft.com/office/drawing/2014/main" id="{32A01330-0E45-493D-8EBD-BB29B645EA25}"/>
              </a:ext>
            </a:extLst>
          </p:cNvPr>
          <p:cNvSpPr/>
          <p:nvPr/>
        </p:nvSpPr>
        <p:spPr>
          <a:xfrm rot="5400000">
            <a:off x="1204215" y="3884085"/>
            <a:ext cx="4003120" cy="339301"/>
          </a:xfrm>
          <a:prstGeom prst="roundRect">
            <a:avLst>
              <a:gd name="adj" fmla="val 14106"/>
            </a:avLst>
          </a:prstGeom>
          <a:solidFill>
            <a:srgbClr val="97A1B0">
              <a:lumMod val="20000"/>
              <a:lumOff val="80000"/>
            </a:srgbClr>
          </a:solidFill>
          <a:ln w="12700" cap="flat" cmpd="sng" algn="ctr">
            <a:noFill/>
            <a:prstDash val="solid"/>
            <a:miter lim="800000"/>
          </a:ln>
          <a:effectLst/>
        </p:spPr>
        <p:txBody>
          <a:bodyPr rtlCol="0" anchor="ctr"/>
          <a:lstStyle/>
          <a:p>
            <a:pPr algn="ctr" defTabSz="914309">
              <a:defRPr/>
            </a:pPr>
            <a:endParaRPr lang="en-US" sz="1100">
              <a:solidFill>
                <a:srgbClr val="FFFFFF"/>
              </a:solidFill>
              <a:latin typeface="Calibri"/>
              <a:ea typeface="+mn-ea"/>
              <a:cs typeface="+mn-cs"/>
            </a:endParaRPr>
          </a:p>
        </p:txBody>
      </p:sp>
      <p:sp>
        <p:nvSpPr>
          <p:cNvPr id="89" name="Google Shape;1389;p68">
            <a:extLst>
              <a:ext uri="{FF2B5EF4-FFF2-40B4-BE49-F238E27FC236}">
                <a16:creationId xmlns:a16="http://schemas.microsoft.com/office/drawing/2014/main" id="{2A507E5C-A469-46B7-9ACB-D0F0F8660D7B}"/>
              </a:ext>
            </a:extLst>
          </p:cNvPr>
          <p:cNvSpPr/>
          <p:nvPr/>
        </p:nvSpPr>
        <p:spPr>
          <a:xfrm rot="16200000">
            <a:off x="2150396" y="3945224"/>
            <a:ext cx="2118776" cy="217021"/>
          </a:xfrm>
          <a:prstGeom prst="rect">
            <a:avLst/>
          </a:prstGeom>
          <a:noFill/>
          <a:ln>
            <a:noFill/>
          </a:ln>
        </p:spPr>
        <p:txBody>
          <a:bodyPr spcFirstLastPara="1" wrap="square" lIns="0" tIns="0" rIns="0" bIns="0" anchor="ctr" anchorCtr="0">
            <a:spAutoFit/>
          </a:bodyPr>
          <a:lstStyle/>
          <a:p>
            <a:pPr algn="ctr" defTabSz="914309">
              <a:defRPr/>
            </a:pPr>
            <a:r>
              <a:rPr lang="en-US" dirty="0"/>
              <a:t>Data Infrastructure</a:t>
            </a:r>
          </a:p>
        </p:txBody>
      </p:sp>
      <p:cxnSp>
        <p:nvCxnSpPr>
          <p:cNvPr id="90" name="Google Shape;1368;p68">
            <a:extLst>
              <a:ext uri="{FF2B5EF4-FFF2-40B4-BE49-F238E27FC236}">
                <a16:creationId xmlns:a16="http://schemas.microsoft.com/office/drawing/2014/main" id="{E2503A7A-1636-486F-AF28-DB1E01ED69D1}"/>
              </a:ext>
            </a:extLst>
          </p:cNvPr>
          <p:cNvCxnSpPr>
            <a:cxnSpLocks/>
          </p:cNvCxnSpPr>
          <p:nvPr/>
        </p:nvCxnSpPr>
        <p:spPr>
          <a:xfrm>
            <a:off x="2518882" y="2412691"/>
            <a:ext cx="330869" cy="0"/>
          </a:xfrm>
          <a:prstGeom prst="straightConnector1">
            <a:avLst/>
          </a:prstGeom>
          <a:noFill/>
          <a:ln w="6350" cap="flat" cmpd="sng">
            <a:solidFill>
              <a:srgbClr val="93B0FF"/>
            </a:solidFill>
            <a:prstDash val="solid"/>
            <a:miter lim="800000"/>
            <a:headEnd type="arrow" w="med" len="med"/>
            <a:tailEnd type="arrow" w="med" len="med"/>
          </a:ln>
        </p:spPr>
      </p:cxnSp>
      <p:sp>
        <p:nvSpPr>
          <p:cNvPr id="91" name="Google Shape;1367;p68">
            <a:extLst>
              <a:ext uri="{FF2B5EF4-FFF2-40B4-BE49-F238E27FC236}">
                <a16:creationId xmlns:a16="http://schemas.microsoft.com/office/drawing/2014/main" id="{084DDF39-093A-46D3-A8A5-ED4D20635C54}"/>
              </a:ext>
            </a:extLst>
          </p:cNvPr>
          <p:cNvSpPr/>
          <p:nvPr/>
        </p:nvSpPr>
        <p:spPr>
          <a:xfrm>
            <a:off x="793184" y="2052175"/>
            <a:ext cx="1539325" cy="721035"/>
          </a:xfrm>
          <a:prstGeom prst="roundRect">
            <a:avLst>
              <a:gd name="adj" fmla="val 7722"/>
            </a:avLst>
          </a:prstGeom>
          <a:solidFill>
            <a:srgbClr val="FFFFFF"/>
          </a:solidFill>
          <a:ln w="12700" cap="flat" cmpd="sng" algn="ctr">
            <a:solidFill>
              <a:srgbClr val="6B04A8"/>
            </a:solidFill>
            <a:prstDash val="solid"/>
            <a:miter lim="800000"/>
          </a:ln>
          <a:effectLst/>
        </p:spPr>
        <p:txBody>
          <a:bodyPr rtlCol="0" anchor="ctr"/>
          <a:lstStyle/>
          <a:p>
            <a:pPr algn="ctr" defTabSz="914309">
              <a:defRPr/>
            </a:pPr>
            <a:endParaRPr>
              <a:solidFill>
                <a:srgbClr val="FFFFFF"/>
              </a:solidFill>
              <a:latin typeface="Calibri"/>
              <a:ea typeface="+mn-ea"/>
              <a:cs typeface="+mn-cs"/>
              <a:sym typeface="Calibri"/>
            </a:endParaRPr>
          </a:p>
        </p:txBody>
      </p:sp>
      <p:grpSp>
        <p:nvGrpSpPr>
          <p:cNvPr id="92" name="Group 18">
            <a:extLst>
              <a:ext uri="{FF2B5EF4-FFF2-40B4-BE49-F238E27FC236}">
                <a16:creationId xmlns:a16="http://schemas.microsoft.com/office/drawing/2014/main" id="{18674F68-BB8F-48AD-AAA5-FC207B40F7EF}"/>
              </a:ext>
            </a:extLst>
          </p:cNvPr>
          <p:cNvGrpSpPr/>
          <p:nvPr/>
        </p:nvGrpSpPr>
        <p:grpSpPr>
          <a:xfrm>
            <a:off x="925514" y="2394697"/>
            <a:ext cx="1274665" cy="256371"/>
            <a:chOff x="795628" y="2248277"/>
            <a:chExt cx="1313928" cy="264267"/>
          </a:xfrm>
        </p:grpSpPr>
        <p:sp>
          <p:nvSpPr>
            <p:cNvPr id="93" name="Google Shape;1362;p68">
              <a:extLst>
                <a:ext uri="{FF2B5EF4-FFF2-40B4-BE49-F238E27FC236}">
                  <a16:creationId xmlns:a16="http://schemas.microsoft.com/office/drawing/2014/main" id="{9BDBAD7B-A47D-4840-8819-FCA837BF4C24}"/>
                </a:ext>
              </a:extLst>
            </p:cNvPr>
            <p:cNvSpPr/>
            <p:nvPr/>
          </p:nvSpPr>
          <p:spPr>
            <a:xfrm>
              <a:off x="795628" y="2248277"/>
              <a:ext cx="259343" cy="264267"/>
            </a:xfrm>
            <a:custGeom>
              <a:avLst/>
              <a:gdLst/>
              <a:ahLst/>
              <a:cxnLst/>
              <a:rect l="l" t="t" r="r" b="b"/>
              <a:pathLst>
                <a:path w="248" h="256" extrusionOk="0">
                  <a:moveTo>
                    <a:pt x="236" y="228"/>
                  </a:moveTo>
                  <a:cubicBezTo>
                    <a:pt x="236" y="165"/>
                    <a:pt x="236" y="165"/>
                    <a:pt x="236" y="165"/>
                  </a:cubicBezTo>
                  <a:cubicBezTo>
                    <a:pt x="244" y="145"/>
                    <a:pt x="244" y="145"/>
                    <a:pt x="244" y="145"/>
                  </a:cubicBezTo>
                  <a:cubicBezTo>
                    <a:pt x="244" y="144"/>
                    <a:pt x="244" y="142"/>
                    <a:pt x="242" y="141"/>
                  </a:cubicBezTo>
                  <a:cubicBezTo>
                    <a:pt x="103" y="54"/>
                    <a:pt x="103" y="54"/>
                    <a:pt x="103" y="54"/>
                  </a:cubicBezTo>
                  <a:cubicBezTo>
                    <a:pt x="98" y="61"/>
                    <a:pt x="98" y="61"/>
                    <a:pt x="98" y="61"/>
                  </a:cubicBezTo>
                  <a:cubicBezTo>
                    <a:pt x="235" y="146"/>
                    <a:pt x="235" y="146"/>
                    <a:pt x="235" y="146"/>
                  </a:cubicBezTo>
                  <a:cubicBezTo>
                    <a:pt x="230" y="159"/>
                    <a:pt x="230" y="159"/>
                    <a:pt x="230" y="159"/>
                  </a:cubicBezTo>
                  <a:cubicBezTo>
                    <a:pt x="144" y="117"/>
                    <a:pt x="144" y="117"/>
                    <a:pt x="144" y="117"/>
                  </a:cubicBezTo>
                  <a:cubicBezTo>
                    <a:pt x="144" y="117"/>
                    <a:pt x="144" y="116"/>
                    <a:pt x="144" y="116"/>
                  </a:cubicBezTo>
                  <a:cubicBezTo>
                    <a:pt x="144" y="107"/>
                    <a:pt x="137" y="100"/>
                    <a:pt x="128" y="100"/>
                  </a:cubicBezTo>
                  <a:cubicBezTo>
                    <a:pt x="123" y="100"/>
                    <a:pt x="119" y="102"/>
                    <a:pt x="116" y="105"/>
                  </a:cubicBezTo>
                  <a:cubicBezTo>
                    <a:pt x="69" y="83"/>
                    <a:pt x="69" y="83"/>
                    <a:pt x="69" y="83"/>
                  </a:cubicBezTo>
                  <a:cubicBezTo>
                    <a:pt x="95" y="51"/>
                    <a:pt x="95" y="51"/>
                    <a:pt x="95" y="51"/>
                  </a:cubicBezTo>
                  <a:cubicBezTo>
                    <a:pt x="96" y="50"/>
                    <a:pt x="96" y="49"/>
                    <a:pt x="96" y="48"/>
                  </a:cubicBezTo>
                  <a:cubicBezTo>
                    <a:pt x="100" y="16"/>
                    <a:pt x="100" y="16"/>
                    <a:pt x="100" y="16"/>
                  </a:cubicBezTo>
                  <a:cubicBezTo>
                    <a:pt x="100" y="15"/>
                    <a:pt x="99" y="13"/>
                    <a:pt x="98" y="13"/>
                  </a:cubicBezTo>
                  <a:cubicBezTo>
                    <a:pt x="78" y="1"/>
                    <a:pt x="78" y="1"/>
                    <a:pt x="78" y="1"/>
                  </a:cubicBezTo>
                  <a:cubicBezTo>
                    <a:pt x="77" y="0"/>
                    <a:pt x="76" y="0"/>
                    <a:pt x="75" y="0"/>
                  </a:cubicBezTo>
                  <a:cubicBezTo>
                    <a:pt x="33" y="17"/>
                    <a:pt x="8" y="58"/>
                    <a:pt x="0" y="124"/>
                  </a:cubicBezTo>
                  <a:cubicBezTo>
                    <a:pt x="0" y="125"/>
                    <a:pt x="1" y="127"/>
                    <a:pt x="3" y="128"/>
                  </a:cubicBezTo>
                  <a:cubicBezTo>
                    <a:pt x="20" y="135"/>
                    <a:pt x="20" y="135"/>
                    <a:pt x="20" y="135"/>
                  </a:cubicBezTo>
                  <a:cubicBezTo>
                    <a:pt x="20" y="256"/>
                    <a:pt x="20" y="256"/>
                    <a:pt x="20" y="256"/>
                  </a:cubicBezTo>
                  <a:cubicBezTo>
                    <a:pt x="28" y="256"/>
                    <a:pt x="28" y="256"/>
                    <a:pt x="28" y="256"/>
                  </a:cubicBezTo>
                  <a:cubicBezTo>
                    <a:pt x="28" y="133"/>
                    <a:pt x="28" y="133"/>
                    <a:pt x="28" y="133"/>
                  </a:cubicBezTo>
                  <a:cubicBezTo>
                    <a:pt x="64" y="89"/>
                    <a:pt x="64" y="89"/>
                    <a:pt x="64" y="89"/>
                  </a:cubicBezTo>
                  <a:cubicBezTo>
                    <a:pt x="112" y="113"/>
                    <a:pt x="112" y="113"/>
                    <a:pt x="112" y="113"/>
                  </a:cubicBezTo>
                  <a:cubicBezTo>
                    <a:pt x="112" y="114"/>
                    <a:pt x="112" y="115"/>
                    <a:pt x="112" y="116"/>
                  </a:cubicBezTo>
                  <a:cubicBezTo>
                    <a:pt x="112" y="125"/>
                    <a:pt x="119" y="132"/>
                    <a:pt x="128" y="132"/>
                  </a:cubicBezTo>
                  <a:cubicBezTo>
                    <a:pt x="133" y="132"/>
                    <a:pt x="138" y="129"/>
                    <a:pt x="141" y="125"/>
                  </a:cubicBezTo>
                  <a:cubicBezTo>
                    <a:pt x="228" y="167"/>
                    <a:pt x="228" y="167"/>
                    <a:pt x="228" y="167"/>
                  </a:cubicBezTo>
                  <a:cubicBezTo>
                    <a:pt x="228" y="228"/>
                    <a:pt x="228" y="228"/>
                    <a:pt x="228" y="228"/>
                  </a:cubicBezTo>
                  <a:cubicBezTo>
                    <a:pt x="221" y="228"/>
                    <a:pt x="216" y="233"/>
                    <a:pt x="216" y="240"/>
                  </a:cubicBezTo>
                  <a:cubicBezTo>
                    <a:pt x="216" y="256"/>
                    <a:pt x="216" y="256"/>
                    <a:pt x="216" y="256"/>
                  </a:cubicBezTo>
                  <a:cubicBezTo>
                    <a:pt x="224" y="256"/>
                    <a:pt x="224" y="256"/>
                    <a:pt x="224" y="256"/>
                  </a:cubicBezTo>
                  <a:cubicBezTo>
                    <a:pt x="224" y="240"/>
                    <a:pt x="224" y="240"/>
                    <a:pt x="224" y="240"/>
                  </a:cubicBezTo>
                  <a:cubicBezTo>
                    <a:pt x="224" y="238"/>
                    <a:pt x="226" y="236"/>
                    <a:pt x="228" y="236"/>
                  </a:cubicBezTo>
                  <a:cubicBezTo>
                    <a:pt x="236" y="236"/>
                    <a:pt x="236" y="236"/>
                    <a:pt x="236" y="236"/>
                  </a:cubicBezTo>
                  <a:cubicBezTo>
                    <a:pt x="238" y="236"/>
                    <a:pt x="240" y="238"/>
                    <a:pt x="240" y="240"/>
                  </a:cubicBezTo>
                  <a:cubicBezTo>
                    <a:pt x="240" y="256"/>
                    <a:pt x="240" y="256"/>
                    <a:pt x="240" y="256"/>
                  </a:cubicBezTo>
                  <a:cubicBezTo>
                    <a:pt x="248" y="256"/>
                    <a:pt x="248" y="256"/>
                    <a:pt x="248" y="256"/>
                  </a:cubicBezTo>
                  <a:cubicBezTo>
                    <a:pt x="248" y="240"/>
                    <a:pt x="248" y="240"/>
                    <a:pt x="248" y="240"/>
                  </a:cubicBezTo>
                  <a:cubicBezTo>
                    <a:pt x="248" y="233"/>
                    <a:pt x="243" y="228"/>
                    <a:pt x="236" y="228"/>
                  </a:cubicBezTo>
                  <a:close/>
                  <a:moveTo>
                    <a:pt x="23" y="127"/>
                  </a:moveTo>
                  <a:cubicBezTo>
                    <a:pt x="8" y="121"/>
                    <a:pt x="8" y="121"/>
                    <a:pt x="8" y="121"/>
                  </a:cubicBezTo>
                  <a:cubicBezTo>
                    <a:pt x="16" y="62"/>
                    <a:pt x="39" y="24"/>
                    <a:pt x="76" y="8"/>
                  </a:cubicBezTo>
                  <a:cubicBezTo>
                    <a:pt x="92" y="18"/>
                    <a:pt x="92" y="18"/>
                    <a:pt x="92" y="18"/>
                  </a:cubicBezTo>
                  <a:cubicBezTo>
                    <a:pt x="88" y="46"/>
                    <a:pt x="88" y="46"/>
                    <a:pt x="88" y="46"/>
                  </a:cubicBezTo>
                  <a:lnTo>
                    <a:pt x="23" y="127"/>
                  </a:lnTo>
                  <a:close/>
                  <a:moveTo>
                    <a:pt x="128" y="124"/>
                  </a:moveTo>
                  <a:cubicBezTo>
                    <a:pt x="124" y="124"/>
                    <a:pt x="120" y="120"/>
                    <a:pt x="120" y="116"/>
                  </a:cubicBezTo>
                  <a:cubicBezTo>
                    <a:pt x="120" y="112"/>
                    <a:pt x="124" y="108"/>
                    <a:pt x="128" y="108"/>
                  </a:cubicBezTo>
                  <a:cubicBezTo>
                    <a:pt x="132" y="108"/>
                    <a:pt x="136" y="112"/>
                    <a:pt x="136" y="116"/>
                  </a:cubicBezTo>
                  <a:cubicBezTo>
                    <a:pt x="136" y="120"/>
                    <a:pt x="132" y="124"/>
                    <a:pt x="128" y="124"/>
                  </a:cubicBezTo>
                  <a:close/>
                  <a:moveTo>
                    <a:pt x="104" y="148"/>
                  </a:moveTo>
                  <a:cubicBezTo>
                    <a:pt x="104" y="120"/>
                    <a:pt x="104" y="120"/>
                    <a:pt x="104" y="120"/>
                  </a:cubicBezTo>
                  <a:cubicBezTo>
                    <a:pt x="96" y="120"/>
                    <a:pt x="96" y="120"/>
                    <a:pt x="96" y="120"/>
                  </a:cubicBezTo>
                  <a:cubicBezTo>
                    <a:pt x="96" y="147"/>
                    <a:pt x="96" y="147"/>
                    <a:pt x="96" y="147"/>
                  </a:cubicBezTo>
                  <a:cubicBezTo>
                    <a:pt x="57" y="228"/>
                    <a:pt x="57" y="228"/>
                    <a:pt x="57" y="228"/>
                  </a:cubicBezTo>
                  <a:cubicBezTo>
                    <a:pt x="52" y="228"/>
                    <a:pt x="52" y="228"/>
                    <a:pt x="52" y="228"/>
                  </a:cubicBezTo>
                  <a:cubicBezTo>
                    <a:pt x="50" y="228"/>
                    <a:pt x="48" y="230"/>
                    <a:pt x="48" y="232"/>
                  </a:cubicBezTo>
                  <a:cubicBezTo>
                    <a:pt x="48" y="256"/>
                    <a:pt x="48" y="256"/>
                    <a:pt x="48" y="256"/>
                  </a:cubicBezTo>
                  <a:cubicBezTo>
                    <a:pt x="56" y="256"/>
                    <a:pt x="56" y="256"/>
                    <a:pt x="56" y="256"/>
                  </a:cubicBezTo>
                  <a:cubicBezTo>
                    <a:pt x="56" y="236"/>
                    <a:pt x="56" y="236"/>
                    <a:pt x="56" y="236"/>
                  </a:cubicBezTo>
                  <a:cubicBezTo>
                    <a:pt x="60" y="236"/>
                    <a:pt x="60" y="236"/>
                    <a:pt x="60" y="236"/>
                  </a:cubicBezTo>
                  <a:cubicBezTo>
                    <a:pt x="62" y="236"/>
                    <a:pt x="63" y="235"/>
                    <a:pt x="64" y="234"/>
                  </a:cubicBezTo>
                  <a:cubicBezTo>
                    <a:pt x="104" y="150"/>
                    <a:pt x="104" y="150"/>
                    <a:pt x="104" y="150"/>
                  </a:cubicBezTo>
                  <a:cubicBezTo>
                    <a:pt x="104" y="149"/>
                    <a:pt x="104" y="149"/>
                    <a:pt x="104" y="148"/>
                  </a:cubicBezTo>
                  <a:close/>
                  <a:moveTo>
                    <a:pt x="196" y="228"/>
                  </a:moveTo>
                  <a:cubicBezTo>
                    <a:pt x="187" y="228"/>
                    <a:pt x="187" y="228"/>
                    <a:pt x="187" y="228"/>
                  </a:cubicBezTo>
                  <a:cubicBezTo>
                    <a:pt x="156" y="147"/>
                    <a:pt x="156" y="147"/>
                    <a:pt x="156" y="147"/>
                  </a:cubicBezTo>
                  <a:cubicBezTo>
                    <a:pt x="156" y="140"/>
                    <a:pt x="156" y="140"/>
                    <a:pt x="156" y="140"/>
                  </a:cubicBezTo>
                  <a:cubicBezTo>
                    <a:pt x="148" y="140"/>
                    <a:pt x="148" y="140"/>
                    <a:pt x="148" y="140"/>
                  </a:cubicBezTo>
                  <a:cubicBezTo>
                    <a:pt x="148" y="148"/>
                    <a:pt x="148" y="148"/>
                    <a:pt x="148" y="148"/>
                  </a:cubicBezTo>
                  <a:cubicBezTo>
                    <a:pt x="148" y="148"/>
                    <a:pt x="148" y="149"/>
                    <a:pt x="148" y="149"/>
                  </a:cubicBezTo>
                  <a:cubicBezTo>
                    <a:pt x="180" y="233"/>
                    <a:pt x="180" y="233"/>
                    <a:pt x="180" y="233"/>
                  </a:cubicBezTo>
                  <a:cubicBezTo>
                    <a:pt x="181" y="235"/>
                    <a:pt x="182" y="236"/>
                    <a:pt x="184" y="236"/>
                  </a:cubicBezTo>
                  <a:cubicBezTo>
                    <a:pt x="192" y="236"/>
                    <a:pt x="192" y="236"/>
                    <a:pt x="192" y="236"/>
                  </a:cubicBezTo>
                  <a:cubicBezTo>
                    <a:pt x="192" y="256"/>
                    <a:pt x="192" y="256"/>
                    <a:pt x="192" y="256"/>
                  </a:cubicBezTo>
                  <a:cubicBezTo>
                    <a:pt x="200" y="256"/>
                    <a:pt x="200" y="256"/>
                    <a:pt x="200" y="256"/>
                  </a:cubicBezTo>
                  <a:cubicBezTo>
                    <a:pt x="200" y="232"/>
                    <a:pt x="200" y="232"/>
                    <a:pt x="200" y="232"/>
                  </a:cubicBezTo>
                  <a:cubicBezTo>
                    <a:pt x="200" y="230"/>
                    <a:pt x="198" y="228"/>
                    <a:pt x="196" y="228"/>
                  </a:cubicBezTo>
                  <a:close/>
                  <a:moveTo>
                    <a:pt x="132" y="167"/>
                  </a:moveTo>
                  <a:cubicBezTo>
                    <a:pt x="131" y="165"/>
                    <a:pt x="130" y="164"/>
                    <a:pt x="128" y="164"/>
                  </a:cubicBezTo>
                  <a:cubicBezTo>
                    <a:pt x="124" y="164"/>
                    <a:pt x="124" y="164"/>
                    <a:pt x="124" y="164"/>
                  </a:cubicBezTo>
                  <a:cubicBezTo>
                    <a:pt x="122" y="164"/>
                    <a:pt x="121" y="165"/>
                    <a:pt x="120" y="166"/>
                  </a:cubicBezTo>
                  <a:cubicBezTo>
                    <a:pt x="82" y="250"/>
                    <a:pt x="82" y="250"/>
                    <a:pt x="82" y="250"/>
                  </a:cubicBezTo>
                  <a:cubicBezTo>
                    <a:pt x="81" y="252"/>
                    <a:pt x="82" y="255"/>
                    <a:pt x="84" y="256"/>
                  </a:cubicBezTo>
                  <a:cubicBezTo>
                    <a:pt x="85" y="256"/>
                    <a:pt x="86" y="256"/>
                    <a:pt x="87" y="256"/>
                  </a:cubicBezTo>
                  <a:cubicBezTo>
                    <a:pt x="87" y="256"/>
                    <a:pt x="88" y="256"/>
                    <a:pt x="88" y="256"/>
                  </a:cubicBezTo>
                  <a:cubicBezTo>
                    <a:pt x="89" y="256"/>
                    <a:pt x="90" y="256"/>
                    <a:pt x="90" y="255"/>
                  </a:cubicBezTo>
                  <a:cubicBezTo>
                    <a:pt x="124" y="231"/>
                    <a:pt x="124" y="231"/>
                    <a:pt x="124" y="231"/>
                  </a:cubicBezTo>
                  <a:cubicBezTo>
                    <a:pt x="158" y="255"/>
                    <a:pt x="158" y="255"/>
                    <a:pt x="158" y="255"/>
                  </a:cubicBezTo>
                  <a:cubicBezTo>
                    <a:pt x="158" y="256"/>
                    <a:pt x="159" y="256"/>
                    <a:pt x="160" y="256"/>
                  </a:cubicBezTo>
                  <a:cubicBezTo>
                    <a:pt x="160" y="256"/>
                    <a:pt x="160" y="256"/>
                    <a:pt x="160" y="256"/>
                  </a:cubicBezTo>
                  <a:cubicBezTo>
                    <a:pt x="160" y="256"/>
                    <a:pt x="160" y="256"/>
                    <a:pt x="160" y="256"/>
                  </a:cubicBezTo>
                  <a:cubicBezTo>
                    <a:pt x="161" y="256"/>
                    <a:pt x="161" y="256"/>
                    <a:pt x="162" y="256"/>
                  </a:cubicBezTo>
                  <a:cubicBezTo>
                    <a:pt x="164" y="255"/>
                    <a:pt x="165" y="253"/>
                    <a:pt x="164" y="251"/>
                  </a:cubicBezTo>
                  <a:lnTo>
                    <a:pt x="132" y="167"/>
                  </a:lnTo>
                  <a:close/>
                  <a:moveTo>
                    <a:pt x="94" y="242"/>
                  </a:moveTo>
                  <a:cubicBezTo>
                    <a:pt x="106" y="218"/>
                    <a:pt x="106" y="218"/>
                    <a:pt x="106" y="218"/>
                  </a:cubicBezTo>
                  <a:cubicBezTo>
                    <a:pt x="117" y="226"/>
                    <a:pt x="117" y="226"/>
                    <a:pt x="117" y="226"/>
                  </a:cubicBezTo>
                  <a:lnTo>
                    <a:pt x="94" y="242"/>
                  </a:lnTo>
                  <a:close/>
                  <a:moveTo>
                    <a:pt x="109" y="211"/>
                  </a:moveTo>
                  <a:cubicBezTo>
                    <a:pt x="126" y="174"/>
                    <a:pt x="126" y="174"/>
                    <a:pt x="126" y="174"/>
                  </a:cubicBezTo>
                  <a:cubicBezTo>
                    <a:pt x="140" y="210"/>
                    <a:pt x="140" y="210"/>
                    <a:pt x="140" y="210"/>
                  </a:cubicBezTo>
                  <a:cubicBezTo>
                    <a:pt x="124" y="221"/>
                    <a:pt x="124" y="221"/>
                    <a:pt x="124" y="221"/>
                  </a:cubicBezTo>
                  <a:lnTo>
                    <a:pt x="109" y="211"/>
                  </a:lnTo>
                  <a:close/>
                  <a:moveTo>
                    <a:pt x="131" y="226"/>
                  </a:moveTo>
                  <a:cubicBezTo>
                    <a:pt x="143" y="218"/>
                    <a:pt x="143" y="218"/>
                    <a:pt x="143" y="218"/>
                  </a:cubicBezTo>
                  <a:cubicBezTo>
                    <a:pt x="152" y="241"/>
                    <a:pt x="152" y="241"/>
                    <a:pt x="152" y="241"/>
                  </a:cubicBezTo>
                  <a:lnTo>
                    <a:pt x="131" y="226"/>
                  </a:ln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94" name="Google Shape;1363;p68">
              <a:extLst>
                <a:ext uri="{FF2B5EF4-FFF2-40B4-BE49-F238E27FC236}">
                  <a16:creationId xmlns:a16="http://schemas.microsoft.com/office/drawing/2014/main" id="{03DA09A3-939D-4FE9-B537-29EE37AD3F49}"/>
                </a:ext>
              </a:extLst>
            </p:cNvPr>
            <p:cNvSpPr/>
            <p:nvPr/>
          </p:nvSpPr>
          <p:spPr>
            <a:xfrm>
              <a:off x="1153528" y="2248804"/>
              <a:ext cx="267854" cy="263213"/>
            </a:xfrm>
            <a:custGeom>
              <a:avLst/>
              <a:gdLst/>
              <a:ahLst/>
              <a:cxnLst/>
              <a:rect l="l" t="t" r="r" b="b"/>
              <a:pathLst>
                <a:path w="256" h="255" extrusionOk="0">
                  <a:moveTo>
                    <a:pt x="251" y="240"/>
                  </a:moveTo>
                  <a:cubicBezTo>
                    <a:pt x="217" y="245"/>
                    <a:pt x="217" y="245"/>
                    <a:pt x="217" y="245"/>
                  </a:cubicBezTo>
                  <a:cubicBezTo>
                    <a:pt x="203" y="247"/>
                    <a:pt x="189" y="247"/>
                    <a:pt x="175" y="244"/>
                  </a:cubicBezTo>
                  <a:cubicBezTo>
                    <a:pt x="152" y="240"/>
                    <a:pt x="152" y="240"/>
                    <a:pt x="152" y="240"/>
                  </a:cubicBezTo>
                  <a:cubicBezTo>
                    <a:pt x="136" y="237"/>
                    <a:pt x="120" y="237"/>
                    <a:pt x="104" y="240"/>
                  </a:cubicBezTo>
                  <a:cubicBezTo>
                    <a:pt x="81" y="244"/>
                    <a:pt x="81" y="244"/>
                    <a:pt x="81" y="244"/>
                  </a:cubicBezTo>
                  <a:cubicBezTo>
                    <a:pt x="67" y="247"/>
                    <a:pt x="53" y="247"/>
                    <a:pt x="39" y="245"/>
                  </a:cubicBezTo>
                  <a:cubicBezTo>
                    <a:pt x="5" y="240"/>
                    <a:pt x="5" y="240"/>
                    <a:pt x="5" y="240"/>
                  </a:cubicBezTo>
                  <a:cubicBezTo>
                    <a:pt x="2" y="240"/>
                    <a:pt x="0" y="241"/>
                    <a:pt x="0" y="243"/>
                  </a:cubicBezTo>
                  <a:cubicBezTo>
                    <a:pt x="0" y="245"/>
                    <a:pt x="1" y="248"/>
                    <a:pt x="3" y="248"/>
                  </a:cubicBezTo>
                  <a:cubicBezTo>
                    <a:pt x="38" y="253"/>
                    <a:pt x="38" y="253"/>
                    <a:pt x="38" y="253"/>
                  </a:cubicBezTo>
                  <a:cubicBezTo>
                    <a:pt x="45" y="254"/>
                    <a:pt x="51" y="254"/>
                    <a:pt x="58" y="254"/>
                  </a:cubicBezTo>
                  <a:cubicBezTo>
                    <a:pt x="66" y="254"/>
                    <a:pt x="74" y="253"/>
                    <a:pt x="82" y="252"/>
                  </a:cubicBezTo>
                  <a:cubicBezTo>
                    <a:pt x="105" y="248"/>
                    <a:pt x="105" y="248"/>
                    <a:pt x="105" y="248"/>
                  </a:cubicBezTo>
                  <a:cubicBezTo>
                    <a:pt x="120" y="245"/>
                    <a:pt x="136" y="245"/>
                    <a:pt x="151" y="248"/>
                  </a:cubicBezTo>
                  <a:cubicBezTo>
                    <a:pt x="174" y="252"/>
                    <a:pt x="174" y="252"/>
                    <a:pt x="174" y="252"/>
                  </a:cubicBezTo>
                  <a:cubicBezTo>
                    <a:pt x="189" y="255"/>
                    <a:pt x="203" y="255"/>
                    <a:pt x="218" y="253"/>
                  </a:cubicBezTo>
                  <a:cubicBezTo>
                    <a:pt x="253" y="248"/>
                    <a:pt x="253" y="248"/>
                    <a:pt x="253" y="248"/>
                  </a:cubicBezTo>
                  <a:cubicBezTo>
                    <a:pt x="255" y="248"/>
                    <a:pt x="256" y="245"/>
                    <a:pt x="256" y="243"/>
                  </a:cubicBezTo>
                  <a:cubicBezTo>
                    <a:pt x="256" y="241"/>
                    <a:pt x="254" y="240"/>
                    <a:pt x="251" y="240"/>
                  </a:cubicBezTo>
                  <a:close/>
                  <a:moveTo>
                    <a:pt x="120" y="144"/>
                  </a:moveTo>
                  <a:cubicBezTo>
                    <a:pt x="144" y="144"/>
                    <a:pt x="144" y="144"/>
                    <a:pt x="144" y="144"/>
                  </a:cubicBezTo>
                  <a:cubicBezTo>
                    <a:pt x="144" y="136"/>
                    <a:pt x="144" y="136"/>
                    <a:pt x="144" y="136"/>
                  </a:cubicBezTo>
                  <a:cubicBezTo>
                    <a:pt x="120" y="136"/>
                    <a:pt x="120" y="136"/>
                    <a:pt x="120" y="136"/>
                  </a:cubicBezTo>
                  <a:lnTo>
                    <a:pt x="120" y="144"/>
                  </a:lnTo>
                  <a:close/>
                  <a:moveTo>
                    <a:pt x="176" y="108"/>
                  </a:moveTo>
                  <a:cubicBezTo>
                    <a:pt x="120" y="108"/>
                    <a:pt x="120" y="108"/>
                    <a:pt x="120" y="108"/>
                  </a:cubicBezTo>
                  <a:cubicBezTo>
                    <a:pt x="120" y="116"/>
                    <a:pt x="120" y="116"/>
                    <a:pt x="120" y="116"/>
                  </a:cubicBezTo>
                  <a:cubicBezTo>
                    <a:pt x="176" y="116"/>
                    <a:pt x="176" y="116"/>
                    <a:pt x="176" y="116"/>
                  </a:cubicBezTo>
                  <a:lnTo>
                    <a:pt x="176" y="108"/>
                  </a:lnTo>
                  <a:close/>
                  <a:moveTo>
                    <a:pt x="200" y="144"/>
                  </a:moveTo>
                  <a:cubicBezTo>
                    <a:pt x="224" y="144"/>
                    <a:pt x="224" y="144"/>
                    <a:pt x="224" y="144"/>
                  </a:cubicBezTo>
                  <a:cubicBezTo>
                    <a:pt x="224" y="136"/>
                    <a:pt x="224" y="136"/>
                    <a:pt x="224" y="136"/>
                  </a:cubicBezTo>
                  <a:cubicBezTo>
                    <a:pt x="200" y="136"/>
                    <a:pt x="200" y="136"/>
                    <a:pt x="200" y="136"/>
                  </a:cubicBezTo>
                  <a:lnTo>
                    <a:pt x="200" y="144"/>
                  </a:lnTo>
                  <a:close/>
                  <a:moveTo>
                    <a:pt x="184" y="136"/>
                  </a:moveTo>
                  <a:cubicBezTo>
                    <a:pt x="160" y="136"/>
                    <a:pt x="160" y="136"/>
                    <a:pt x="160" y="136"/>
                  </a:cubicBezTo>
                  <a:cubicBezTo>
                    <a:pt x="160" y="144"/>
                    <a:pt x="160" y="144"/>
                    <a:pt x="160" y="144"/>
                  </a:cubicBezTo>
                  <a:cubicBezTo>
                    <a:pt x="184" y="144"/>
                    <a:pt x="184" y="144"/>
                    <a:pt x="184" y="144"/>
                  </a:cubicBezTo>
                  <a:lnTo>
                    <a:pt x="184" y="136"/>
                  </a:lnTo>
                  <a:close/>
                  <a:moveTo>
                    <a:pt x="116" y="65"/>
                  </a:moveTo>
                  <a:cubicBezTo>
                    <a:pt x="128" y="29"/>
                    <a:pt x="128" y="29"/>
                    <a:pt x="128" y="29"/>
                  </a:cubicBezTo>
                  <a:cubicBezTo>
                    <a:pt x="128" y="29"/>
                    <a:pt x="128" y="28"/>
                    <a:pt x="128" y="28"/>
                  </a:cubicBezTo>
                  <a:cubicBezTo>
                    <a:pt x="128" y="8"/>
                    <a:pt x="128" y="8"/>
                    <a:pt x="128" y="8"/>
                  </a:cubicBezTo>
                  <a:cubicBezTo>
                    <a:pt x="160" y="8"/>
                    <a:pt x="160" y="8"/>
                    <a:pt x="160" y="8"/>
                  </a:cubicBezTo>
                  <a:cubicBezTo>
                    <a:pt x="160" y="28"/>
                    <a:pt x="160" y="28"/>
                    <a:pt x="160" y="28"/>
                  </a:cubicBezTo>
                  <a:cubicBezTo>
                    <a:pt x="160" y="28"/>
                    <a:pt x="160" y="29"/>
                    <a:pt x="160" y="29"/>
                  </a:cubicBezTo>
                  <a:cubicBezTo>
                    <a:pt x="172" y="65"/>
                    <a:pt x="172" y="65"/>
                    <a:pt x="172" y="65"/>
                  </a:cubicBezTo>
                  <a:cubicBezTo>
                    <a:pt x="172" y="76"/>
                    <a:pt x="172" y="76"/>
                    <a:pt x="172" y="76"/>
                  </a:cubicBezTo>
                  <a:cubicBezTo>
                    <a:pt x="180" y="76"/>
                    <a:pt x="180" y="76"/>
                    <a:pt x="180" y="76"/>
                  </a:cubicBezTo>
                  <a:cubicBezTo>
                    <a:pt x="180" y="64"/>
                    <a:pt x="180" y="64"/>
                    <a:pt x="180" y="64"/>
                  </a:cubicBezTo>
                  <a:cubicBezTo>
                    <a:pt x="180" y="63"/>
                    <a:pt x="180" y="63"/>
                    <a:pt x="180" y="63"/>
                  </a:cubicBezTo>
                  <a:cubicBezTo>
                    <a:pt x="168" y="27"/>
                    <a:pt x="168" y="27"/>
                    <a:pt x="168" y="27"/>
                  </a:cubicBezTo>
                  <a:cubicBezTo>
                    <a:pt x="168" y="4"/>
                    <a:pt x="168" y="4"/>
                    <a:pt x="168" y="4"/>
                  </a:cubicBezTo>
                  <a:cubicBezTo>
                    <a:pt x="168" y="2"/>
                    <a:pt x="166" y="0"/>
                    <a:pt x="164" y="0"/>
                  </a:cubicBezTo>
                  <a:cubicBezTo>
                    <a:pt x="124" y="0"/>
                    <a:pt x="124" y="0"/>
                    <a:pt x="124" y="0"/>
                  </a:cubicBezTo>
                  <a:cubicBezTo>
                    <a:pt x="122" y="0"/>
                    <a:pt x="120" y="2"/>
                    <a:pt x="120" y="4"/>
                  </a:cubicBezTo>
                  <a:cubicBezTo>
                    <a:pt x="120" y="27"/>
                    <a:pt x="120" y="27"/>
                    <a:pt x="120" y="27"/>
                  </a:cubicBezTo>
                  <a:cubicBezTo>
                    <a:pt x="108" y="63"/>
                    <a:pt x="108" y="63"/>
                    <a:pt x="108" y="63"/>
                  </a:cubicBezTo>
                  <a:cubicBezTo>
                    <a:pt x="108" y="63"/>
                    <a:pt x="108" y="63"/>
                    <a:pt x="108" y="64"/>
                  </a:cubicBezTo>
                  <a:cubicBezTo>
                    <a:pt x="108" y="76"/>
                    <a:pt x="108" y="76"/>
                    <a:pt x="108" y="76"/>
                  </a:cubicBezTo>
                  <a:cubicBezTo>
                    <a:pt x="116" y="76"/>
                    <a:pt x="116" y="76"/>
                    <a:pt x="116" y="76"/>
                  </a:cubicBezTo>
                  <a:lnTo>
                    <a:pt x="116" y="65"/>
                  </a:lnTo>
                  <a:close/>
                  <a:moveTo>
                    <a:pt x="12" y="197"/>
                  </a:moveTo>
                  <a:cubicBezTo>
                    <a:pt x="13" y="199"/>
                    <a:pt x="14" y="200"/>
                    <a:pt x="16" y="200"/>
                  </a:cubicBezTo>
                  <a:cubicBezTo>
                    <a:pt x="32" y="200"/>
                    <a:pt x="32" y="200"/>
                    <a:pt x="32" y="200"/>
                  </a:cubicBezTo>
                  <a:cubicBezTo>
                    <a:pt x="32" y="232"/>
                    <a:pt x="32" y="232"/>
                    <a:pt x="32" y="232"/>
                  </a:cubicBezTo>
                  <a:cubicBezTo>
                    <a:pt x="32" y="234"/>
                    <a:pt x="34" y="236"/>
                    <a:pt x="36" y="236"/>
                  </a:cubicBezTo>
                  <a:cubicBezTo>
                    <a:pt x="38" y="236"/>
                    <a:pt x="40" y="234"/>
                    <a:pt x="40" y="232"/>
                  </a:cubicBezTo>
                  <a:cubicBezTo>
                    <a:pt x="40" y="188"/>
                    <a:pt x="40" y="188"/>
                    <a:pt x="40" y="188"/>
                  </a:cubicBezTo>
                  <a:cubicBezTo>
                    <a:pt x="40" y="186"/>
                    <a:pt x="38" y="184"/>
                    <a:pt x="36" y="184"/>
                  </a:cubicBezTo>
                  <a:cubicBezTo>
                    <a:pt x="34" y="184"/>
                    <a:pt x="32" y="186"/>
                    <a:pt x="32" y="188"/>
                  </a:cubicBezTo>
                  <a:cubicBezTo>
                    <a:pt x="32" y="192"/>
                    <a:pt x="32" y="192"/>
                    <a:pt x="32" y="192"/>
                  </a:cubicBezTo>
                  <a:cubicBezTo>
                    <a:pt x="19" y="192"/>
                    <a:pt x="19" y="192"/>
                    <a:pt x="19" y="192"/>
                  </a:cubicBezTo>
                  <a:cubicBezTo>
                    <a:pt x="10" y="168"/>
                    <a:pt x="10" y="168"/>
                    <a:pt x="10" y="168"/>
                  </a:cubicBezTo>
                  <a:cubicBezTo>
                    <a:pt x="246" y="168"/>
                    <a:pt x="246" y="168"/>
                    <a:pt x="246" y="168"/>
                  </a:cubicBezTo>
                  <a:cubicBezTo>
                    <a:pt x="237" y="192"/>
                    <a:pt x="237" y="192"/>
                    <a:pt x="237" y="192"/>
                  </a:cubicBezTo>
                  <a:cubicBezTo>
                    <a:pt x="224" y="192"/>
                    <a:pt x="224" y="192"/>
                    <a:pt x="224" y="192"/>
                  </a:cubicBezTo>
                  <a:cubicBezTo>
                    <a:pt x="224" y="188"/>
                    <a:pt x="224" y="188"/>
                    <a:pt x="224" y="188"/>
                  </a:cubicBezTo>
                  <a:cubicBezTo>
                    <a:pt x="224" y="186"/>
                    <a:pt x="222" y="184"/>
                    <a:pt x="220" y="184"/>
                  </a:cubicBezTo>
                  <a:cubicBezTo>
                    <a:pt x="208" y="184"/>
                    <a:pt x="208" y="184"/>
                    <a:pt x="208" y="184"/>
                  </a:cubicBezTo>
                  <a:cubicBezTo>
                    <a:pt x="206" y="184"/>
                    <a:pt x="204" y="186"/>
                    <a:pt x="204" y="188"/>
                  </a:cubicBezTo>
                  <a:cubicBezTo>
                    <a:pt x="204" y="190"/>
                    <a:pt x="206" y="192"/>
                    <a:pt x="208" y="192"/>
                  </a:cubicBezTo>
                  <a:cubicBezTo>
                    <a:pt x="216" y="192"/>
                    <a:pt x="216" y="192"/>
                    <a:pt x="216" y="192"/>
                  </a:cubicBezTo>
                  <a:cubicBezTo>
                    <a:pt x="216" y="232"/>
                    <a:pt x="216" y="232"/>
                    <a:pt x="216" y="232"/>
                  </a:cubicBezTo>
                  <a:cubicBezTo>
                    <a:pt x="216" y="234"/>
                    <a:pt x="218" y="236"/>
                    <a:pt x="220" y="236"/>
                  </a:cubicBezTo>
                  <a:cubicBezTo>
                    <a:pt x="222" y="236"/>
                    <a:pt x="224" y="234"/>
                    <a:pt x="224" y="232"/>
                  </a:cubicBezTo>
                  <a:cubicBezTo>
                    <a:pt x="224" y="200"/>
                    <a:pt x="224" y="200"/>
                    <a:pt x="224" y="200"/>
                  </a:cubicBezTo>
                  <a:cubicBezTo>
                    <a:pt x="240" y="200"/>
                    <a:pt x="240" y="200"/>
                    <a:pt x="240" y="200"/>
                  </a:cubicBezTo>
                  <a:cubicBezTo>
                    <a:pt x="242" y="200"/>
                    <a:pt x="243" y="199"/>
                    <a:pt x="244" y="197"/>
                  </a:cubicBezTo>
                  <a:cubicBezTo>
                    <a:pt x="256" y="165"/>
                    <a:pt x="256" y="165"/>
                    <a:pt x="256" y="165"/>
                  </a:cubicBezTo>
                  <a:cubicBezTo>
                    <a:pt x="256" y="164"/>
                    <a:pt x="256" y="163"/>
                    <a:pt x="255" y="162"/>
                  </a:cubicBezTo>
                  <a:cubicBezTo>
                    <a:pt x="255" y="160"/>
                    <a:pt x="253" y="160"/>
                    <a:pt x="252" y="160"/>
                  </a:cubicBezTo>
                  <a:cubicBezTo>
                    <a:pt x="4" y="160"/>
                    <a:pt x="4" y="160"/>
                    <a:pt x="4" y="160"/>
                  </a:cubicBezTo>
                  <a:cubicBezTo>
                    <a:pt x="3" y="160"/>
                    <a:pt x="1" y="160"/>
                    <a:pt x="1" y="162"/>
                  </a:cubicBezTo>
                  <a:cubicBezTo>
                    <a:pt x="0" y="163"/>
                    <a:pt x="0" y="164"/>
                    <a:pt x="0" y="165"/>
                  </a:cubicBezTo>
                  <a:lnTo>
                    <a:pt x="12" y="197"/>
                  </a:lnTo>
                  <a:close/>
                  <a:moveTo>
                    <a:pt x="172" y="236"/>
                  </a:moveTo>
                  <a:cubicBezTo>
                    <a:pt x="174" y="236"/>
                    <a:pt x="176" y="234"/>
                    <a:pt x="176" y="232"/>
                  </a:cubicBezTo>
                  <a:cubicBezTo>
                    <a:pt x="176" y="188"/>
                    <a:pt x="176" y="188"/>
                    <a:pt x="176" y="188"/>
                  </a:cubicBezTo>
                  <a:cubicBezTo>
                    <a:pt x="176" y="186"/>
                    <a:pt x="174" y="184"/>
                    <a:pt x="172" y="184"/>
                  </a:cubicBezTo>
                  <a:cubicBezTo>
                    <a:pt x="170" y="184"/>
                    <a:pt x="168" y="186"/>
                    <a:pt x="168" y="188"/>
                  </a:cubicBezTo>
                  <a:cubicBezTo>
                    <a:pt x="168" y="192"/>
                    <a:pt x="168" y="192"/>
                    <a:pt x="168" y="192"/>
                  </a:cubicBezTo>
                  <a:cubicBezTo>
                    <a:pt x="88" y="192"/>
                    <a:pt x="88" y="192"/>
                    <a:pt x="88" y="192"/>
                  </a:cubicBezTo>
                  <a:cubicBezTo>
                    <a:pt x="88" y="188"/>
                    <a:pt x="88" y="188"/>
                    <a:pt x="88" y="188"/>
                  </a:cubicBezTo>
                  <a:cubicBezTo>
                    <a:pt x="88" y="186"/>
                    <a:pt x="86" y="184"/>
                    <a:pt x="84" y="184"/>
                  </a:cubicBezTo>
                  <a:cubicBezTo>
                    <a:pt x="72" y="184"/>
                    <a:pt x="72" y="184"/>
                    <a:pt x="72" y="184"/>
                  </a:cubicBezTo>
                  <a:cubicBezTo>
                    <a:pt x="70" y="184"/>
                    <a:pt x="68" y="186"/>
                    <a:pt x="68" y="188"/>
                  </a:cubicBezTo>
                  <a:cubicBezTo>
                    <a:pt x="68" y="190"/>
                    <a:pt x="70" y="192"/>
                    <a:pt x="72" y="192"/>
                  </a:cubicBezTo>
                  <a:cubicBezTo>
                    <a:pt x="80" y="192"/>
                    <a:pt x="80" y="192"/>
                    <a:pt x="80" y="192"/>
                  </a:cubicBezTo>
                  <a:cubicBezTo>
                    <a:pt x="80" y="232"/>
                    <a:pt x="80" y="232"/>
                    <a:pt x="80" y="232"/>
                  </a:cubicBezTo>
                  <a:cubicBezTo>
                    <a:pt x="80" y="234"/>
                    <a:pt x="82" y="236"/>
                    <a:pt x="84" y="236"/>
                  </a:cubicBezTo>
                  <a:cubicBezTo>
                    <a:pt x="86" y="236"/>
                    <a:pt x="88" y="234"/>
                    <a:pt x="88" y="232"/>
                  </a:cubicBezTo>
                  <a:cubicBezTo>
                    <a:pt x="88" y="200"/>
                    <a:pt x="88" y="200"/>
                    <a:pt x="88" y="200"/>
                  </a:cubicBezTo>
                  <a:cubicBezTo>
                    <a:pt x="168" y="200"/>
                    <a:pt x="168" y="200"/>
                    <a:pt x="168" y="200"/>
                  </a:cubicBezTo>
                  <a:cubicBezTo>
                    <a:pt x="168" y="232"/>
                    <a:pt x="168" y="232"/>
                    <a:pt x="168" y="232"/>
                  </a:cubicBezTo>
                  <a:cubicBezTo>
                    <a:pt x="168" y="234"/>
                    <a:pt x="170" y="236"/>
                    <a:pt x="172" y="236"/>
                  </a:cubicBezTo>
                  <a:close/>
                  <a:moveTo>
                    <a:pt x="30" y="124"/>
                  </a:moveTo>
                  <a:cubicBezTo>
                    <a:pt x="16" y="124"/>
                    <a:pt x="16" y="124"/>
                    <a:pt x="16" y="124"/>
                  </a:cubicBezTo>
                  <a:cubicBezTo>
                    <a:pt x="14" y="124"/>
                    <a:pt x="12" y="126"/>
                    <a:pt x="12" y="128"/>
                  </a:cubicBezTo>
                  <a:cubicBezTo>
                    <a:pt x="12" y="152"/>
                    <a:pt x="12" y="152"/>
                    <a:pt x="12" y="152"/>
                  </a:cubicBezTo>
                  <a:cubicBezTo>
                    <a:pt x="20" y="152"/>
                    <a:pt x="20" y="152"/>
                    <a:pt x="20" y="152"/>
                  </a:cubicBezTo>
                  <a:cubicBezTo>
                    <a:pt x="20" y="132"/>
                    <a:pt x="20" y="132"/>
                    <a:pt x="20" y="132"/>
                  </a:cubicBezTo>
                  <a:cubicBezTo>
                    <a:pt x="100" y="132"/>
                    <a:pt x="100" y="132"/>
                    <a:pt x="100" y="132"/>
                  </a:cubicBezTo>
                  <a:cubicBezTo>
                    <a:pt x="100" y="152"/>
                    <a:pt x="100" y="152"/>
                    <a:pt x="100" y="152"/>
                  </a:cubicBezTo>
                  <a:cubicBezTo>
                    <a:pt x="108" y="152"/>
                    <a:pt x="108" y="152"/>
                    <a:pt x="108" y="152"/>
                  </a:cubicBezTo>
                  <a:cubicBezTo>
                    <a:pt x="108" y="128"/>
                    <a:pt x="108" y="128"/>
                    <a:pt x="108" y="128"/>
                  </a:cubicBezTo>
                  <a:cubicBezTo>
                    <a:pt x="108" y="126"/>
                    <a:pt x="106" y="124"/>
                    <a:pt x="104" y="124"/>
                  </a:cubicBezTo>
                  <a:cubicBezTo>
                    <a:pt x="92" y="124"/>
                    <a:pt x="92" y="124"/>
                    <a:pt x="92" y="124"/>
                  </a:cubicBezTo>
                  <a:cubicBezTo>
                    <a:pt x="92" y="92"/>
                    <a:pt x="92" y="92"/>
                    <a:pt x="92" y="92"/>
                  </a:cubicBezTo>
                  <a:cubicBezTo>
                    <a:pt x="200" y="92"/>
                    <a:pt x="200" y="92"/>
                    <a:pt x="200" y="92"/>
                  </a:cubicBezTo>
                  <a:cubicBezTo>
                    <a:pt x="200" y="112"/>
                    <a:pt x="200" y="112"/>
                    <a:pt x="200" y="112"/>
                  </a:cubicBezTo>
                  <a:cubicBezTo>
                    <a:pt x="200" y="114"/>
                    <a:pt x="202" y="116"/>
                    <a:pt x="204" y="116"/>
                  </a:cubicBezTo>
                  <a:cubicBezTo>
                    <a:pt x="236" y="116"/>
                    <a:pt x="236" y="116"/>
                    <a:pt x="236" y="116"/>
                  </a:cubicBezTo>
                  <a:cubicBezTo>
                    <a:pt x="236" y="152"/>
                    <a:pt x="236" y="152"/>
                    <a:pt x="236" y="152"/>
                  </a:cubicBezTo>
                  <a:cubicBezTo>
                    <a:pt x="244" y="152"/>
                    <a:pt x="244" y="152"/>
                    <a:pt x="244" y="152"/>
                  </a:cubicBezTo>
                  <a:cubicBezTo>
                    <a:pt x="244" y="112"/>
                    <a:pt x="244" y="112"/>
                    <a:pt x="244" y="112"/>
                  </a:cubicBezTo>
                  <a:cubicBezTo>
                    <a:pt x="244" y="110"/>
                    <a:pt x="242" y="108"/>
                    <a:pt x="240" y="108"/>
                  </a:cubicBezTo>
                  <a:cubicBezTo>
                    <a:pt x="208" y="108"/>
                    <a:pt x="208" y="108"/>
                    <a:pt x="208" y="108"/>
                  </a:cubicBezTo>
                  <a:cubicBezTo>
                    <a:pt x="208" y="88"/>
                    <a:pt x="208" y="88"/>
                    <a:pt x="208" y="88"/>
                  </a:cubicBezTo>
                  <a:cubicBezTo>
                    <a:pt x="208" y="86"/>
                    <a:pt x="206" y="84"/>
                    <a:pt x="204" y="84"/>
                  </a:cubicBezTo>
                  <a:cubicBezTo>
                    <a:pt x="88" y="84"/>
                    <a:pt x="88" y="84"/>
                    <a:pt x="88" y="84"/>
                  </a:cubicBezTo>
                  <a:cubicBezTo>
                    <a:pt x="86" y="84"/>
                    <a:pt x="84" y="86"/>
                    <a:pt x="84" y="88"/>
                  </a:cubicBezTo>
                  <a:cubicBezTo>
                    <a:pt x="84" y="124"/>
                    <a:pt x="84" y="124"/>
                    <a:pt x="84" y="124"/>
                  </a:cubicBezTo>
                  <a:cubicBezTo>
                    <a:pt x="74" y="124"/>
                    <a:pt x="74" y="124"/>
                    <a:pt x="74" y="124"/>
                  </a:cubicBezTo>
                  <a:cubicBezTo>
                    <a:pt x="23" y="61"/>
                    <a:pt x="23" y="61"/>
                    <a:pt x="23" y="61"/>
                  </a:cubicBezTo>
                  <a:cubicBezTo>
                    <a:pt x="22" y="60"/>
                    <a:pt x="21" y="60"/>
                    <a:pt x="20" y="60"/>
                  </a:cubicBezTo>
                  <a:cubicBezTo>
                    <a:pt x="4" y="60"/>
                    <a:pt x="4" y="60"/>
                    <a:pt x="4" y="60"/>
                  </a:cubicBezTo>
                  <a:cubicBezTo>
                    <a:pt x="3" y="60"/>
                    <a:pt x="1" y="61"/>
                    <a:pt x="1" y="62"/>
                  </a:cubicBezTo>
                  <a:cubicBezTo>
                    <a:pt x="0" y="63"/>
                    <a:pt x="0" y="64"/>
                    <a:pt x="0" y="66"/>
                  </a:cubicBezTo>
                  <a:lnTo>
                    <a:pt x="30" y="124"/>
                  </a:lnTo>
                  <a:close/>
                  <a:moveTo>
                    <a:pt x="18" y="68"/>
                  </a:moveTo>
                  <a:cubicBezTo>
                    <a:pt x="64" y="124"/>
                    <a:pt x="64" y="124"/>
                    <a:pt x="64" y="124"/>
                  </a:cubicBezTo>
                  <a:cubicBezTo>
                    <a:pt x="38" y="124"/>
                    <a:pt x="38" y="124"/>
                    <a:pt x="38" y="124"/>
                  </a:cubicBezTo>
                  <a:cubicBezTo>
                    <a:pt x="10" y="68"/>
                    <a:pt x="10" y="68"/>
                    <a:pt x="10" y="68"/>
                  </a:cubicBezTo>
                  <a:lnTo>
                    <a:pt x="18" y="68"/>
                  </a:ln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95" name="Google Shape;1364;p68">
              <a:extLst>
                <a:ext uri="{FF2B5EF4-FFF2-40B4-BE49-F238E27FC236}">
                  <a16:creationId xmlns:a16="http://schemas.microsoft.com/office/drawing/2014/main" id="{4A052846-0FCB-4901-B09A-DC07EA5E259B}"/>
                </a:ext>
              </a:extLst>
            </p:cNvPr>
            <p:cNvSpPr/>
            <p:nvPr/>
          </p:nvSpPr>
          <p:spPr>
            <a:xfrm>
              <a:off x="1519939" y="2248277"/>
              <a:ext cx="223207" cy="264267"/>
            </a:xfrm>
            <a:custGeom>
              <a:avLst/>
              <a:gdLst/>
              <a:ahLst/>
              <a:cxnLst/>
              <a:rect l="l" t="t" r="r" b="b"/>
              <a:pathLst>
                <a:path w="214" h="256" extrusionOk="0">
                  <a:moveTo>
                    <a:pt x="96" y="86"/>
                  </a:moveTo>
                  <a:cubicBezTo>
                    <a:pt x="96" y="100"/>
                    <a:pt x="96" y="100"/>
                    <a:pt x="96" y="100"/>
                  </a:cubicBezTo>
                  <a:cubicBezTo>
                    <a:pt x="104" y="100"/>
                    <a:pt x="104" y="100"/>
                    <a:pt x="104" y="100"/>
                  </a:cubicBezTo>
                  <a:cubicBezTo>
                    <a:pt x="104" y="84"/>
                    <a:pt x="104" y="84"/>
                    <a:pt x="104" y="84"/>
                  </a:cubicBezTo>
                  <a:cubicBezTo>
                    <a:pt x="104" y="83"/>
                    <a:pt x="104" y="82"/>
                    <a:pt x="103" y="81"/>
                  </a:cubicBezTo>
                  <a:cubicBezTo>
                    <a:pt x="92" y="71"/>
                    <a:pt x="92" y="71"/>
                    <a:pt x="92" y="71"/>
                  </a:cubicBezTo>
                  <a:cubicBezTo>
                    <a:pt x="107" y="8"/>
                    <a:pt x="107" y="8"/>
                    <a:pt x="107" y="8"/>
                  </a:cubicBezTo>
                  <a:cubicBezTo>
                    <a:pt x="112" y="8"/>
                    <a:pt x="112" y="8"/>
                    <a:pt x="112" y="8"/>
                  </a:cubicBezTo>
                  <a:cubicBezTo>
                    <a:pt x="112" y="100"/>
                    <a:pt x="112" y="100"/>
                    <a:pt x="112" y="100"/>
                  </a:cubicBezTo>
                  <a:cubicBezTo>
                    <a:pt x="120" y="100"/>
                    <a:pt x="120" y="100"/>
                    <a:pt x="120" y="100"/>
                  </a:cubicBezTo>
                  <a:cubicBezTo>
                    <a:pt x="120" y="4"/>
                    <a:pt x="120" y="4"/>
                    <a:pt x="120" y="4"/>
                  </a:cubicBezTo>
                  <a:cubicBezTo>
                    <a:pt x="120" y="2"/>
                    <a:pt x="118" y="0"/>
                    <a:pt x="116" y="0"/>
                  </a:cubicBezTo>
                  <a:cubicBezTo>
                    <a:pt x="104" y="0"/>
                    <a:pt x="104" y="0"/>
                    <a:pt x="104" y="0"/>
                  </a:cubicBezTo>
                  <a:cubicBezTo>
                    <a:pt x="102" y="0"/>
                    <a:pt x="101" y="1"/>
                    <a:pt x="100" y="3"/>
                  </a:cubicBezTo>
                  <a:cubicBezTo>
                    <a:pt x="84" y="71"/>
                    <a:pt x="84" y="71"/>
                    <a:pt x="84" y="71"/>
                  </a:cubicBezTo>
                  <a:cubicBezTo>
                    <a:pt x="84" y="72"/>
                    <a:pt x="84" y="74"/>
                    <a:pt x="85" y="75"/>
                  </a:cubicBezTo>
                  <a:lnTo>
                    <a:pt x="96" y="86"/>
                  </a:lnTo>
                  <a:close/>
                  <a:moveTo>
                    <a:pt x="97" y="143"/>
                  </a:moveTo>
                  <a:cubicBezTo>
                    <a:pt x="93" y="136"/>
                    <a:pt x="93" y="136"/>
                    <a:pt x="93" y="136"/>
                  </a:cubicBezTo>
                  <a:cubicBezTo>
                    <a:pt x="80" y="144"/>
                    <a:pt x="80" y="144"/>
                    <a:pt x="80" y="144"/>
                  </a:cubicBezTo>
                  <a:cubicBezTo>
                    <a:pt x="79" y="145"/>
                    <a:pt x="78" y="146"/>
                    <a:pt x="78" y="147"/>
                  </a:cubicBezTo>
                  <a:cubicBezTo>
                    <a:pt x="74" y="161"/>
                    <a:pt x="74" y="161"/>
                    <a:pt x="74" y="161"/>
                  </a:cubicBezTo>
                  <a:cubicBezTo>
                    <a:pt x="12" y="179"/>
                    <a:pt x="12" y="179"/>
                    <a:pt x="12" y="179"/>
                  </a:cubicBezTo>
                  <a:cubicBezTo>
                    <a:pt x="10" y="175"/>
                    <a:pt x="10" y="175"/>
                    <a:pt x="10" y="175"/>
                  </a:cubicBezTo>
                  <a:cubicBezTo>
                    <a:pt x="89" y="129"/>
                    <a:pt x="89" y="129"/>
                    <a:pt x="89" y="129"/>
                  </a:cubicBezTo>
                  <a:cubicBezTo>
                    <a:pt x="85" y="122"/>
                    <a:pt x="85" y="122"/>
                    <a:pt x="85" y="122"/>
                  </a:cubicBezTo>
                  <a:cubicBezTo>
                    <a:pt x="2" y="170"/>
                    <a:pt x="2" y="170"/>
                    <a:pt x="2" y="170"/>
                  </a:cubicBezTo>
                  <a:cubicBezTo>
                    <a:pt x="1" y="171"/>
                    <a:pt x="1" y="172"/>
                    <a:pt x="0" y="173"/>
                  </a:cubicBezTo>
                  <a:cubicBezTo>
                    <a:pt x="0" y="174"/>
                    <a:pt x="0" y="175"/>
                    <a:pt x="1" y="176"/>
                  </a:cubicBezTo>
                  <a:cubicBezTo>
                    <a:pt x="7" y="186"/>
                    <a:pt x="7" y="186"/>
                    <a:pt x="7" y="186"/>
                  </a:cubicBezTo>
                  <a:cubicBezTo>
                    <a:pt x="8" y="187"/>
                    <a:pt x="9" y="188"/>
                    <a:pt x="10" y="188"/>
                  </a:cubicBezTo>
                  <a:cubicBezTo>
                    <a:pt x="11" y="188"/>
                    <a:pt x="11" y="188"/>
                    <a:pt x="11" y="188"/>
                  </a:cubicBezTo>
                  <a:cubicBezTo>
                    <a:pt x="78" y="168"/>
                    <a:pt x="78" y="168"/>
                    <a:pt x="78" y="168"/>
                  </a:cubicBezTo>
                  <a:cubicBezTo>
                    <a:pt x="80" y="167"/>
                    <a:pt x="81" y="166"/>
                    <a:pt x="81" y="165"/>
                  </a:cubicBezTo>
                  <a:cubicBezTo>
                    <a:pt x="85" y="150"/>
                    <a:pt x="85" y="150"/>
                    <a:pt x="85" y="150"/>
                  </a:cubicBezTo>
                  <a:lnTo>
                    <a:pt x="97" y="143"/>
                  </a:lnTo>
                  <a:close/>
                  <a:moveTo>
                    <a:pt x="212" y="175"/>
                  </a:moveTo>
                  <a:cubicBezTo>
                    <a:pt x="162" y="127"/>
                    <a:pt x="162" y="127"/>
                    <a:pt x="162" y="127"/>
                  </a:cubicBezTo>
                  <a:cubicBezTo>
                    <a:pt x="161" y="126"/>
                    <a:pt x="159" y="126"/>
                    <a:pt x="158" y="126"/>
                  </a:cubicBezTo>
                  <a:cubicBezTo>
                    <a:pt x="143" y="130"/>
                    <a:pt x="143" y="130"/>
                    <a:pt x="143" y="130"/>
                  </a:cubicBezTo>
                  <a:cubicBezTo>
                    <a:pt x="131" y="123"/>
                    <a:pt x="131" y="123"/>
                    <a:pt x="131" y="123"/>
                  </a:cubicBezTo>
                  <a:cubicBezTo>
                    <a:pt x="127" y="130"/>
                    <a:pt x="127" y="130"/>
                    <a:pt x="127" y="130"/>
                  </a:cubicBezTo>
                  <a:cubicBezTo>
                    <a:pt x="140" y="138"/>
                    <a:pt x="140" y="138"/>
                    <a:pt x="140" y="138"/>
                  </a:cubicBezTo>
                  <a:cubicBezTo>
                    <a:pt x="141" y="138"/>
                    <a:pt x="142" y="138"/>
                    <a:pt x="143" y="138"/>
                  </a:cubicBezTo>
                  <a:cubicBezTo>
                    <a:pt x="158" y="134"/>
                    <a:pt x="158" y="134"/>
                    <a:pt x="158" y="134"/>
                  </a:cubicBezTo>
                  <a:cubicBezTo>
                    <a:pt x="205" y="178"/>
                    <a:pt x="205" y="178"/>
                    <a:pt x="205" y="178"/>
                  </a:cubicBezTo>
                  <a:cubicBezTo>
                    <a:pt x="202" y="183"/>
                    <a:pt x="202" y="183"/>
                    <a:pt x="202" y="183"/>
                  </a:cubicBezTo>
                  <a:cubicBezTo>
                    <a:pt x="123" y="137"/>
                    <a:pt x="123" y="137"/>
                    <a:pt x="123" y="137"/>
                  </a:cubicBezTo>
                  <a:cubicBezTo>
                    <a:pt x="119" y="143"/>
                    <a:pt x="119" y="143"/>
                    <a:pt x="119" y="143"/>
                  </a:cubicBezTo>
                  <a:cubicBezTo>
                    <a:pt x="202" y="191"/>
                    <a:pt x="202" y="191"/>
                    <a:pt x="202" y="191"/>
                  </a:cubicBezTo>
                  <a:cubicBezTo>
                    <a:pt x="202" y="192"/>
                    <a:pt x="203" y="192"/>
                    <a:pt x="204" y="192"/>
                  </a:cubicBezTo>
                  <a:cubicBezTo>
                    <a:pt x="205" y="192"/>
                    <a:pt x="206" y="191"/>
                    <a:pt x="207" y="190"/>
                  </a:cubicBezTo>
                  <a:cubicBezTo>
                    <a:pt x="213" y="180"/>
                    <a:pt x="213" y="180"/>
                    <a:pt x="213" y="180"/>
                  </a:cubicBezTo>
                  <a:cubicBezTo>
                    <a:pt x="214" y="178"/>
                    <a:pt x="214" y="176"/>
                    <a:pt x="212" y="175"/>
                  </a:cubicBezTo>
                  <a:close/>
                  <a:moveTo>
                    <a:pt x="108" y="104"/>
                  </a:moveTo>
                  <a:cubicBezTo>
                    <a:pt x="99" y="104"/>
                    <a:pt x="92" y="111"/>
                    <a:pt x="92" y="120"/>
                  </a:cubicBezTo>
                  <a:cubicBezTo>
                    <a:pt x="92" y="129"/>
                    <a:pt x="99" y="136"/>
                    <a:pt x="108" y="136"/>
                  </a:cubicBezTo>
                  <a:cubicBezTo>
                    <a:pt x="117" y="136"/>
                    <a:pt x="124" y="129"/>
                    <a:pt x="124" y="120"/>
                  </a:cubicBezTo>
                  <a:cubicBezTo>
                    <a:pt x="124" y="111"/>
                    <a:pt x="117" y="104"/>
                    <a:pt x="108" y="104"/>
                  </a:cubicBezTo>
                  <a:close/>
                  <a:moveTo>
                    <a:pt x="108" y="128"/>
                  </a:moveTo>
                  <a:cubicBezTo>
                    <a:pt x="104" y="128"/>
                    <a:pt x="100" y="124"/>
                    <a:pt x="100" y="120"/>
                  </a:cubicBezTo>
                  <a:cubicBezTo>
                    <a:pt x="100" y="116"/>
                    <a:pt x="104" y="112"/>
                    <a:pt x="108" y="112"/>
                  </a:cubicBezTo>
                  <a:cubicBezTo>
                    <a:pt x="112" y="112"/>
                    <a:pt x="116" y="116"/>
                    <a:pt x="116" y="120"/>
                  </a:cubicBezTo>
                  <a:cubicBezTo>
                    <a:pt x="116" y="124"/>
                    <a:pt x="112" y="128"/>
                    <a:pt x="108" y="128"/>
                  </a:cubicBezTo>
                  <a:close/>
                  <a:moveTo>
                    <a:pt x="118" y="148"/>
                  </a:moveTo>
                  <a:cubicBezTo>
                    <a:pt x="117" y="148"/>
                    <a:pt x="115" y="148"/>
                    <a:pt x="114" y="148"/>
                  </a:cubicBezTo>
                  <a:cubicBezTo>
                    <a:pt x="114" y="148"/>
                    <a:pt x="108" y="151"/>
                    <a:pt x="102" y="148"/>
                  </a:cubicBezTo>
                  <a:cubicBezTo>
                    <a:pt x="101" y="148"/>
                    <a:pt x="99" y="148"/>
                    <a:pt x="98" y="148"/>
                  </a:cubicBezTo>
                  <a:cubicBezTo>
                    <a:pt x="97" y="149"/>
                    <a:pt x="96" y="150"/>
                    <a:pt x="96" y="152"/>
                  </a:cubicBezTo>
                  <a:cubicBezTo>
                    <a:pt x="84" y="255"/>
                    <a:pt x="84" y="255"/>
                    <a:pt x="84" y="255"/>
                  </a:cubicBezTo>
                  <a:cubicBezTo>
                    <a:pt x="91" y="256"/>
                    <a:pt x="91" y="256"/>
                    <a:pt x="91" y="256"/>
                  </a:cubicBezTo>
                  <a:cubicBezTo>
                    <a:pt x="103" y="157"/>
                    <a:pt x="103" y="157"/>
                    <a:pt x="103" y="157"/>
                  </a:cubicBezTo>
                  <a:cubicBezTo>
                    <a:pt x="107" y="158"/>
                    <a:pt x="110" y="158"/>
                    <a:pt x="113" y="157"/>
                  </a:cubicBezTo>
                  <a:cubicBezTo>
                    <a:pt x="125" y="256"/>
                    <a:pt x="125" y="256"/>
                    <a:pt x="125" y="256"/>
                  </a:cubicBezTo>
                  <a:cubicBezTo>
                    <a:pt x="132" y="255"/>
                    <a:pt x="132" y="255"/>
                    <a:pt x="132" y="255"/>
                  </a:cubicBezTo>
                  <a:cubicBezTo>
                    <a:pt x="120" y="152"/>
                    <a:pt x="120" y="152"/>
                    <a:pt x="120" y="152"/>
                  </a:cubicBezTo>
                  <a:cubicBezTo>
                    <a:pt x="120" y="150"/>
                    <a:pt x="119" y="149"/>
                    <a:pt x="118" y="148"/>
                  </a:cubicBez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96" name="Google Shape;1365;p68">
              <a:extLst>
                <a:ext uri="{FF2B5EF4-FFF2-40B4-BE49-F238E27FC236}">
                  <a16:creationId xmlns:a16="http://schemas.microsoft.com/office/drawing/2014/main" id="{E4465CC4-626B-45D1-9E8F-2208C8548A54}"/>
                </a:ext>
              </a:extLst>
            </p:cNvPr>
            <p:cNvSpPr/>
            <p:nvPr/>
          </p:nvSpPr>
          <p:spPr>
            <a:xfrm>
              <a:off x="1841702" y="2248277"/>
              <a:ext cx="267854" cy="264267"/>
            </a:xfrm>
            <a:custGeom>
              <a:avLst/>
              <a:gdLst/>
              <a:ahLst/>
              <a:cxnLst/>
              <a:rect l="l" t="t" r="r" b="b"/>
              <a:pathLst>
                <a:path w="256" h="256" extrusionOk="0">
                  <a:moveTo>
                    <a:pt x="184" y="102"/>
                  </a:moveTo>
                  <a:cubicBezTo>
                    <a:pt x="179" y="77"/>
                    <a:pt x="177" y="51"/>
                    <a:pt x="179" y="25"/>
                  </a:cubicBezTo>
                  <a:cubicBezTo>
                    <a:pt x="180" y="4"/>
                    <a:pt x="180" y="4"/>
                    <a:pt x="180" y="4"/>
                  </a:cubicBezTo>
                  <a:cubicBezTo>
                    <a:pt x="180" y="3"/>
                    <a:pt x="180" y="2"/>
                    <a:pt x="179" y="1"/>
                  </a:cubicBezTo>
                  <a:cubicBezTo>
                    <a:pt x="178" y="0"/>
                    <a:pt x="177" y="0"/>
                    <a:pt x="176" y="0"/>
                  </a:cubicBezTo>
                  <a:cubicBezTo>
                    <a:pt x="32" y="0"/>
                    <a:pt x="32" y="0"/>
                    <a:pt x="32" y="0"/>
                  </a:cubicBezTo>
                  <a:cubicBezTo>
                    <a:pt x="31" y="0"/>
                    <a:pt x="30" y="0"/>
                    <a:pt x="29" y="1"/>
                  </a:cubicBezTo>
                  <a:cubicBezTo>
                    <a:pt x="28" y="2"/>
                    <a:pt x="28" y="3"/>
                    <a:pt x="28" y="4"/>
                  </a:cubicBezTo>
                  <a:cubicBezTo>
                    <a:pt x="30" y="28"/>
                    <a:pt x="30" y="28"/>
                    <a:pt x="30" y="28"/>
                  </a:cubicBezTo>
                  <a:cubicBezTo>
                    <a:pt x="31" y="52"/>
                    <a:pt x="30" y="76"/>
                    <a:pt x="25" y="99"/>
                  </a:cubicBezTo>
                  <a:cubicBezTo>
                    <a:pt x="0" y="227"/>
                    <a:pt x="0" y="227"/>
                    <a:pt x="0" y="227"/>
                  </a:cubicBezTo>
                  <a:cubicBezTo>
                    <a:pt x="0" y="227"/>
                    <a:pt x="0" y="228"/>
                    <a:pt x="0" y="228"/>
                  </a:cubicBezTo>
                  <a:cubicBezTo>
                    <a:pt x="0" y="256"/>
                    <a:pt x="0" y="256"/>
                    <a:pt x="0" y="256"/>
                  </a:cubicBezTo>
                  <a:cubicBezTo>
                    <a:pt x="8" y="256"/>
                    <a:pt x="8" y="256"/>
                    <a:pt x="8" y="256"/>
                  </a:cubicBezTo>
                  <a:cubicBezTo>
                    <a:pt x="8" y="228"/>
                    <a:pt x="8" y="228"/>
                    <a:pt x="8" y="228"/>
                  </a:cubicBezTo>
                  <a:cubicBezTo>
                    <a:pt x="33" y="101"/>
                    <a:pt x="33" y="101"/>
                    <a:pt x="33" y="101"/>
                  </a:cubicBezTo>
                  <a:cubicBezTo>
                    <a:pt x="38" y="76"/>
                    <a:pt x="39" y="52"/>
                    <a:pt x="38" y="27"/>
                  </a:cubicBezTo>
                  <a:cubicBezTo>
                    <a:pt x="36" y="8"/>
                    <a:pt x="36" y="8"/>
                    <a:pt x="36" y="8"/>
                  </a:cubicBezTo>
                  <a:cubicBezTo>
                    <a:pt x="172" y="8"/>
                    <a:pt x="172" y="8"/>
                    <a:pt x="172" y="8"/>
                  </a:cubicBezTo>
                  <a:cubicBezTo>
                    <a:pt x="171" y="24"/>
                    <a:pt x="171" y="24"/>
                    <a:pt x="171" y="24"/>
                  </a:cubicBezTo>
                  <a:cubicBezTo>
                    <a:pt x="169" y="51"/>
                    <a:pt x="171" y="78"/>
                    <a:pt x="177" y="104"/>
                  </a:cubicBezTo>
                  <a:cubicBezTo>
                    <a:pt x="203" y="224"/>
                    <a:pt x="203" y="224"/>
                    <a:pt x="203" y="224"/>
                  </a:cubicBezTo>
                  <a:cubicBezTo>
                    <a:pt x="32" y="224"/>
                    <a:pt x="32" y="224"/>
                    <a:pt x="32" y="224"/>
                  </a:cubicBezTo>
                  <a:cubicBezTo>
                    <a:pt x="32" y="232"/>
                    <a:pt x="32" y="232"/>
                    <a:pt x="32" y="232"/>
                  </a:cubicBezTo>
                  <a:cubicBezTo>
                    <a:pt x="204" y="232"/>
                    <a:pt x="204" y="232"/>
                    <a:pt x="204" y="232"/>
                  </a:cubicBezTo>
                  <a:cubicBezTo>
                    <a:pt x="204" y="256"/>
                    <a:pt x="204" y="256"/>
                    <a:pt x="204" y="256"/>
                  </a:cubicBezTo>
                  <a:cubicBezTo>
                    <a:pt x="212" y="256"/>
                    <a:pt x="212" y="256"/>
                    <a:pt x="212" y="256"/>
                  </a:cubicBezTo>
                  <a:cubicBezTo>
                    <a:pt x="212" y="228"/>
                    <a:pt x="212" y="228"/>
                    <a:pt x="212" y="228"/>
                  </a:cubicBezTo>
                  <a:cubicBezTo>
                    <a:pt x="212" y="228"/>
                    <a:pt x="212" y="227"/>
                    <a:pt x="212" y="227"/>
                  </a:cubicBezTo>
                  <a:lnTo>
                    <a:pt x="184" y="102"/>
                  </a:lnTo>
                  <a:close/>
                  <a:moveTo>
                    <a:pt x="256" y="230"/>
                  </a:moveTo>
                  <a:cubicBezTo>
                    <a:pt x="228" y="121"/>
                    <a:pt x="228" y="121"/>
                    <a:pt x="228" y="121"/>
                  </a:cubicBezTo>
                  <a:cubicBezTo>
                    <a:pt x="223" y="99"/>
                    <a:pt x="221" y="76"/>
                    <a:pt x="223" y="54"/>
                  </a:cubicBezTo>
                  <a:cubicBezTo>
                    <a:pt x="224" y="36"/>
                    <a:pt x="224" y="36"/>
                    <a:pt x="224" y="36"/>
                  </a:cubicBezTo>
                  <a:cubicBezTo>
                    <a:pt x="224" y="35"/>
                    <a:pt x="224" y="34"/>
                    <a:pt x="223" y="33"/>
                  </a:cubicBezTo>
                  <a:cubicBezTo>
                    <a:pt x="222" y="32"/>
                    <a:pt x="221" y="32"/>
                    <a:pt x="220" y="32"/>
                  </a:cubicBezTo>
                  <a:cubicBezTo>
                    <a:pt x="196" y="32"/>
                    <a:pt x="196" y="32"/>
                    <a:pt x="196" y="32"/>
                  </a:cubicBezTo>
                  <a:cubicBezTo>
                    <a:pt x="196" y="40"/>
                    <a:pt x="196" y="40"/>
                    <a:pt x="196" y="40"/>
                  </a:cubicBezTo>
                  <a:cubicBezTo>
                    <a:pt x="216" y="40"/>
                    <a:pt x="216" y="40"/>
                    <a:pt x="216" y="40"/>
                  </a:cubicBezTo>
                  <a:cubicBezTo>
                    <a:pt x="215" y="53"/>
                    <a:pt x="215" y="53"/>
                    <a:pt x="215" y="53"/>
                  </a:cubicBezTo>
                  <a:cubicBezTo>
                    <a:pt x="213" y="77"/>
                    <a:pt x="215" y="100"/>
                    <a:pt x="221" y="123"/>
                  </a:cubicBezTo>
                  <a:cubicBezTo>
                    <a:pt x="246" y="224"/>
                    <a:pt x="246" y="224"/>
                    <a:pt x="246" y="224"/>
                  </a:cubicBezTo>
                  <a:cubicBezTo>
                    <a:pt x="228" y="224"/>
                    <a:pt x="228" y="224"/>
                    <a:pt x="228" y="224"/>
                  </a:cubicBezTo>
                  <a:cubicBezTo>
                    <a:pt x="228" y="232"/>
                    <a:pt x="228" y="232"/>
                    <a:pt x="228" y="232"/>
                  </a:cubicBezTo>
                  <a:cubicBezTo>
                    <a:pt x="248" y="232"/>
                    <a:pt x="248" y="232"/>
                    <a:pt x="248" y="232"/>
                  </a:cubicBezTo>
                  <a:cubicBezTo>
                    <a:pt x="248" y="256"/>
                    <a:pt x="248" y="256"/>
                    <a:pt x="248" y="256"/>
                  </a:cubicBezTo>
                  <a:cubicBezTo>
                    <a:pt x="256" y="256"/>
                    <a:pt x="256" y="256"/>
                    <a:pt x="256" y="256"/>
                  </a:cubicBezTo>
                  <a:cubicBezTo>
                    <a:pt x="256" y="231"/>
                    <a:pt x="256" y="231"/>
                    <a:pt x="256" y="231"/>
                  </a:cubicBezTo>
                  <a:cubicBezTo>
                    <a:pt x="256" y="231"/>
                    <a:pt x="256" y="230"/>
                    <a:pt x="256" y="230"/>
                  </a:cubicBezTo>
                  <a:close/>
                  <a:moveTo>
                    <a:pt x="163" y="139"/>
                  </a:moveTo>
                  <a:cubicBezTo>
                    <a:pt x="163" y="138"/>
                    <a:pt x="164" y="137"/>
                    <a:pt x="164" y="136"/>
                  </a:cubicBezTo>
                  <a:cubicBezTo>
                    <a:pt x="165" y="114"/>
                    <a:pt x="153" y="94"/>
                    <a:pt x="134" y="83"/>
                  </a:cubicBezTo>
                  <a:cubicBezTo>
                    <a:pt x="132" y="82"/>
                    <a:pt x="130" y="83"/>
                    <a:pt x="129" y="85"/>
                  </a:cubicBezTo>
                  <a:cubicBezTo>
                    <a:pt x="115" y="109"/>
                    <a:pt x="115" y="109"/>
                    <a:pt x="115" y="109"/>
                  </a:cubicBezTo>
                  <a:cubicBezTo>
                    <a:pt x="122" y="113"/>
                    <a:pt x="122" y="113"/>
                    <a:pt x="122" y="113"/>
                  </a:cubicBezTo>
                  <a:cubicBezTo>
                    <a:pt x="134" y="92"/>
                    <a:pt x="134" y="92"/>
                    <a:pt x="134" y="92"/>
                  </a:cubicBezTo>
                  <a:cubicBezTo>
                    <a:pt x="147" y="101"/>
                    <a:pt x="155" y="116"/>
                    <a:pt x="156" y="132"/>
                  </a:cubicBezTo>
                  <a:cubicBezTo>
                    <a:pt x="132" y="132"/>
                    <a:pt x="132" y="132"/>
                    <a:pt x="132" y="132"/>
                  </a:cubicBezTo>
                  <a:cubicBezTo>
                    <a:pt x="132" y="140"/>
                    <a:pt x="132" y="140"/>
                    <a:pt x="132" y="140"/>
                  </a:cubicBezTo>
                  <a:cubicBezTo>
                    <a:pt x="160" y="140"/>
                    <a:pt x="160" y="140"/>
                    <a:pt x="160" y="140"/>
                  </a:cubicBezTo>
                  <a:cubicBezTo>
                    <a:pt x="161" y="140"/>
                    <a:pt x="162" y="140"/>
                    <a:pt x="163" y="139"/>
                  </a:cubicBezTo>
                  <a:close/>
                  <a:moveTo>
                    <a:pt x="89" y="154"/>
                  </a:moveTo>
                  <a:cubicBezTo>
                    <a:pt x="75" y="178"/>
                    <a:pt x="75" y="178"/>
                    <a:pt x="75" y="178"/>
                  </a:cubicBezTo>
                  <a:cubicBezTo>
                    <a:pt x="74" y="180"/>
                    <a:pt x="74" y="183"/>
                    <a:pt x="76" y="184"/>
                  </a:cubicBezTo>
                  <a:cubicBezTo>
                    <a:pt x="85" y="189"/>
                    <a:pt x="96" y="192"/>
                    <a:pt x="106" y="192"/>
                  </a:cubicBezTo>
                  <a:cubicBezTo>
                    <a:pt x="116" y="192"/>
                    <a:pt x="127" y="189"/>
                    <a:pt x="136" y="184"/>
                  </a:cubicBezTo>
                  <a:cubicBezTo>
                    <a:pt x="138" y="183"/>
                    <a:pt x="138" y="180"/>
                    <a:pt x="137" y="178"/>
                  </a:cubicBezTo>
                  <a:cubicBezTo>
                    <a:pt x="123" y="154"/>
                    <a:pt x="123" y="154"/>
                    <a:pt x="123" y="154"/>
                  </a:cubicBezTo>
                  <a:cubicBezTo>
                    <a:pt x="116" y="158"/>
                    <a:pt x="116" y="158"/>
                    <a:pt x="116" y="158"/>
                  </a:cubicBezTo>
                  <a:cubicBezTo>
                    <a:pt x="128" y="179"/>
                    <a:pt x="128" y="179"/>
                    <a:pt x="128" y="179"/>
                  </a:cubicBezTo>
                  <a:cubicBezTo>
                    <a:pt x="114" y="186"/>
                    <a:pt x="98" y="186"/>
                    <a:pt x="84" y="179"/>
                  </a:cubicBezTo>
                  <a:cubicBezTo>
                    <a:pt x="96" y="158"/>
                    <a:pt x="96" y="158"/>
                    <a:pt x="96" y="158"/>
                  </a:cubicBezTo>
                  <a:lnTo>
                    <a:pt x="89" y="154"/>
                  </a:lnTo>
                  <a:close/>
                  <a:moveTo>
                    <a:pt x="78" y="83"/>
                  </a:moveTo>
                  <a:cubicBezTo>
                    <a:pt x="59" y="94"/>
                    <a:pt x="47" y="114"/>
                    <a:pt x="48" y="136"/>
                  </a:cubicBezTo>
                  <a:cubicBezTo>
                    <a:pt x="48" y="137"/>
                    <a:pt x="49" y="138"/>
                    <a:pt x="49" y="139"/>
                  </a:cubicBezTo>
                  <a:cubicBezTo>
                    <a:pt x="50" y="140"/>
                    <a:pt x="51" y="140"/>
                    <a:pt x="52" y="140"/>
                  </a:cubicBezTo>
                  <a:cubicBezTo>
                    <a:pt x="80" y="140"/>
                    <a:pt x="80" y="140"/>
                    <a:pt x="80" y="140"/>
                  </a:cubicBezTo>
                  <a:cubicBezTo>
                    <a:pt x="80" y="132"/>
                    <a:pt x="80" y="132"/>
                    <a:pt x="80" y="132"/>
                  </a:cubicBezTo>
                  <a:cubicBezTo>
                    <a:pt x="56" y="132"/>
                    <a:pt x="56" y="132"/>
                    <a:pt x="56" y="132"/>
                  </a:cubicBezTo>
                  <a:cubicBezTo>
                    <a:pt x="57" y="116"/>
                    <a:pt x="65" y="101"/>
                    <a:pt x="78" y="92"/>
                  </a:cubicBezTo>
                  <a:cubicBezTo>
                    <a:pt x="90" y="113"/>
                    <a:pt x="90" y="113"/>
                    <a:pt x="90" y="113"/>
                  </a:cubicBezTo>
                  <a:cubicBezTo>
                    <a:pt x="97" y="109"/>
                    <a:pt x="97" y="109"/>
                    <a:pt x="97" y="109"/>
                  </a:cubicBezTo>
                  <a:cubicBezTo>
                    <a:pt x="83" y="85"/>
                    <a:pt x="83" y="85"/>
                    <a:pt x="83" y="85"/>
                  </a:cubicBezTo>
                  <a:cubicBezTo>
                    <a:pt x="82" y="83"/>
                    <a:pt x="80" y="82"/>
                    <a:pt x="78" y="83"/>
                  </a:cubicBezTo>
                  <a:close/>
                  <a:moveTo>
                    <a:pt x="88" y="134"/>
                  </a:moveTo>
                  <a:cubicBezTo>
                    <a:pt x="88" y="144"/>
                    <a:pt x="96" y="152"/>
                    <a:pt x="106" y="152"/>
                  </a:cubicBezTo>
                  <a:cubicBezTo>
                    <a:pt x="116" y="152"/>
                    <a:pt x="124" y="144"/>
                    <a:pt x="124" y="134"/>
                  </a:cubicBezTo>
                  <a:cubicBezTo>
                    <a:pt x="124" y="124"/>
                    <a:pt x="116" y="116"/>
                    <a:pt x="106" y="116"/>
                  </a:cubicBezTo>
                  <a:cubicBezTo>
                    <a:pt x="96" y="116"/>
                    <a:pt x="88" y="124"/>
                    <a:pt x="88" y="134"/>
                  </a:cubicBezTo>
                  <a:close/>
                  <a:moveTo>
                    <a:pt x="116" y="134"/>
                  </a:moveTo>
                  <a:cubicBezTo>
                    <a:pt x="116" y="140"/>
                    <a:pt x="112" y="144"/>
                    <a:pt x="106" y="144"/>
                  </a:cubicBezTo>
                  <a:cubicBezTo>
                    <a:pt x="100" y="144"/>
                    <a:pt x="96" y="140"/>
                    <a:pt x="96" y="134"/>
                  </a:cubicBezTo>
                  <a:cubicBezTo>
                    <a:pt x="96" y="128"/>
                    <a:pt x="100" y="124"/>
                    <a:pt x="106" y="124"/>
                  </a:cubicBezTo>
                  <a:cubicBezTo>
                    <a:pt x="112" y="124"/>
                    <a:pt x="116" y="128"/>
                    <a:pt x="116" y="134"/>
                  </a:cubicBez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grpSp>
      <p:sp>
        <p:nvSpPr>
          <p:cNvPr id="97" name="Google Shape;1366;p68">
            <a:extLst>
              <a:ext uri="{FF2B5EF4-FFF2-40B4-BE49-F238E27FC236}">
                <a16:creationId xmlns:a16="http://schemas.microsoft.com/office/drawing/2014/main" id="{3AF51A4C-4C8A-4EC4-955C-7FFD2F4F80F4}"/>
              </a:ext>
            </a:extLst>
          </p:cNvPr>
          <p:cNvSpPr txBox="1"/>
          <p:nvPr/>
        </p:nvSpPr>
        <p:spPr>
          <a:xfrm>
            <a:off x="1326673" y="2174316"/>
            <a:ext cx="472349" cy="153868"/>
          </a:xfrm>
          <a:prstGeom prst="rect">
            <a:avLst/>
          </a:prstGeom>
          <a:noFill/>
          <a:ln>
            <a:noFill/>
          </a:ln>
        </p:spPr>
        <p:txBody>
          <a:bodyPr spcFirstLastPara="1" wrap="square" lIns="0" tIns="0" rIns="0" bIns="0" anchor="t" anchorCtr="0">
            <a:spAutoFit/>
          </a:bodyPr>
          <a:lstStyle/>
          <a:p>
            <a:pPr algn="ctr" defTabSz="914309">
              <a:buClr>
                <a:srgbClr val="F70656"/>
              </a:buClr>
              <a:buSzPts val="800"/>
              <a:defRPr/>
            </a:pPr>
            <a:r>
              <a:rPr lang="en-US" sz="1000" b="1">
                <a:solidFill>
                  <a:srgbClr val="4D69E0"/>
                </a:solidFill>
                <a:ea typeface="Calibri"/>
                <a:cs typeface="Calibri"/>
                <a:sym typeface="Calibri"/>
              </a:rPr>
              <a:t>Site 1</a:t>
            </a:r>
            <a:endParaRPr>
              <a:solidFill>
                <a:srgbClr val="4D69E0"/>
              </a:solidFill>
            </a:endParaRPr>
          </a:p>
        </p:txBody>
      </p:sp>
      <p:cxnSp>
        <p:nvCxnSpPr>
          <p:cNvPr id="98" name="Google Shape;1333;p68">
            <a:extLst>
              <a:ext uri="{FF2B5EF4-FFF2-40B4-BE49-F238E27FC236}">
                <a16:creationId xmlns:a16="http://schemas.microsoft.com/office/drawing/2014/main" id="{F8DC407D-93DE-4B6A-9A02-727078C751B6}"/>
              </a:ext>
            </a:extLst>
          </p:cNvPr>
          <p:cNvCxnSpPr>
            <a:cxnSpLocks/>
          </p:cNvCxnSpPr>
          <p:nvPr/>
        </p:nvCxnSpPr>
        <p:spPr>
          <a:xfrm>
            <a:off x="2518882" y="3506721"/>
            <a:ext cx="330869" cy="0"/>
          </a:xfrm>
          <a:prstGeom prst="straightConnector1">
            <a:avLst/>
          </a:prstGeom>
          <a:noFill/>
          <a:ln w="6350" cap="flat" cmpd="sng">
            <a:solidFill>
              <a:srgbClr val="93B0FF"/>
            </a:solidFill>
            <a:prstDash val="solid"/>
            <a:miter lim="800000"/>
            <a:headEnd type="arrow" w="med" len="med"/>
            <a:tailEnd type="arrow" w="med" len="med"/>
          </a:ln>
        </p:spPr>
      </p:cxnSp>
      <p:sp>
        <p:nvSpPr>
          <p:cNvPr id="99" name="Google Shape;1367;p68">
            <a:extLst>
              <a:ext uri="{FF2B5EF4-FFF2-40B4-BE49-F238E27FC236}">
                <a16:creationId xmlns:a16="http://schemas.microsoft.com/office/drawing/2014/main" id="{B44A8393-A1F8-4C43-A6CD-8C29A75FACA5}"/>
              </a:ext>
            </a:extLst>
          </p:cNvPr>
          <p:cNvSpPr/>
          <p:nvPr/>
        </p:nvSpPr>
        <p:spPr>
          <a:xfrm>
            <a:off x="793184" y="3146204"/>
            <a:ext cx="1539325" cy="721035"/>
          </a:xfrm>
          <a:prstGeom prst="roundRect">
            <a:avLst>
              <a:gd name="adj" fmla="val 7722"/>
            </a:avLst>
          </a:prstGeom>
          <a:solidFill>
            <a:srgbClr val="FFFFFF"/>
          </a:solidFill>
          <a:ln w="12700" cap="flat" cmpd="sng" algn="ctr">
            <a:solidFill>
              <a:srgbClr val="6B04A8"/>
            </a:solidFill>
            <a:prstDash val="solid"/>
            <a:miter lim="800000"/>
          </a:ln>
          <a:effectLst/>
        </p:spPr>
        <p:txBody>
          <a:bodyPr rtlCol="0" anchor="ctr"/>
          <a:lstStyle/>
          <a:p>
            <a:pPr algn="ctr" defTabSz="914309">
              <a:defRPr/>
            </a:pPr>
            <a:endParaRPr>
              <a:solidFill>
                <a:srgbClr val="FFFFFF"/>
              </a:solidFill>
              <a:latin typeface="Calibri"/>
              <a:ea typeface="+mn-ea"/>
              <a:cs typeface="+mn-cs"/>
              <a:sym typeface="Calibri"/>
            </a:endParaRPr>
          </a:p>
        </p:txBody>
      </p:sp>
      <p:grpSp>
        <p:nvGrpSpPr>
          <p:cNvPr id="100" name="Group 28">
            <a:extLst>
              <a:ext uri="{FF2B5EF4-FFF2-40B4-BE49-F238E27FC236}">
                <a16:creationId xmlns:a16="http://schemas.microsoft.com/office/drawing/2014/main" id="{9511DB5D-BF67-40B4-A2FD-6950630921B4}"/>
              </a:ext>
            </a:extLst>
          </p:cNvPr>
          <p:cNvGrpSpPr/>
          <p:nvPr/>
        </p:nvGrpSpPr>
        <p:grpSpPr>
          <a:xfrm>
            <a:off x="925514" y="3488725"/>
            <a:ext cx="1274665" cy="256371"/>
            <a:chOff x="795628" y="2248277"/>
            <a:chExt cx="1313928" cy="264267"/>
          </a:xfrm>
        </p:grpSpPr>
        <p:sp>
          <p:nvSpPr>
            <p:cNvPr id="101" name="Google Shape;1362;p68">
              <a:extLst>
                <a:ext uri="{FF2B5EF4-FFF2-40B4-BE49-F238E27FC236}">
                  <a16:creationId xmlns:a16="http://schemas.microsoft.com/office/drawing/2014/main" id="{1404510C-2745-4470-BB17-D6D21D9AD752}"/>
                </a:ext>
              </a:extLst>
            </p:cNvPr>
            <p:cNvSpPr/>
            <p:nvPr/>
          </p:nvSpPr>
          <p:spPr>
            <a:xfrm>
              <a:off x="795628" y="2248277"/>
              <a:ext cx="259343" cy="264267"/>
            </a:xfrm>
            <a:custGeom>
              <a:avLst/>
              <a:gdLst/>
              <a:ahLst/>
              <a:cxnLst/>
              <a:rect l="l" t="t" r="r" b="b"/>
              <a:pathLst>
                <a:path w="248" h="256" extrusionOk="0">
                  <a:moveTo>
                    <a:pt x="236" y="228"/>
                  </a:moveTo>
                  <a:cubicBezTo>
                    <a:pt x="236" y="165"/>
                    <a:pt x="236" y="165"/>
                    <a:pt x="236" y="165"/>
                  </a:cubicBezTo>
                  <a:cubicBezTo>
                    <a:pt x="244" y="145"/>
                    <a:pt x="244" y="145"/>
                    <a:pt x="244" y="145"/>
                  </a:cubicBezTo>
                  <a:cubicBezTo>
                    <a:pt x="244" y="144"/>
                    <a:pt x="244" y="142"/>
                    <a:pt x="242" y="141"/>
                  </a:cubicBezTo>
                  <a:cubicBezTo>
                    <a:pt x="103" y="54"/>
                    <a:pt x="103" y="54"/>
                    <a:pt x="103" y="54"/>
                  </a:cubicBezTo>
                  <a:cubicBezTo>
                    <a:pt x="98" y="61"/>
                    <a:pt x="98" y="61"/>
                    <a:pt x="98" y="61"/>
                  </a:cubicBezTo>
                  <a:cubicBezTo>
                    <a:pt x="235" y="146"/>
                    <a:pt x="235" y="146"/>
                    <a:pt x="235" y="146"/>
                  </a:cubicBezTo>
                  <a:cubicBezTo>
                    <a:pt x="230" y="159"/>
                    <a:pt x="230" y="159"/>
                    <a:pt x="230" y="159"/>
                  </a:cubicBezTo>
                  <a:cubicBezTo>
                    <a:pt x="144" y="117"/>
                    <a:pt x="144" y="117"/>
                    <a:pt x="144" y="117"/>
                  </a:cubicBezTo>
                  <a:cubicBezTo>
                    <a:pt x="144" y="117"/>
                    <a:pt x="144" y="116"/>
                    <a:pt x="144" y="116"/>
                  </a:cubicBezTo>
                  <a:cubicBezTo>
                    <a:pt x="144" y="107"/>
                    <a:pt x="137" y="100"/>
                    <a:pt x="128" y="100"/>
                  </a:cubicBezTo>
                  <a:cubicBezTo>
                    <a:pt x="123" y="100"/>
                    <a:pt x="119" y="102"/>
                    <a:pt x="116" y="105"/>
                  </a:cubicBezTo>
                  <a:cubicBezTo>
                    <a:pt x="69" y="83"/>
                    <a:pt x="69" y="83"/>
                    <a:pt x="69" y="83"/>
                  </a:cubicBezTo>
                  <a:cubicBezTo>
                    <a:pt x="95" y="51"/>
                    <a:pt x="95" y="51"/>
                    <a:pt x="95" y="51"/>
                  </a:cubicBezTo>
                  <a:cubicBezTo>
                    <a:pt x="96" y="50"/>
                    <a:pt x="96" y="49"/>
                    <a:pt x="96" y="48"/>
                  </a:cubicBezTo>
                  <a:cubicBezTo>
                    <a:pt x="100" y="16"/>
                    <a:pt x="100" y="16"/>
                    <a:pt x="100" y="16"/>
                  </a:cubicBezTo>
                  <a:cubicBezTo>
                    <a:pt x="100" y="15"/>
                    <a:pt x="99" y="13"/>
                    <a:pt x="98" y="13"/>
                  </a:cubicBezTo>
                  <a:cubicBezTo>
                    <a:pt x="78" y="1"/>
                    <a:pt x="78" y="1"/>
                    <a:pt x="78" y="1"/>
                  </a:cubicBezTo>
                  <a:cubicBezTo>
                    <a:pt x="77" y="0"/>
                    <a:pt x="76" y="0"/>
                    <a:pt x="75" y="0"/>
                  </a:cubicBezTo>
                  <a:cubicBezTo>
                    <a:pt x="33" y="17"/>
                    <a:pt x="8" y="58"/>
                    <a:pt x="0" y="124"/>
                  </a:cubicBezTo>
                  <a:cubicBezTo>
                    <a:pt x="0" y="125"/>
                    <a:pt x="1" y="127"/>
                    <a:pt x="3" y="128"/>
                  </a:cubicBezTo>
                  <a:cubicBezTo>
                    <a:pt x="20" y="135"/>
                    <a:pt x="20" y="135"/>
                    <a:pt x="20" y="135"/>
                  </a:cubicBezTo>
                  <a:cubicBezTo>
                    <a:pt x="20" y="256"/>
                    <a:pt x="20" y="256"/>
                    <a:pt x="20" y="256"/>
                  </a:cubicBezTo>
                  <a:cubicBezTo>
                    <a:pt x="28" y="256"/>
                    <a:pt x="28" y="256"/>
                    <a:pt x="28" y="256"/>
                  </a:cubicBezTo>
                  <a:cubicBezTo>
                    <a:pt x="28" y="133"/>
                    <a:pt x="28" y="133"/>
                    <a:pt x="28" y="133"/>
                  </a:cubicBezTo>
                  <a:cubicBezTo>
                    <a:pt x="64" y="89"/>
                    <a:pt x="64" y="89"/>
                    <a:pt x="64" y="89"/>
                  </a:cubicBezTo>
                  <a:cubicBezTo>
                    <a:pt x="112" y="113"/>
                    <a:pt x="112" y="113"/>
                    <a:pt x="112" y="113"/>
                  </a:cubicBezTo>
                  <a:cubicBezTo>
                    <a:pt x="112" y="114"/>
                    <a:pt x="112" y="115"/>
                    <a:pt x="112" y="116"/>
                  </a:cubicBezTo>
                  <a:cubicBezTo>
                    <a:pt x="112" y="125"/>
                    <a:pt x="119" y="132"/>
                    <a:pt x="128" y="132"/>
                  </a:cubicBezTo>
                  <a:cubicBezTo>
                    <a:pt x="133" y="132"/>
                    <a:pt x="138" y="129"/>
                    <a:pt x="141" y="125"/>
                  </a:cubicBezTo>
                  <a:cubicBezTo>
                    <a:pt x="228" y="167"/>
                    <a:pt x="228" y="167"/>
                    <a:pt x="228" y="167"/>
                  </a:cubicBezTo>
                  <a:cubicBezTo>
                    <a:pt x="228" y="228"/>
                    <a:pt x="228" y="228"/>
                    <a:pt x="228" y="228"/>
                  </a:cubicBezTo>
                  <a:cubicBezTo>
                    <a:pt x="221" y="228"/>
                    <a:pt x="216" y="233"/>
                    <a:pt x="216" y="240"/>
                  </a:cubicBezTo>
                  <a:cubicBezTo>
                    <a:pt x="216" y="256"/>
                    <a:pt x="216" y="256"/>
                    <a:pt x="216" y="256"/>
                  </a:cubicBezTo>
                  <a:cubicBezTo>
                    <a:pt x="224" y="256"/>
                    <a:pt x="224" y="256"/>
                    <a:pt x="224" y="256"/>
                  </a:cubicBezTo>
                  <a:cubicBezTo>
                    <a:pt x="224" y="240"/>
                    <a:pt x="224" y="240"/>
                    <a:pt x="224" y="240"/>
                  </a:cubicBezTo>
                  <a:cubicBezTo>
                    <a:pt x="224" y="238"/>
                    <a:pt x="226" y="236"/>
                    <a:pt x="228" y="236"/>
                  </a:cubicBezTo>
                  <a:cubicBezTo>
                    <a:pt x="236" y="236"/>
                    <a:pt x="236" y="236"/>
                    <a:pt x="236" y="236"/>
                  </a:cubicBezTo>
                  <a:cubicBezTo>
                    <a:pt x="238" y="236"/>
                    <a:pt x="240" y="238"/>
                    <a:pt x="240" y="240"/>
                  </a:cubicBezTo>
                  <a:cubicBezTo>
                    <a:pt x="240" y="256"/>
                    <a:pt x="240" y="256"/>
                    <a:pt x="240" y="256"/>
                  </a:cubicBezTo>
                  <a:cubicBezTo>
                    <a:pt x="248" y="256"/>
                    <a:pt x="248" y="256"/>
                    <a:pt x="248" y="256"/>
                  </a:cubicBezTo>
                  <a:cubicBezTo>
                    <a:pt x="248" y="240"/>
                    <a:pt x="248" y="240"/>
                    <a:pt x="248" y="240"/>
                  </a:cubicBezTo>
                  <a:cubicBezTo>
                    <a:pt x="248" y="233"/>
                    <a:pt x="243" y="228"/>
                    <a:pt x="236" y="228"/>
                  </a:cubicBezTo>
                  <a:close/>
                  <a:moveTo>
                    <a:pt x="23" y="127"/>
                  </a:moveTo>
                  <a:cubicBezTo>
                    <a:pt x="8" y="121"/>
                    <a:pt x="8" y="121"/>
                    <a:pt x="8" y="121"/>
                  </a:cubicBezTo>
                  <a:cubicBezTo>
                    <a:pt x="16" y="62"/>
                    <a:pt x="39" y="24"/>
                    <a:pt x="76" y="8"/>
                  </a:cubicBezTo>
                  <a:cubicBezTo>
                    <a:pt x="92" y="18"/>
                    <a:pt x="92" y="18"/>
                    <a:pt x="92" y="18"/>
                  </a:cubicBezTo>
                  <a:cubicBezTo>
                    <a:pt x="88" y="46"/>
                    <a:pt x="88" y="46"/>
                    <a:pt x="88" y="46"/>
                  </a:cubicBezTo>
                  <a:lnTo>
                    <a:pt x="23" y="127"/>
                  </a:lnTo>
                  <a:close/>
                  <a:moveTo>
                    <a:pt x="128" y="124"/>
                  </a:moveTo>
                  <a:cubicBezTo>
                    <a:pt x="124" y="124"/>
                    <a:pt x="120" y="120"/>
                    <a:pt x="120" y="116"/>
                  </a:cubicBezTo>
                  <a:cubicBezTo>
                    <a:pt x="120" y="112"/>
                    <a:pt x="124" y="108"/>
                    <a:pt x="128" y="108"/>
                  </a:cubicBezTo>
                  <a:cubicBezTo>
                    <a:pt x="132" y="108"/>
                    <a:pt x="136" y="112"/>
                    <a:pt x="136" y="116"/>
                  </a:cubicBezTo>
                  <a:cubicBezTo>
                    <a:pt x="136" y="120"/>
                    <a:pt x="132" y="124"/>
                    <a:pt x="128" y="124"/>
                  </a:cubicBezTo>
                  <a:close/>
                  <a:moveTo>
                    <a:pt x="104" y="148"/>
                  </a:moveTo>
                  <a:cubicBezTo>
                    <a:pt x="104" y="120"/>
                    <a:pt x="104" y="120"/>
                    <a:pt x="104" y="120"/>
                  </a:cubicBezTo>
                  <a:cubicBezTo>
                    <a:pt x="96" y="120"/>
                    <a:pt x="96" y="120"/>
                    <a:pt x="96" y="120"/>
                  </a:cubicBezTo>
                  <a:cubicBezTo>
                    <a:pt x="96" y="147"/>
                    <a:pt x="96" y="147"/>
                    <a:pt x="96" y="147"/>
                  </a:cubicBezTo>
                  <a:cubicBezTo>
                    <a:pt x="57" y="228"/>
                    <a:pt x="57" y="228"/>
                    <a:pt x="57" y="228"/>
                  </a:cubicBezTo>
                  <a:cubicBezTo>
                    <a:pt x="52" y="228"/>
                    <a:pt x="52" y="228"/>
                    <a:pt x="52" y="228"/>
                  </a:cubicBezTo>
                  <a:cubicBezTo>
                    <a:pt x="50" y="228"/>
                    <a:pt x="48" y="230"/>
                    <a:pt x="48" y="232"/>
                  </a:cubicBezTo>
                  <a:cubicBezTo>
                    <a:pt x="48" y="256"/>
                    <a:pt x="48" y="256"/>
                    <a:pt x="48" y="256"/>
                  </a:cubicBezTo>
                  <a:cubicBezTo>
                    <a:pt x="56" y="256"/>
                    <a:pt x="56" y="256"/>
                    <a:pt x="56" y="256"/>
                  </a:cubicBezTo>
                  <a:cubicBezTo>
                    <a:pt x="56" y="236"/>
                    <a:pt x="56" y="236"/>
                    <a:pt x="56" y="236"/>
                  </a:cubicBezTo>
                  <a:cubicBezTo>
                    <a:pt x="60" y="236"/>
                    <a:pt x="60" y="236"/>
                    <a:pt x="60" y="236"/>
                  </a:cubicBezTo>
                  <a:cubicBezTo>
                    <a:pt x="62" y="236"/>
                    <a:pt x="63" y="235"/>
                    <a:pt x="64" y="234"/>
                  </a:cubicBezTo>
                  <a:cubicBezTo>
                    <a:pt x="104" y="150"/>
                    <a:pt x="104" y="150"/>
                    <a:pt x="104" y="150"/>
                  </a:cubicBezTo>
                  <a:cubicBezTo>
                    <a:pt x="104" y="149"/>
                    <a:pt x="104" y="149"/>
                    <a:pt x="104" y="148"/>
                  </a:cubicBezTo>
                  <a:close/>
                  <a:moveTo>
                    <a:pt x="196" y="228"/>
                  </a:moveTo>
                  <a:cubicBezTo>
                    <a:pt x="187" y="228"/>
                    <a:pt x="187" y="228"/>
                    <a:pt x="187" y="228"/>
                  </a:cubicBezTo>
                  <a:cubicBezTo>
                    <a:pt x="156" y="147"/>
                    <a:pt x="156" y="147"/>
                    <a:pt x="156" y="147"/>
                  </a:cubicBezTo>
                  <a:cubicBezTo>
                    <a:pt x="156" y="140"/>
                    <a:pt x="156" y="140"/>
                    <a:pt x="156" y="140"/>
                  </a:cubicBezTo>
                  <a:cubicBezTo>
                    <a:pt x="148" y="140"/>
                    <a:pt x="148" y="140"/>
                    <a:pt x="148" y="140"/>
                  </a:cubicBezTo>
                  <a:cubicBezTo>
                    <a:pt x="148" y="148"/>
                    <a:pt x="148" y="148"/>
                    <a:pt x="148" y="148"/>
                  </a:cubicBezTo>
                  <a:cubicBezTo>
                    <a:pt x="148" y="148"/>
                    <a:pt x="148" y="149"/>
                    <a:pt x="148" y="149"/>
                  </a:cubicBezTo>
                  <a:cubicBezTo>
                    <a:pt x="180" y="233"/>
                    <a:pt x="180" y="233"/>
                    <a:pt x="180" y="233"/>
                  </a:cubicBezTo>
                  <a:cubicBezTo>
                    <a:pt x="181" y="235"/>
                    <a:pt x="182" y="236"/>
                    <a:pt x="184" y="236"/>
                  </a:cubicBezTo>
                  <a:cubicBezTo>
                    <a:pt x="192" y="236"/>
                    <a:pt x="192" y="236"/>
                    <a:pt x="192" y="236"/>
                  </a:cubicBezTo>
                  <a:cubicBezTo>
                    <a:pt x="192" y="256"/>
                    <a:pt x="192" y="256"/>
                    <a:pt x="192" y="256"/>
                  </a:cubicBezTo>
                  <a:cubicBezTo>
                    <a:pt x="200" y="256"/>
                    <a:pt x="200" y="256"/>
                    <a:pt x="200" y="256"/>
                  </a:cubicBezTo>
                  <a:cubicBezTo>
                    <a:pt x="200" y="232"/>
                    <a:pt x="200" y="232"/>
                    <a:pt x="200" y="232"/>
                  </a:cubicBezTo>
                  <a:cubicBezTo>
                    <a:pt x="200" y="230"/>
                    <a:pt x="198" y="228"/>
                    <a:pt x="196" y="228"/>
                  </a:cubicBezTo>
                  <a:close/>
                  <a:moveTo>
                    <a:pt x="132" y="167"/>
                  </a:moveTo>
                  <a:cubicBezTo>
                    <a:pt x="131" y="165"/>
                    <a:pt x="130" y="164"/>
                    <a:pt x="128" y="164"/>
                  </a:cubicBezTo>
                  <a:cubicBezTo>
                    <a:pt x="124" y="164"/>
                    <a:pt x="124" y="164"/>
                    <a:pt x="124" y="164"/>
                  </a:cubicBezTo>
                  <a:cubicBezTo>
                    <a:pt x="122" y="164"/>
                    <a:pt x="121" y="165"/>
                    <a:pt x="120" y="166"/>
                  </a:cubicBezTo>
                  <a:cubicBezTo>
                    <a:pt x="82" y="250"/>
                    <a:pt x="82" y="250"/>
                    <a:pt x="82" y="250"/>
                  </a:cubicBezTo>
                  <a:cubicBezTo>
                    <a:pt x="81" y="252"/>
                    <a:pt x="82" y="255"/>
                    <a:pt x="84" y="256"/>
                  </a:cubicBezTo>
                  <a:cubicBezTo>
                    <a:pt x="85" y="256"/>
                    <a:pt x="86" y="256"/>
                    <a:pt x="87" y="256"/>
                  </a:cubicBezTo>
                  <a:cubicBezTo>
                    <a:pt x="87" y="256"/>
                    <a:pt x="88" y="256"/>
                    <a:pt x="88" y="256"/>
                  </a:cubicBezTo>
                  <a:cubicBezTo>
                    <a:pt x="89" y="256"/>
                    <a:pt x="90" y="256"/>
                    <a:pt x="90" y="255"/>
                  </a:cubicBezTo>
                  <a:cubicBezTo>
                    <a:pt x="124" y="231"/>
                    <a:pt x="124" y="231"/>
                    <a:pt x="124" y="231"/>
                  </a:cubicBezTo>
                  <a:cubicBezTo>
                    <a:pt x="158" y="255"/>
                    <a:pt x="158" y="255"/>
                    <a:pt x="158" y="255"/>
                  </a:cubicBezTo>
                  <a:cubicBezTo>
                    <a:pt x="158" y="256"/>
                    <a:pt x="159" y="256"/>
                    <a:pt x="160" y="256"/>
                  </a:cubicBezTo>
                  <a:cubicBezTo>
                    <a:pt x="160" y="256"/>
                    <a:pt x="160" y="256"/>
                    <a:pt x="160" y="256"/>
                  </a:cubicBezTo>
                  <a:cubicBezTo>
                    <a:pt x="160" y="256"/>
                    <a:pt x="160" y="256"/>
                    <a:pt x="160" y="256"/>
                  </a:cubicBezTo>
                  <a:cubicBezTo>
                    <a:pt x="161" y="256"/>
                    <a:pt x="161" y="256"/>
                    <a:pt x="162" y="256"/>
                  </a:cubicBezTo>
                  <a:cubicBezTo>
                    <a:pt x="164" y="255"/>
                    <a:pt x="165" y="253"/>
                    <a:pt x="164" y="251"/>
                  </a:cubicBezTo>
                  <a:lnTo>
                    <a:pt x="132" y="167"/>
                  </a:lnTo>
                  <a:close/>
                  <a:moveTo>
                    <a:pt x="94" y="242"/>
                  </a:moveTo>
                  <a:cubicBezTo>
                    <a:pt x="106" y="218"/>
                    <a:pt x="106" y="218"/>
                    <a:pt x="106" y="218"/>
                  </a:cubicBezTo>
                  <a:cubicBezTo>
                    <a:pt x="117" y="226"/>
                    <a:pt x="117" y="226"/>
                    <a:pt x="117" y="226"/>
                  </a:cubicBezTo>
                  <a:lnTo>
                    <a:pt x="94" y="242"/>
                  </a:lnTo>
                  <a:close/>
                  <a:moveTo>
                    <a:pt x="109" y="211"/>
                  </a:moveTo>
                  <a:cubicBezTo>
                    <a:pt x="126" y="174"/>
                    <a:pt x="126" y="174"/>
                    <a:pt x="126" y="174"/>
                  </a:cubicBezTo>
                  <a:cubicBezTo>
                    <a:pt x="140" y="210"/>
                    <a:pt x="140" y="210"/>
                    <a:pt x="140" y="210"/>
                  </a:cubicBezTo>
                  <a:cubicBezTo>
                    <a:pt x="124" y="221"/>
                    <a:pt x="124" y="221"/>
                    <a:pt x="124" y="221"/>
                  </a:cubicBezTo>
                  <a:lnTo>
                    <a:pt x="109" y="211"/>
                  </a:lnTo>
                  <a:close/>
                  <a:moveTo>
                    <a:pt x="131" y="226"/>
                  </a:moveTo>
                  <a:cubicBezTo>
                    <a:pt x="143" y="218"/>
                    <a:pt x="143" y="218"/>
                    <a:pt x="143" y="218"/>
                  </a:cubicBezTo>
                  <a:cubicBezTo>
                    <a:pt x="152" y="241"/>
                    <a:pt x="152" y="241"/>
                    <a:pt x="152" y="241"/>
                  </a:cubicBezTo>
                  <a:lnTo>
                    <a:pt x="131" y="226"/>
                  </a:ln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102" name="Google Shape;1363;p68">
              <a:extLst>
                <a:ext uri="{FF2B5EF4-FFF2-40B4-BE49-F238E27FC236}">
                  <a16:creationId xmlns:a16="http://schemas.microsoft.com/office/drawing/2014/main" id="{9719DB55-9597-4685-A9BF-B9EB3084738F}"/>
                </a:ext>
              </a:extLst>
            </p:cNvPr>
            <p:cNvSpPr/>
            <p:nvPr/>
          </p:nvSpPr>
          <p:spPr>
            <a:xfrm>
              <a:off x="1153528" y="2248804"/>
              <a:ext cx="267854" cy="263213"/>
            </a:xfrm>
            <a:custGeom>
              <a:avLst/>
              <a:gdLst/>
              <a:ahLst/>
              <a:cxnLst/>
              <a:rect l="l" t="t" r="r" b="b"/>
              <a:pathLst>
                <a:path w="256" h="255" extrusionOk="0">
                  <a:moveTo>
                    <a:pt x="251" y="240"/>
                  </a:moveTo>
                  <a:cubicBezTo>
                    <a:pt x="217" y="245"/>
                    <a:pt x="217" y="245"/>
                    <a:pt x="217" y="245"/>
                  </a:cubicBezTo>
                  <a:cubicBezTo>
                    <a:pt x="203" y="247"/>
                    <a:pt x="189" y="247"/>
                    <a:pt x="175" y="244"/>
                  </a:cubicBezTo>
                  <a:cubicBezTo>
                    <a:pt x="152" y="240"/>
                    <a:pt x="152" y="240"/>
                    <a:pt x="152" y="240"/>
                  </a:cubicBezTo>
                  <a:cubicBezTo>
                    <a:pt x="136" y="237"/>
                    <a:pt x="120" y="237"/>
                    <a:pt x="104" y="240"/>
                  </a:cubicBezTo>
                  <a:cubicBezTo>
                    <a:pt x="81" y="244"/>
                    <a:pt x="81" y="244"/>
                    <a:pt x="81" y="244"/>
                  </a:cubicBezTo>
                  <a:cubicBezTo>
                    <a:pt x="67" y="247"/>
                    <a:pt x="53" y="247"/>
                    <a:pt x="39" y="245"/>
                  </a:cubicBezTo>
                  <a:cubicBezTo>
                    <a:pt x="5" y="240"/>
                    <a:pt x="5" y="240"/>
                    <a:pt x="5" y="240"/>
                  </a:cubicBezTo>
                  <a:cubicBezTo>
                    <a:pt x="2" y="240"/>
                    <a:pt x="0" y="241"/>
                    <a:pt x="0" y="243"/>
                  </a:cubicBezTo>
                  <a:cubicBezTo>
                    <a:pt x="0" y="245"/>
                    <a:pt x="1" y="248"/>
                    <a:pt x="3" y="248"/>
                  </a:cubicBezTo>
                  <a:cubicBezTo>
                    <a:pt x="38" y="253"/>
                    <a:pt x="38" y="253"/>
                    <a:pt x="38" y="253"/>
                  </a:cubicBezTo>
                  <a:cubicBezTo>
                    <a:pt x="45" y="254"/>
                    <a:pt x="51" y="254"/>
                    <a:pt x="58" y="254"/>
                  </a:cubicBezTo>
                  <a:cubicBezTo>
                    <a:pt x="66" y="254"/>
                    <a:pt x="74" y="253"/>
                    <a:pt x="82" y="252"/>
                  </a:cubicBezTo>
                  <a:cubicBezTo>
                    <a:pt x="105" y="248"/>
                    <a:pt x="105" y="248"/>
                    <a:pt x="105" y="248"/>
                  </a:cubicBezTo>
                  <a:cubicBezTo>
                    <a:pt x="120" y="245"/>
                    <a:pt x="136" y="245"/>
                    <a:pt x="151" y="248"/>
                  </a:cubicBezTo>
                  <a:cubicBezTo>
                    <a:pt x="174" y="252"/>
                    <a:pt x="174" y="252"/>
                    <a:pt x="174" y="252"/>
                  </a:cubicBezTo>
                  <a:cubicBezTo>
                    <a:pt x="189" y="255"/>
                    <a:pt x="203" y="255"/>
                    <a:pt x="218" y="253"/>
                  </a:cubicBezTo>
                  <a:cubicBezTo>
                    <a:pt x="253" y="248"/>
                    <a:pt x="253" y="248"/>
                    <a:pt x="253" y="248"/>
                  </a:cubicBezTo>
                  <a:cubicBezTo>
                    <a:pt x="255" y="248"/>
                    <a:pt x="256" y="245"/>
                    <a:pt x="256" y="243"/>
                  </a:cubicBezTo>
                  <a:cubicBezTo>
                    <a:pt x="256" y="241"/>
                    <a:pt x="254" y="240"/>
                    <a:pt x="251" y="240"/>
                  </a:cubicBezTo>
                  <a:close/>
                  <a:moveTo>
                    <a:pt x="120" y="144"/>
                  </a:moveTo>
                  <a:cubicBezTo>
                    <a:pt x="144" y="144"/>
                    <a:pt x="144" y="144"/>
                    <a:pt x="144" y="144"/>
                  </a:cubicBezTo>
                  <a:cubicBezTo>
                    <a:pt x="144" y="136"/>
                    <a:pt x="144" y="136"/>
                    <a:pt x="144" y="136"/>
                  </a:cubicBezTo>
                  <a:cubicBezTo>
                    <a:pt x="120" y="136"/>
                    <a:pt x="120" y="136"/>
                    <a:pt x="120" y="136"/>
                  </a:cubicBezTo>
                  <a:lnTo>
                    <a:pt x="120" y="144"/>
                  </a:lnTo>
                  <a:close/>
                  <a:moveTo>
                    <a:pt x="176" y="108"/>
                  </a:moveTo>
                  <a:cubicBezTo>
                    <a:pt x="120" y="108"/>
                    <a:pt x="120" y="108"/>
                    <a:pt x="120" y="108"/>
                  </a:cubicBezTo>
                  <a:cubicBezTo>
                    <a:pt x="120" y="116"/>
                    <a:pt x="120" y="116"/>
                    <a:pt x="120" y="116"/>
                  </a:cubicBezTo>
                  <a:cubicBezTo>
                    <a:pt x="176" y="116"/>
                    <a:pt x="176" y="116"/>
                    <a:pt x="176" y="116"/>
                  </a:cubicBezTo>
                  <a:lnTo>
                    <a:pt x="176" y="108"/>
                  </a:lnTo>
                  <a:close/>
                  <a:moveTo>
                    <a:pt x="200" y="144"/>
                  </a:moveTo>
                  <a:cubicBezTo>
                    <a:pt x="224" y="144"/>
                    <a:pt x="224" y="144"/>
                    <a:pt x="224" y="144"/>
                  </a:cubicBezTo>
                  <a:cubicBezTo>
                    <a:pt x="224" y="136"/>
                    <a:pt x="224" y="136"/>
                    <a:pt x="224" y="136"/>
                  </a:cubicBezTo>
                  <a:cubicBezTo>
                    <a:pt x="200" y="136"/>
                    <a:pt x="200" y="136"/>
                    <a:pt x="200" y="136"/>
                  </a:cubicBezTo>
                  <a:lnTo>
                    <a:pt x="200" y="144"/>
                  </a:lnTo>
                  <a:close/>
                  <a:moveTo>
                    <a:pt x="184" y="136"/>
                  </a:moveTo>
                  <a:cubicBezTo>
                    <a:pt x="160" y="136"/>
                    <a:pt x="160" y="136"/>
                    <a:pt x="160" y="136"/>
                  </a:cubicBezTo>
                  <a:cubicBezTo>
                    <a:pt x="160" y="144"/>
                    <a:pt x="160" y="144"/>
                    <a:pt x="160" y="144"/>
                  </a:cubicBezTo>
                  <a:cubicBezTo>
                    <a:pt x="184" y="144"/>
                    <a:pt x="184" y="144"/>
                    <a:pt x="184" y="144"/>
                  </a:cubicBezTo>
                  <a:lnTo>
                    <a:pt x="184" y="136"/>
                  </a:lnTo>
                  <a:close/>
                  <a:moveTo>
                    <a:pt x="116" y="65"/>
                  </a:moveTo>
                  <a:cubicBezTo>
                    <a:pt x="128" y="29"/>
                    <a:pt x="128" y="29"/>
                    <a:pt x="128" y="29"/>
                  </a:cubicBezTo>
                  <a:cubicBezTo>
                    <a:pt x="128" y="29"/>
                    <a:pt x="128" y="28"/>
                    <a:pt x="128" y="28"/>
                  </a:cubicBezTo>
                  <a:cubicBezTo>
                    <a:pt x="128" y="8"/>
                    <a:pt x="128" y="8"/>
                    <a:pt x="128" y="8"/>
                  </a:cubicBezTo>
                  <a:cubicBezTo>
                    <a:pt x="160" y="8"/>
                    <a:pt x="160" y="8"/>
                    <a:pt x="160" y="8"/>
                  </a:cubicBezTo>
                  <a:cubicBezTo>
                    <a:pt x="160" y="28"/>
                    <a:pt x="160" y="28"/>
                    <a:pt x="160" y="28"/>
                  </a:cubicBezTo>
                  <a:cubicBezTo>
                    <a:pt x="160" y="28"/>
                    <a:pt x="160" y="29"/>
                    <a:pt x="160" y="29"/>
                  </a:cubicBezTo>
                  <a:cubicBezTo>
                    <a:pt x="172" y="65"/>
                    <a:pt x="172" y="65"/>
                    <a:pt x="172" y="65"/>
                  </a:cubicBezTo>
                  <a:cubicBezTo>
                    <a:pt x="172" y="76"/>
                    <a:pt x="172" y="76"/>
                    <a:pt x="172" y="76"/>
                  </a:cubicBezTo>
                  <a:cubicBezTo>
                    <a:pt x="180" y="76"/>
                    <a:pt x="180" y="76"/>
                    <a:pt x="180" y="76"/>
                  </a:cubicBezTo>
                  <a:cubicBezTo>
                    <a:pt x="180" y="64"/>
                    <a:pt x="180" y="64"/>
                    <a:pt x="180" y="64"/>
                  </a:cubicBezTo>
                  <a:cubicBezTo>
                    <a:pt x="180" y="63"/>
                    <a:pt x="180" y="63"/>
                    <a:pt x="180" y="63"/>
                  </a:cubicBezTo>
                  <a:cubicBezTo>
                    <a:pt x="168" y="27"/>
                    <a:pt x="168" y="27"/>
                    <a:pt x="168" y="27"/>
                  </a:cubicBezTo>
                  <a:cubicBezTo>
                    <a:pt x="168" y="4"/>
                    <a:pt x="168" y="4"/>
                    <a:pt x="168" y="4"/>
                  </a:cubicBezTo>
                  <a:cubicBezTo>
                    <a:pt x="168" y="2"/>
                    <a:pt x="166" y="0"/>
                    <a:pt x="164" y="0"/>
                  </a:cubicBezTo>
                  <a:cubicBezTo>
                    <a:pt x="124" y="0"/>
                    <a:pt x="124" y="0"/>
                    <a:pt x="124" y="0"/>
                  </a:cubicBezTo>
                  <a:cubicBezTo>
                    <a:pt x="122" y="0"/>
                    <a:pt x="120" y="2"/>
                    <a:pt x="120" y="4"/>
                  </a:cubicBezTo>
                  <a:cubicBezTo>
                    <a:pt x="120" y="27"/>
                    <a:pt x="120" y="27"/>
                    <a:pt x="120" y="27"/>
                  </a:cubicBezTo>
                  <a:cubicBezTo>
                    <a:pt x="108" y="63"/>
                    <a:pt x="108" y="63"/>
                    <a:pt x="108" y="63"/>
                  </a:cubicBezTo>
                  <a:cubicBezTo>
                    <a:pt x="108" y="63"/>
                    <a:pt x="108" y="63"/>
                    <a:pt x="108" y="64"/>
                  </a:cubicBezTo>
                  <a:cubicBezTo>
                    <a:pt x="108" y="76"/>
                    <a:pt x="108" y="76"/>
                    <a:pt x="108" y="76"/>
                  </a:cubicBezTo>
                  <a:cubicBezTo>
                    <a:pt x="116" y="76"/>
                    <a:pt x="116" y="76"/>
                    <a:pt x="116" y="76"/>
                  </a:cubicBezTo>
                  <a:lnTo>
                    <a:pt x="116" y="65"/>
                  </a:lnTo>
                  <a:close/>
                  <a:moveTo>
                    <a:pt x="12" y="197"/>
                  </a:moveTo>
                  <a:cubicBezTo>
                    <a:pt x="13" y="199"/>
                    <a:pt x="14" y="200"/>
                    <a:pt x="16" y="200"/>
                  </a:cubicBezTo>
                  <a:cubicBezTo>
                    <a:pt x="32" y="200"/>
                    <a:pt x="32" y="200"/>
                    <a:pt x="32" y="200"/>
                  </a:cubicBezTo>
                  <a:cubicBezTo>
                    <a:pt x="32" y="232"/>
                    <a:pt x="32" y="232"/>
                    <a:pt x="32" y="232"/>
                  </a:cubicBezTo>
                  <a:cubicBezTo>
                    <a:pt x="32" y="234"/>
                    <a:pt x="34" y="236"/>
                    <a:pt x="36" y="236"/>
                  </a:cubicBezTo>
                  <a:cubicBezTo>
                    <a:pt x="38" y="236"/>
                    <a:pt x="40" y="234"/>
                    <a:pt x="40" y="232"/>
                  </a:cubicBezTo>
                  <a:cubicBezTo>
                    <a:pt x="40" y="188"/>
                    <a:pt x="40" y="188"/>
                    <a:pt x="40" y="188"/>
                  </a:cubicBezTo>
                  <a:cubicBezTo>
                    <a:pt x="40" y="186"/>
                    <a:pt x="38" y="184"/>
                    <a:pt x="36" y="184"/>
                  </a:cubicBezTo>
                  <a:cubicBezTo>
                    <a:pt x="34" y="184"/>
                    <a:pt x="32" y="186"/>
                    <a:pt x="32" y="188"/>
                  </a:cubicBezTo>
                  <a:cubicBezTo>
                    <a:pt x="32" y="192"/>
                    <a:pt x="32" y="192"/>
                    <a:pt x="32" y="192"/>
                  </a:cubicBezTo>
                  <a:cubicBezTo>
                    <a:pt x="19" y="192"/>
                    <a:pt x="19" y="192"/>
                    <a:pt x="19" y="192"/>
                  </a:cubicBezTo>
                  <a:cubicBezTo>
                    <a:pt x="10" y="168"/>
                    <a:pt x="10" y="168"/>
                    <a:pt x="10" y="168"/>
                  </a:cubicBezTo>
                  <a:cubicBezTo>
                    <a:pt x="246" y="168"/>
                    <a:pt x="246" y="168"/>
                    <a:pt x="246" y="168"/>
                  </a:cubicBezTo>
                  <a:cubicBezTo>
                    <a:pt x="237" y="192"/>
                    <a:pt x="237" y="192"/>
                    <a:pt x="237" y="192"/>
                  </a:cubicBezTo>
                  <a:cubicBezTo>
                    <a:pt x="224" y="192"/>
                    <a:pt x="224" y="192"/>
                    <a:pt x="224" y="192"/>
                  </a:cubicBezTo>
                  <a:cubicBezTo>
                    <a:pt x="224" y="188"/>
                    <a:pt x="224" y="188"/>
                    <a:pt x="224" y="188"/>
                  </a:cubicBezTo>
                  <a:cubicBezTo>
                    <a:pt x="224" y="186"/>
                    <a:pt x="222" y="184"/>
                    <a:pt x="220" y="184"/>
                  </a:cubicBezTo>
                  <a:cubicBezTo>
                    <a:pt x="208" y="184"/>
                    <a:pt x="208" y="184"/>
                    <a:pt x="208" y="184"/>
                  </a:cubicBezTo>
                  <a:cubicBezTo>
                    <a:pt x="206" y="184"/>
                    <a:pt x="204" y="186"/>
                    <a:pt x="204" y="188"/>
                  </a:cubicBezTo>
                  <a:cubicBezTo>
                    <a:pt x="204" y="190"/>
                    <a:pt x="206" y="192"/>
                    <a:pt x="208" y="192"/>
                  </a:cubicBezTo>
                  <a:cubicBezTo>
                    <a:pt x="216" y="192"/>
                    <a:pt x="216" y="192"/>
                    <a:pt x="216" y="192"/>
                  </a:cubicBezTo>
                  <a:cubicBezTo>
                    <a:pt x="216" y="232"/>
                    <a:pt x="216" y="232"/>
                    <a:pt x="216" y="232"/>
                  </a:cubicBezTo>
                  <a:cubicBezTo>
                    <a:pt x="216" y="234"/>
                    <a:pt x="218" y="236"/>
                    <a:pt x="220" y="236"/>
                  </a:cubicBezTo>
                  <a:cubicBezTo>
                    <a:pt x="222" y="236"/>
                    <a:pt x="224" y="234"/>
                    <a:pt x="224" y="232"/>
                  </a:cubicBezTo>
                  <a:cubicBezTo>
                    <a:pt x="224" y="200"/>
                    <a:pt x="224" y="200"/>
                    <a:pt x="224" y="200"/>
                  </a:cubicBezTo>
                  <a:cubicBezTo>
                    <a:pt x="240" y="200"/>
                    <a:pt x="240" y="200"/>
                    <a:pt x="240" y="200"/>
                  </a:cubicBezTo>
                  <a:cubicBezTo>
                    <a:pt x="242" y="200"/>
                    <a:pt x="243" y="199"/>
                    <a:pt x="244" y="197"/>
                  </a:cubicBezTo>
                  <a:cubicBezTo>
                    <a:pt x="256" y="165"/>
                    <a:pt x="256" y="165"/>
                    <a:pt x="256" y="165"/>
                  </a:cubicBezTo>
                  <a:cubicBezTo>
                    <a:pt x="256" y="164"/>
                    <a:pt x="256" y="163"/>
                    <a:pt x="255" y="162"/>
                  </a:cubicBezTo>
                  <a:cubicBezTo>
                    <a:pt x="255" y="160"/>
                    <a:pt x="253" y="160"/>
                    <a:pt x="252" y="160"/>
                  </a:cubicBezTo>
                  <a:cubicBezTo>
                    <a:pt x="4" y="160"/>
                    <a:pt x="4" y="160"/>
                    <a:pt x="4" y="160"/>
                  </a:cubicBezTo>
                  <a:cubicBezTo>
                    <a:pt x="3" y="160"/>
                    <a:pt x="1" y="160"/>
                    <a:pt x="1" y="162"/>
                  </a:cubicBezTo>
                  <a:cubicBezTo>
                    <a:pt x="0" y="163"/>
                    <a:pt x="0" y="164"/>
                    <a:pt x="0" y="165"/>
                  </a:cubicBezTo>
                  <a:lnTo>
                    <a:pt x="12" y="197"/>
                  </a:lnTo>
                  <a:close/>
                  <a:moveTo>
                    <a:pt x="172" y="236"/>
                  </a:moveTo>
                  <a:cubicBezTo>
                    <a:pt x="174" y="236"/>
                    <a:pt x="176" y="234"/>
                    <a:pt x="176" y="232"/>
                  </a:cubicBezTo>
                  <a:cubicBezTo>
                    <a:pt x="176" y="188"/>
                    <a:pt x="176" y="188"/>
                    <a:pt x="176" y="188"/>
                  </a:cubicBezTo>
                  <a:cubicBezTo>
                    <a:pt x="176" y="186"/>
                    <a:pt x="174" y="184"/>
                    <a:pt x="172" y="184"/>
                  </a:cubicBezTo>
                  <a:cubicBezTo>
                    <a:pt x="170" y="184"/>
                    <a:pt x="168" y="186"/>
                    <a:pt x="168" y="188"/>
                  </a:cubicBezTo>
                  <a:cubicBezTo>
                    <a:pt x="168" y="192"/>
                    <a:pt x="168" y="192"/>
                    <a:pt x="168" y="192"/>
                  </a:cubicBezTo>
                  <a:cubicBezTo>
                    <a:pt x="88" y="192"/>
                    <a:pt x="88" y="192"/>
                    <a:pt x="88" y="192"/>
                  </a:cubicBezTo>
                  <a:cubicBezTo>
                    <a:pt x="88" y="188"/>
                    <a:pt x="88" y="188"/>
                    <a:pt x="88" y="188"/>
                  </a:cubicBezTo>
                  <a:cubicBezTo>
                    <a:pt x="88" y="186"/>
                    <a:pt x="86" y="184"/>
                    <a:pt x="84" y="184"/>
                  </a:cubicBezTo>
                  <a:cubicBezTo>
                    <a:pt x="72" y="184"/>
                    <a:pt x="72" y="184"/>
                    <a:pt x="72" y="184"/>
                  </a:cubicBezTo>
                  <a:cubicBezTo>
                    <a:pt x="70" y="184"/>
                    <a:pt x="68" y="186"/>
                    <a:pt x="68" y="188"/>
                  </a:cubicBezTo>
                  <a:cubicBezTo>
                    <a:pt x="68" y="190"/>
                    <a:pt x="70" y="192"/>
                    <a:pt x="72" y="192"/>
                  </a:cubicBezTo>
                  <a:cubicBezTo>
                    <a:pt x="80" y="192"/>
                    <a:pt x="80" y="192"/>
                    <a:pt x="80" y="192"/>
                  </a:cubicBezTo>
                  <a:cubicBezTo>
                    <a:pt x="80" y="232"/>
                    <a:pt x="80" y="232"/>
                    <a:pt x="80" y="232"/>
                  </a:cubicBezTo>
                  <a:cubicBezTo>
                    <a:pt x="80" y="234"/>
                    <a:pt x="82" y="236"/>
                    <a:pt x="84" y="236"/>
                  </a:cubicBezTo>
                  <a:cubicBezTo>
                    <a:pt x="86" y="236"/>
                    <a:pt x="88" y="234"/>
                    <a:pt x="88" y="232"/>
                  </a:cubicBezTo>
                  <a:cubicBezTo>
                    <a:pt x="88" y="200"/>
                    <a:pt x="88" y="200"/>
                    <a:pt x="88" y="200"/>
                  </a:cubicBezTo>
                  <a:cubicBezTo>
                    <a:pt x="168" y="200"/>
                    <a:pt x="168" y="200"/>
                    <a:pt x="168" y="200"/>
                  </a:cubicBezTo>
                  <a:cubicBezTo>
                    <a:pt x="168" y="232"/>
                    <a:pt x="168" y="232"/>
                    <a:pt x="168" y="232"/>
                  </a:cubicBezTo>
                  <a:cubicBezTo>
                    <a:pt x="168" y="234"/>
                    <a:pt x="170" y="236"/>
                    <a:pt x="172" y="236"/>
                  </a:cubicBezTo>
                  <a:close/>
                  <a:moveTo>
                    <a:pt x="30" y="124"/>
                  </a:moveTo>
                  <a:cubicBezTo>
                    <a:pt x="16" y="124"/>
                    <a:pt x="16" y="124"/>
                    <a:pt x="16" y="124"/>
                  </a:cubicBezTo>
                  <a:cubicBezTo>
                    <a:pt x="14" y="124"/>
                    <a:pt x="12" y="126"/>
                    <a:pt x="12" y="128"/>
                  </a:cubicBezTo>
                  <a:cubicBezTo>
                    <a:pt x="12" y="152"/>
                    <a:pt x="12" y="152"/>
                    <a:pt x="12" y="152"/>
                  </a:cubicBezTo>
                  <a:cubicBezTo>
                    <a:pt x="20" y="152"/>
                    <a:pt x="20" y="152"/>
                    <a:pt x="20" y="152"/>
                  </a:cubicBezTo>
                  <a:cubicBezTo>
                    <a:pt x="20" y="132"/>
                    <a:pt x="20" y="132"/>
                    <a:pt x="20" y="132"/>
                  </a:cubicBezTo>
                  <a:cubicBezTo>
                    <a:pt x="100" y="132"/>
                    <a:pt x="100" y="132"/>
                    <a:pt x="100" y="132"/>
                  </a:cubicBezTo>
                  <a:cubicBezTo>
                    <a:pt x="100" y="152"/>
                    <a:pt x="100" y="152"/>
                    <a:pt x="100" y="152"/>
                  </a:cubicBezTo>
                  <a:cubicBezTo>
                    <a:pt x="108" y="152"/>
                    <a:pt x="108" y="152"/>
                    <a:pt x="108" y="152"/>
                  </a:cubicBezTo>
                  <a:cubicBezTo>
                    <a:pt x="108" y="128"/>
                    <a:pt x="108" y="128"/>
                    <a:pt x="108" y="128"/>
                  </a:cubicBezTo>
                  <a:cubicBezTo>
                    <a:pt x="108" y="126"/>
                    <a:pt x="106" y="124"/>
                    <a:pt x="104" y="124"/>
                  </a:cubicBezTo>
                  <a:cubicBezTo>
                    <a:pt x="92" y="124"/>
                    <a:pt x="92" y="124"/>
                    <a:pt x="92" y="124"/>
                  </a:cubicBezTo>
                  <a:cubicBezTo>
                    <a:pt x="92" y="92"/>
                    <a:pt x="92" y="92"/>
                    <a:pt x="92" y="92"/>
                  </a:cubicBezTo>
                  <a:cubicBezTo>
                    <a:pt x="200" y="92"/>
                    <a:pt x="200" y="92"/>
                    <a:pt x="200" y="92"/>
                  </a:cubicBezTo>
                  <a:cubicBezTo>
                    <a:pt x="200" y="112"/>
                    <a:pt x="200" y="112"/>
                    <a:pt x="200" y="112"/>
                  </a:cubicBezTo>
                  <a:cubicBezTo>
                    <a:pt x="200" y="114"/>
                    <a:pt x="202" y="116"/>
                    <a:pt x="204" y="116"/>
                  </a:cubicBezTo>
                  <a:cubicBezTo>
                    <a:pt x="236" y="116"/>
                    <a:pt x="236" y="116"/>
                    <a:pt x="236" y="116"/>
                  </a:cubicBezTo>
                  <a:cubicBezTo>
                    <a:pt x="236" y="152"/>
                    <a:pt x="236" y="152"/>
                    <a:pt x="236" y="152"/>
                  </a:cubicBezTo>
                  <a:cubicBezTo>
                    <a:pt x="244" y="152"/>
                    <a:pt x="244" y="152"/>
                    <a:pt x="244" y="152"/>
                  </a:cubicBezTo>
                  <a:cubicBezTo>
                    <a:pt x="244" y="112"/>
                    <a:pt x="244" y="112"/>
                    <a:pt x="244" y="112"/>
                  </a:cubicBezTo>
                  <a:cubicBezTo>
                    <a:pt x="244" y="110"/>
                    <a:pt x="242" y="108"/>
                    <a:pt x="240" y="108"/>
                  </a:cubicBezTo>
                  <a:cubicBezTo>
                    <a:pt x="208" y="108"/>
                    <a:pt x="208" y="108"/>
                    <a:pt x="208" y="108"/>
                  </a:cubicBezTo>
                  <a:cubicBezTo>
                    <a:pt x="208" y="88"/>
                    <a:pt x="208" y="88"/>
                    <a:pt x="208" y="88"/>
                  </a:cubicBezTo>
                  <a:cubicBezTo>
                    <a:pt x="208" y="86"/>
                    <a:pt x="206" y="84"/>
                    <a:pt x="204" y="84"/>
                  </a:cubicBezTo>
                  <a:cubicBezTo>
                    <a:pt x="88" y="84"/>
                    <a:pt x="88" y="84"/>
                    <a:pt x="88" y="84"/>
                  </a:cubicBezTo>
                  <a:cubicBezTo>
                    <a:pt x="86" y="84"/>
                    <a:pt x="84" y="86"/>
                    <a:pt x="84" y="88"/>
                  </a:cubicBezTo>
                  <a:cubicBezTo>
                    <a:pt x="84" y="124"/>
                    <a:pt x="84" y="124"/>
                    <a:pt x="84" y="124"/>
                  </a:cubicBezTo>
                  <a:cubicBezTo>
                    <a:pt x="74" y="124"/>
                    <a:pt x="74" y="124"/>
                    <a:pt x="74" y="124"/>
                  </a:cubicBezTo>
                  <a:cubicBezTo>
                    <a:pt x="23" y="61"/>
                    <a:pt x="23" y="61"/>
                    <a:pt x="23" y="61"/>
                  </a:cubicBezTo>
                  <a:cubicBezTo>
                    <a:pt x="22" y="60"/>
                    <a:pt x="21" y="60"/>
                    <a:pt x="20" y="60"/>
                  </a:cubicBezTo>
                  <a:cubicBezTo>
                    <a:pt x="4" y="60"/>
                    <a:pt x="4" y="60"/>
                    <a:pt x="4" y="60"/>
                  </a:cubicBezTo>
                  <a:cubicBezTo>
                    <a:pt x="3" y="60"/>
                    <a:pt x="1" y="61"/>
                    <a:pt x="1" y="62"/>
                  </a:cubicBezTo>
                  <a:cubicBezTo>
                    <a:pt x="0" y="63"/>
                    <a:pt x="0" y="64"/>
                    <a:pt x="0" y="66"/>
                  </a:cubicBezTo>
                  <a:lnTo>
                    <a:pt x="30" y="124"/>
                  </a:lnTo>
                  <a:close/>
                  <a:moveTo>
                    <a:pt x="18" y="68"/>
                  </a:moveTo>
                  <a:cubicBezTo>
                    <a:pt x="64" y="124"/>
                    <a:pt x="64" y="124"/>
                    <a:pt x="64" y="124"/>
                  </a:cubicBezTo>
                  <a:cubicBezTo>
                    <a:pt x="38" y="124"/>
                    <a:pt x="38" y="124"/>
                    <a:pt x="38" y="124"/>
                  </a:cubicBezTo>
                  <a:cubicBezTo>
                    <a:pt x="10" y="68"/>
                    <a:pt x="10" y="68"/>
                    <a:pt x="10" y="68"/>
                  </a:cubicBezTo>
                  <a:lnTo>
                    <a:pt x="18" y="68"/>
                  </a:ln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103" name="Google Shape;1364;p68">
              <a:extLst>
                <a:ext uri="{FF2B5EF4-FFF2-40B4-BE49-F238E27FC236}">
                  <a16:creationId xmlns:a16="http://schemas.microsoft.com/office/drawing/2014/main" id="{59C2BF79-3F32-42BE-ADA5-44335343A755}"/>
                </a:ext>
              </a:extLst>
            </p:cNvPr>
            <p:cNvSpPr/>
            <p:nvPr/>
          </p:nvSpPr>
          <p:spPr>
            <a:xfrm>
              <a:off x="1519939" y="2248277"/>
              <a:ext cx="223207" cy="264267"/>
            </a:xfrm>
            <a:custGeom>
              <a:avLst/>
              <a:gdLst/>
              <a:ahLst/>
              <a:cxnLst/>
              <a:rect l="l" t="t" r="r" b="b"/>
              <a:pathLst>
                <a:path w="214" h="256" extrusionOk="0">
                  <a:moveTo>
                    <a:pt x="96" y="86"/>
                  </a:moveTo>
                  <a:cubicBezTo>
                    <a:pt x="96" y="100"/>
                    <a:pt x="96" y="100"/>
                    <a:pt x="96" y="100"/>
                  </a:cubicBezTo>
                  <a:cubicBezTo>
                    <a:pt x="104" y="100"/>
                    <a:pt x="104" y="100"/>
                    <a:pt x="104" y="100"/>
                  </a:cubicBezTo>
                  <a:cubicBezTo>
                    <a:pt x="104" y="84"/>
                    <a:pt x="104" y="84"/>
                    <a:pt x="104" y="84"/>
                  </a:cubicBezTo>
                  <a:cubicBezTo>
                    <a:pt x="104" y="83"/>
                    <a:pt x="104" y="82"/>
                    <a:pt x="103" y="81"/>
                  </a:cubicBezTo>
                  <a:cubicBezTo>
                    <a:pt x="92" y="71"/>
                    <a:pt x="92" y="71"/>
                    <a:pt x="92" y="71"/>
                  </a:cubicBezTo>
                  <a:cubicBezTo>
                    <a:pt x="107" y="8"/>
                    <a:pt x="107" y="8"/>
                    <a:pt x="107" y="8"/>
                  </a:cubicBezTo>
                  <a:cubicBezTo>
                    <a:pt x="112" y="8"/>
                    <a:pt x="112" y="8"/>
                    <a:pt x="112" y="8"/>
                  </a:cubicBezTo>
                  <a:cubicBezTo>
                    <a:pt x="112" y="100"/>
                    <a:pt x="112" y="100"/>
                    <a:pt x="112" y="100"/>
                  </a:cubicBezTo>
                  <a:cubicBezTo>
                    <a:pt x="120" y="100"/>
                    <a:pt x="120" y="100"/>
                    <a:pt x="120" y="100"/>
                  </a:cubicBezTo>
                  <a:cubicBezTo>
                    <a:pt x="120" y="4"/>
                    <a:pt x="120" y="4"/>
                    <a:pt x="120" y="4"/>
                  </a:cubicBezTo>
                  <a:cubicBezTo>
                    <a:pt x="120" y="2"/>
                    <a:pt x="118" y="0"/>
                    <a:pt x="116" y="0"/>
                  </a:cubicBezTo>
                  <a:cubicBezTo>
                    <a:pt x="104" y="0"/>
                    <a:pt x="104" y="0"/>
                    <a:pt x="104" y="0"/>
                  </a:cubicBezTo>
                  <a:cubicBezTo>
                    <a:pt x="102" y="0"/>
                    <a:pt x="101" y="1"/>
                    <a:pt x="100" y="3"/>
                  </a:cubicBezTo>
                  <a:cubicBezTo>
                    <a:pt x="84" y="71"/>
                    <a:pt x="84" y="71"/>
                    <a:pt x="84" y="71"/>
                  </a:cubicBezTo>
                  <a:cubicBezTo>
                    <a:pt x="84" y="72"/>
                    <a:pt x="84" y="74"/>
                    <a:pt x="85" y="75"/>
                  </a:cubicBezTo>
                  <a:lnTo>
                    <a:pt x="96" y="86"/>
                  </a:lnTo>
                  <a:close/>
                  <a:moveTo>
                    <a:pt x="97" y="143"/>
                  </a:moveTo>
                  <a:cubicBezTo>
                    <a:pt x="93" y="136"/>
                    <a:pt x="93" y="136"/>
                    <a:pt x="93" y="136"/>
                  </a:cubicBezTo>
                  <a:cubicBezTo>
                    <a:pt x="80" y="144"/>
                    <a:pt x="80" y="144"/>
                    <a:pt x="80" y="144"/>
                  </a:cubicBezTo>
                  <a:cubicBezTo>
                    <a:pt x="79" y="145"/>
                    <a:pt x="78" y="146"/>
                    <a:pt x="78" y="147"/>
                  </a:cubicBezTo>
                  <a:cubicBezTo>
                    <a:pt x="74" y="161"/>
                    <a:pt x="74" y="161"/>
                    <a:pt x="74" y="161"/>
                  </a:cubicBezTo>
                  <a:cubicBezTo>
                    <a:pt x="12" y="179"/>
                    <a:pt x="12" y="179"/>
                    <a:pt x="12" y="179"/>
                  </a:cubicBezTo>
                  <a:cubicBezTo>
                    <a:pt x="10" y="175"/>
                    <a:pt x="10" y="175"/>
                    <a:pt x="10" y="175"/>
                  </a:cubicBezTo>
                  <a:cubicBezTo>
                    <a:pt x="89" y="129"/>
                    <a:pt x="89" y="129"/>
                    <a:pt x="89" y="129"/>
                  </a:cubicBezTo>
                  <a:cubicBezTo>
                    <a:pt x="85" y="122"/>
                    <a:pt x="85" y="122"/>
                    <a:pt x="85" y="122"/>
                  </a:cubicBezTo>
                  <a:cubicBezTo>
                    <a:pt x="2" y="170"/>
                    <a:pt x="2" y="170"/>
                    <a:pt x="2" y="170"/>
                  </a:cubicBezTo>
                  <a:cubicBezTo>
                    <a:pt x="1" y="171"/>
                    <a:pt x="1" y="172"/>
                    <a:pt x="0" y="173"/>
                  </a:cubicBezTo>
                  <a:cubicBezTo>
                    <a:pt x="0" y="174"/>
                    <a:pt x="0" y="175"/>
                    <a:pt x="1" y="176"/>
                  </a:cubicBezTo>
                  <a:cubicBezTo>
                    <a:pt x="7" y="186"/>
                    <a:pt x="7" y="186"/>
                    <a:pt x="7" y="186"/>
                  </a:cubicBezTo>
                  <a:cubicBezTo>
                    <a:pt x="8" y="187"/>
                    <a:pt x="9" y="188"/>
                    <a:pt x="10" y="188"/>
                  </a:cubicBezTo>
                  <a:cubicBezTo>
                    <a:pt x="11" y="188"/>
                    <a:pt x="11" y="188"/>
                    <a:pt x="11" y="188"/>
                  </a:cubicBezTo>
                  <a:cubicBezTo>
                    <a:pt x="78" y="168"/>
                    <a:pt x="78" y="168"/>
                    <a:pt x="78" y="168"/>
                  </a:cubicBezTo>
                  <a:cubicBezTo>
                    <a:pt x="80" y="167"/>
                    <a:pt x="81" y="166"/>
                    <a:pt x="81" y="165"/>
                  </a:cubicBezTo>
                  <a:cubicBezTo>
                    <a:pt x="85" y="150"/>
                    <a:pt x="85" y="150"/>
                    <a:pt x="85" y="150"/>
                  </a:cubicBezTo>
                  <a:lnTo>
                    <a:pt x="97" y="143"/>
                  </a:lnTo>
                  <a:close/>
                  <a:moveTo>
                    <a:pt x="212" y="175"/>
                  </a:moveTo>
                  <a:cubicBezTo>
                    <a:pt x="162" y="127"/>
                    <a:pt x="162" y="127"/>
                    <a:pt x="162" y="127"/>
                  </a:cubicBezTo>
                  <a:cubicBezTo>
                    <a:pt x="161" y="126"/>
                    <a:pt x="159" y="126"/>
                    <a:pt x="158" y="126"/>
                  </a:cubicBezTo>
                  <a:cubicBezTo>
                    <a:pt x="143" y="130"/>
                    <a:pt x="143" y="130"/>
                    <a:pt x="143" y="130"/>
                  </a:cubicBezTo>
                  <a:cubicBezTo>
                    <a:pt x="131" y="123"/>
                    <a:pt x="131" y="123"/>
                    <a:pt x="131" y="123"/>
                  </a:cubicBezTo>
                  <a:cubicBezTo>
                    <a:pt x="127" y="130"/>
                    <a:pt x="127" y="130"/>
                    <a:pt x="127" y="130"/>
                  </a:cubicBezTo>
                  <a:cubicBezTo>
                    <a:pt x="140" y="138"/>
                    <a:pt x="140" y="138"/>
                    <a:pt x="140" y="138"/>
                  </a:cubicBezTo>
                  <a:cubicBezTo>
                    <a:pt x="141" y="138"/>
                    <a:pt x="142" y="138"/>
                    <a:pt x="143" y="138"/>
                  </a:cubicBezTo>
                  <a:cubicBezTo>
                    <a:pt x="158" y="134"/>
                    <a:pt x="158" y="134"/>
                    <a:pt x="158" y="134"/>
                  </a:cubicBezTo>
                  <a:cubicBezTo>
                    <a:pt x="205" y="178"/>
                    <a:pt x="205" y="178"/>
                    <a:pt x="205" y="178"/>
                  </a:cubicBezTo>
                  <a:cubicBezTo>
                    <a:pt x="202" y="183"/>
                    <a:pt x="202" y="183"/>
                    <a:pt x="202" y="183"/>
                  </a:cubicBezTo>
                  <a:cubicBezTo>
                    <a:pt x="123" y="137"/>
                    <a:pt x="123" y="137"/>
                    <a:pt x="123" y="137"/>
                  </a:cubicBezTo>
                  <a:cubicBezTo>
                    <a:pt x="119" y="143"/>
                    <a:pt x="119" y="143"/>
                    <a:pt x="119" y="143"/>
                  </a:cubicBezTo>
                  <a:cubicBezTo>
                    <a:pt x="202" y="191"/>
                    <a:pt x="202" y="191"/>
                    <a:pt x="202" y="191"/>
                  </a:cubicBezTo>
                  <a:cubicBezTo>
                    <a:pt x="202" y="192"/>
                    <a:pt x="203" y="192"/>
                    <a:pt x="204" y="192"/>
                  </a:cubicBezTo>
                  <a:cubicBezTo>
                    <a:pt x="205" y="192"/>
                    <a:pt x="206" y="191"/>
                    <a:pt x="207" y="190"/>
                  </a:cubicBezTo>
                  <a:cubicBezTo>
                    <a:pt x="213" y="180"/>
                    <a:pt x="213" y="180"/>
                    <a:pt x="213" y="180"/>
                  </a:cubicBezTo>
                  <a:cubicBezTo>
                    <a:pt x="214" y="178"/>
                    <a:pt x="214" y="176"/>
                    <a:pt x="212" y="175"/>
                  </a:cubicBezTo>
                  <a:close/>
                  <a:moveTo>
                    <a:pt x="108" y="104"/>
                  </a:moveTo>
                  <a:cubicBezTo>
                    <a:pt x="99" y="104"/>
                    <a:pt x="92" y="111"/>
                    <a:pt x="92" y="120"/>
                  </a:cubicBezTo>
                  <a:cubicBezTo>
                    <a:pt x="92" y="129"/>
                    <a:pt x="99" y="136"/>
                    <a:pt x="108" y="136"/>
                  </a:cubicBezTo>
                  <a:cubicBezTo>
                    <a:pt x="117" y="136"/>
                    <a:pt x="124" y="129"/>
                    <a:pt x="124" y="120"/>
                  </a:cubicBezTo>
                  <a:cubicBezTo>
                    <a:pt x="124" y="111"/>
                    <a:pt x="117" y="104"/>
                    <a:pt x="108" y="104"/>
                  </a:cubicBezTo>
                  <a:close/>
                  <a:moveTo>
                    <a:pt x="108" y="128"/>
                  </a:moveTo>
                  <a:cubicBezTo>
                    <a:pt x="104" y="128"/>
                    <a:pt x="100" y="124"/>
                    <a:pt x="100" y="120"/>
                  </a:cubicBezTo>
                  <a:cubicBezTo>
                    <a:pt x="100" y="116"/>
                    <a:pt x="104" y="112"/>
                    <a:pt x="108" y="112"/>
                  </a:cubicBezTo>
                  <a:cubicBezTo>
                    <a:pt x="112" y="112"/>
                    <a:pt x="116" y="116"/>
                    <a:pt x="116" y="120"/>
                  </a:cubicBezTo>
                  <a:cubicBezTo>
                    <a:pt x="116" y="124"/>
                    <a:pt x="112" y="128"/>
                    <a:pt x="108" y="128"/>
                  </a:cubicBezTo>
                  <a:close/>
                  <a:moveTo>
                    <a:pt x="118" y="148"/>
                  </a:moveTo>
                  <a:cubicBezTo>
                    <a:pt x="117" y="148"/>
                    <a:pt x="115" y="148"/>
                    <a:pt x="114" y="148"/>
                  </a:cubicBezTo>
                  <a:cubicBezTo>
                    <a:pt x="114" y="148"/>
                    <a:pt x="108" y="151"/>
                    <a:pt x="102" y="148"/>
                  </a:cubicBezTo>
                  <a:cubicBezTo>
                    <a:pt x="101" y="148"/>
                    <a:pt x="99" y="148"/>
                    <a:pt x="98" y="148"/>
                  </a:cubicBezTo>
                  <a:cubicBezTo>
                    <a:pt x="97" y="149"/>
                    <a:pt x="96" y="150"/>
                    <a:pt x="96" y="152"/>
                  </a:cubicBezTo>
                  <a:cubicBezTo>
                    <a:pt x="84" y="255"/>
                    <a:pt x="84" y="255"/>
                    <a:pt x="84" y="255"/>
                  </a:cubicBezTo>
                  <a:cubicBezTo>
                    <a:pt x="91" y="256"/>
                    <a:pt x="91" y="256"/>
                    <a:pt x="91" y="256"/>
                  </a:cubicBezTo>
                  <a:cubicBezTo>
                    <a:pt x="103" y="157"/>
                    <a:pt x="103" y="157"/>
                    <a:pt x="103" y="157"/>
                  </a:cubicBezTo>
                  <a:cubicBezTo>
                    <a:pt x="107" y="158"/>
                    <a:pt x="110" y="158"/>
                    <a:pt x="113" y="157"/>
                  </a:cubicBezTo>
                  <a:cubicBezTo>
                    <a:pt x="125" y="256"/>
                    <a:pt x="125" y="256"/>
                    <a:pt x="125" y="256"/>
                  </a:cubicBezTo>
                  <a:cubicBezTo>
                    <a:pt x="132" y="255"/>
                    <a:pt x="132" y="255"/>
                    <a:pt x="132" y="255"/>
                  </a:cubicBezTo>
                  <a:cubicBezTo>
                    <a:pt x="120" y="152"/>
                    <a:pt x="120" y="152"/>
                    <a:pt x="120" y="152"/>
                  </a:cubicBezTo>
                  <a:cubicBezTo>
                    <a:pt x="120" y="150"/>
                    <a:pt x="119" y="149"/>
                    <a:pt x="118" y="148"/>
                  </a:cubicBez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104" name="Google Shape;1365;p68">
              <a:extLst>
                <a:ext uri="{FF2B5EF4-FFF2-40B4-BE49-F238E27FC236}">
                  <a16:creationId xmlns:a16="http://schemas.microsoft.com/office/drawing/2014/main" id="{8D821CEA-B8B4-4820-A027-5FC59F1ABF60}"/>
                </a:ext>
              </a:extLst>
            </p:cNvPr>
            <p:cNvSpPr/>
            <p:nvPr/>
          </p:nvSpPr>
          <p:spPr>
            <a:xfrm>
              <a:off x="1841702" y="2248277"/>
              <a:ext cx="267854" cy="264267"/>
            </a:xfrm>
            <a:custGeom>
              <a:avLst/>
              <a:gdLst/>
              <a:ahLst/>
              <a:cxnLst/>
              <a:rect l="l" t="t" r="r" b="b"/>
              <a:pathLst>
                <a:path w="256" h="256" extrusionOk="0">
                  <a:moveTo>
                    <a:pt x="184" y="102"/>
                  </a:moveTo>
                  <a:cubicBezTo>
                    <a:pt x="179" y="77"/>
                    <a:pt x="177" y="51"/>
                    <a:pt x="179" y="25"/>
                  </a:cubicBezTo>
                  <a:cubicBezTo>
                    <a:pt x="180" y="4"/>
                    <a:pt x="180" y="4"/>
                    <a:pt x="180" y="4"/>
                  </a:cubicBezTo>
                  <a:cubicBezTo>
                    <a:pt x="180" y="3"/>
                    <a:pt x="180" y="2"/>
                    <a:pt x="179" y="1"/>
                  </a:cubicBezTo>
                  <a:cubicBezTo>
                    <a:pt x="178" y="0"/>
                    <a:pt x="177" y="0"/>
                    <a:pt x="176" y="0"/>
                  </a:cubicBezTo>
                  <a:cubicBezTo>
                    <a:pt x="32" y="0"/>
                    <a:pt x="32" y="0"/>
                    <a:pt x="32" y="0"/>
                  </a:cubicBezTo>
                  <a:cubicBezTo>
                    <a:pt x="31" y="0"/>
                    <a:pt x="30" y="0"/>
                    <a:pt x="29" y="1"/>
                  </a:cubicBezTo>
                  <a:cubicBezTo>
                    <a:pt x="28" y="2"/>
                    <a:pt x="28" y="3"/>
                    <a:pt x="28" y="4"/>
                  </a:cubicBezTo>
                  <a:cubicBezTo>
                    <a:pt x="30" y="28"/>
                    <a:pt x="30" y="28"/>
                    <a:pt x="30" y="28"/>
                  </a:cubicBezTo>
                  <a:cubicBezTo>
                    <a:pt x="31" y="52"/>
                    <a:pt x="30" y="76"/>
                    <a:pt x="25" y="99"/>
                  </a:cubicBezTo>
                  <a:cubicBezTo>
                    <a:pt x="0" y="227"/>
                    <a:pt x="0" y="227"/>
                    <a:pt x="0" y="227"/>
                  </a:cubicBezTo>
                  <a:cubicBezTo>
                    <a:pt x="0" y="227"/>
                    <a:pt x="0" y="228"/>
                    <a:pt x="0" y="228"/>
                  </a:cubicBezTo>
                  <a:cubicBezTo>
                    <a:pt x="0" y="256"/>
                    <a:pt x="0" y="256"/>
                    <a:pt x="0" y="256"/>
                  </a:cubicBezTo>
                  <a:cubicBezTo>
                    <a:pt x="8" y="256"/>
                    <a:pt x="8" y="256"/>
                    <a:pt x="8" y="256"/>
                  </a:cubicBezTo>
                  <a:cubicBezTo>
                    <a:pt x="8" y="228"/>
                    <a:pt x="8" y="228"/>
                    <a:pt x="8" y="228"/>
                  </a:cubicBezTo>
                  <a:cubicBezTo>
                    <a:pt x="33" y="101"/>
                    <a:pt x="33" y="101"/>
                    <a:pt x="33" y="101"/>
                  </a:cubicBezTo>
                  <a:cubicBezTo>
                    <a:pt x="38" y="76"/>
                    <a:pt x="39" y="52"/>
                    <a:pt x="38" y="27"/>
                  </a:cubicBezTo>
                  <a:cubicBezTo>
                    <a:pt x="36" y="8"/>
                    <a:pt x="36" y="8"/>
                    <a:pt x="36" y="8"/>
                  </a:cubicBezTo>
                  <a:cubicBezTo>
                    <a:pt x="172" y="8"/>
                    <a:pt x="172" y="8"/>
                    <a:pt x="172" y="8"/>
                  </a:cubicBezTo>
                  <a:cubicBezTo>
                    <a:pt x="171" y="24"/>
                    <a:pt x="171" y="24"/>
                    <a:pt x="171" y="24"/>
                  </a:cubicBezTo>
                  <a:cubicBezTo>
                    <a:pt x="169" y="51"/>
                    <a:pt x="171" y="78"/>
                    <a:pt x="177" y="104"/>
                  </a:cubicBezTo>
                  <a:cubicBezTo>
                    <a:pt x="203" y="224"/>
                    <a:pt x="203" y="224"/>
                    <a:pt x="203" y="224"/>
                  </a:cubicBezTo>
                  <a:cubicBezTo>
                    <a:pt x="32" y="224"/>
                    <a:pt x="32" y="224"/>
                    <a:pt x="32" y="224"/>
                  </a:cubicBezTo>
                  <a:cubicBezTo>
                    <a:pt x="32" y="232"/>
                    <a:pt x="32" y="232"/>
                    <a:pt x="32" y="232"/>
                  </a:cubicBezTo>
                  <a:cubicBezTo>
                    <a:pt x="204" y="232"/>
                    <a:pt x="204" y="232"/>
                    <a:pt x="204" y="232"/>
                  </a:cubicBezTo>
                  <a:cubicBezTo>
                    <a:pt x="204" y="256"/>
                    <a:pt x="204" y="256"/>
                    <a:pt x="204" y="256"/>
                  </a:cubicBezTo>
                  <a:cubicBezTo>
                    <a:pt x="212" y="256"/>
                    <a:pt x="212" y="256"/>
                    <a:pt x="212" y="256"/>
                  </a:cubicBezTo>
                  <a:cubicBezTo>
                    <a:pt x="212" y="228"/>
                    <a:pt x="212" y="228"/>
                    <a:pt x="212" y="228"/>
                  </a:cubicBezTo>
                  <a:cubicBezTo>
                    <a:pt x="212" y="228"/>
                    <a:pt x="212" y="227"/>
                    <a:pt x="212" y="227"/>
                  </a:cubicBezTo>
                  <a:lnTo>
                    <a:pt x="184" y="102"/>
                  </a:lnTo>
                  <a:close/>
                  <a:moveTo>
                    <a:pt x="256" y="230"/>
                  </a:moveTo>
                  <a:cubicBezTo>
                    <a:pt x="228" y="121"/>
                    <a:pt x="228" y="121"/>
                    <a:pt x="228" y="121"/>
                  </a:cubicBezTo>
                  <a:cubicBezTo>
                    <a:pt x="223" y="99"/>
                    <a:pt x="221" y="76"/>
                    <a:pt x="223" y="54"/>
                  </a:cubicBezTo>
                  <a:cubicBezTo>
                    <a:pt x="224" y="36"/>
                    <a:pt x="224" y="36"/>
                    <a:pt x="224" y="36"/>
                  </a:cubicBezTo>
                  <a:cubicBezTo>
                    <a:pt x="224" y="35"/>
                    <a:pt x="224" y="34"/>
                    <a:pt x="223" y="33"/>
                  </a:cubicBezTo>
                  <a:cubicBezTo>
                    <a:pt x="222" y="32"/>
                    <a:pt x="221" y="32"/>
                    <a:pt x="220" y="32"/>
                  </a:cubicBezTo>
                  <a:cubicBezTo>
                    <a:pt x="196" y="32"/>
                    <a:pt x="196" y="32"/>
                    <a:pt x="196" y="32"/>
                  </a:cubicBezTo>
                  <a:cubicBezTo>
                    <a:pt x="196" y="40"/>
                    <a:pt x="196" y="40"/>
                    <a:pt x="196" y="40"/>
                  </a:cubicBezTo>
                  <a:cubicBezTo>
                    <a:pt x="216" y="40"/>
                    <a:pt x="216" y="40"/>
                    <a:pt x="216" y="40"/>
                  </a:cubicBezTo>
                  <a:cubicBezTo>
                    <a:pt x="215" y="53"/>
                    <a:pt x="215" y="53"/>
                    <a:pt x="215" y="53"/>
                  </a:cubicBezTo>
                  <a:cubicBezTo>
                    <a:pt x="213" y="77"/>
                    <a:pt x="215" y="100"/>
                    <a:pt x="221" y="123"/>
                  </a:cubicBezTo>
                  <a:cubicBezTo>
                    <a:pt x="246" y="224"/>
                    <a:pt x="246" y="224"/>
                    <a:pt x="246" y="224"/>
                  </a:cubicBezTo>
                  <a:cubicBezTo>
                    <a:pt x="228" y="224"/>
                    <a:pt x="228" y="224"/>
                    <a:pt x="228" y="224"/>
                  </a:cubicBezTo>
                  <a:cubicBezTo>
                    <a:pt x="228" y="232"/>
                    <a:pt x="228" y="232"/>
                    <a:pt x="228" y="232"/>
                  </a:cubicBezTo>
                  <a:cubicBezTo>
                    <a:pt x="248" y="232"/>
                    <a:pt x="248" y="232"/>
                    <a:pt x="248" y="232"/>
                  </a:cubicBezTo>
                  <a:cubicBezTo>
                    <a:pt x="248" y="256"/>
                    <a:pt x="248" y="256"/>
                    <a:pt x="248" y="256"/>
                  </a:cubicBezTo>
                  <a:cubicBezTo>
                    <a:pt x="256" y="256"/>
                    <a:pt x="256" y="256"/>
                    <a:pt x="256" y="256"/>
                  </a:cubicBezTo>
                  <a:cubicBezTo>
                    <a:pt x="256" y="231"/>
                    <a:pt x="256" y="231"/>
                    <a:pt x="256" y="231"/>
                  </a:cubicBezTo>
                  <a:cubicBezTo>
                    <a:pt x="256" y="231"/>
                    <a:pt x="256" y="230"/>
                    <a:pt x="256" y="230"/>
                  </a:cubicBezTo>
                  <a:close/>
                  <a:moveTo>
                    <a:pt x="163" y="139"/>
                  </a:moveTo>
                  <a:cubicBezTo>
                    <a:pt x="163" y="138"/>
                    <a:pt x="164" y="137"/>
                    <a:pt x="164" y="136"/>
                  </a:cubicBezTo>
                  <a:cubicBezTo>
                    <a:pt x="165" y="114"/>
                    <a:pt x="153" y="94"/>
                    <a:pt x="134" y="83"/>
                  </a:cubicBezTo>
                  <a:cubicBezTo>
                    <a:pt x="132" y="82"/>
                    <a:pt x="130" y="83"/>
                    <a:pt x="129" y="85"/>
                  </a:cubicBezTo>
                  <a:cubicBezTo>
                    <a:pt x="115" y="109"/>
                    <a:pt x="115" y="109"/>
                    <a:pt x="115" y="109"/>
                  </a:cubicBezTo>
                  <a:cubicBezTo>
                    <a:pt x="122" y="113"/>
                    <a:pt x="122" y="113"/>
                    <a:pt x="122" y="113"/>
                  </a:cubicBezTo>
                  <a:cubicBezTo>
                    <a:pt x="134" y="92"/>
                    <a:pt x="134" y="92"/>
                    <a:pt x="134" y="92"/>
                  </a:cubicBezTo>
                  <a:cubicBezTo>
                    <a:pt x="147" y="101"/>
                    <a:pt x="155" y="116"/>
                    <a:pt x="156" y="132"/>
                  </a:cubicBezTo>
                  <a:cubicBezTo>
                    <a:pt x="132" y="132"/>
                    <a:pt x="132" y="132"/>
                    <a:pt x="132" y="132"/>
                  </a:cubicBezTo>
                  <a:cubicBezTo>
                    <a:pt x="132" y="140"/>
                    <a:pt x="132" y="140"/>
                    <a:pt x="132" y="140"/>
                  </a:cubicBezTo>
                  <a:cubicBezTo>
                    <a:pt x="160" y="140"/>
                    <a:pt x="160" y="140"/>
                    <a:pt x="160" y="140"/>
                  </a:cubicBezTo>
                  <a:cubicBezTo>
                    <a:pt x="161" y="140"/>
                    <a:pt x="162" y="140"/>
                    <a:pt x="163" y="139"/>
                  </a:cubicBezTo>
                  <a:close/>
                  <a:moveTo>
                    <a:pt x="89" y="154"/>
                  </a:moveTo>
                  <a:cubicBezTo>
                    <a:pt x="75" y="178"/>
                    <a:pt x="75" y="178"/>
                    <a:pt x="75" y="178"/>
                  </a:cubicBezTo>
                  <a:cubicBezTo>
                    <a:pt x="74" y="180"/>
                    <a:pt x="74" y="183"/>
                    <a:pt x="76" y="184"/>
                  </a:cubicBezTo>
                  <a:cubicBezTo>
                    <a:pt x="85" y="189"/>
                    <a:pt x="96" y="192"/>
                    <a:pt x="106" y="192"/>
                  </a:cubicBezTo>
                  <a:cubicBezTo>
                    <a:pt x="116" y="192"/>
                    <a:pt x="127" y="189"/>
                    <a:pt x="136" y="184"/>
                  </a:cubicBezTo>
                  <a:cubicBezTo>
                    <a:pt x="138" y="183"/>
                    <a:pt x="138" y="180"/>
                    <a:pt x="137" y="178"/>
                  </a:cubicBezTo>
                  <a:cubicBezTo>
                    <a:pt x="123" y="154"/>
                    <a:pt x="123" y="154"/>
                    <a:pt x="123" y="154"/>
                  </a:cubicBezTo>
                  <a:cubicBezTo>
                    <a:pt x="116" y="158"/>
                    <a:pt x="116" y="158"/>
                    <a:pt x="116" y="158"/>
                  </a:cubicBezTo>
                  <a:cubicBezTo>
                    <a:pt x="128" y="179"/>
                    <a:pt x="128" y="179"/>
                    <a:pt x="128" y="179"/>
                  </a:cubicBezTo>
                  <a:cubicBezTo>
                    <a:pt x="114" y="186"/>
                    <a:pt x="98" y="186"/>
                    <a:pt x="84" y="179"/>
                  </a:cubicBezTo>
                  <a:cubicBezTo>
                    <a:pt x="96" y="158"/>
                    <a:pt x="96" y="158"/>
                    <a:pt x="96" y="158"/>
                  </a:cubicBezTo>
                  <a:lnTo>
                    <a:pt x="89" y="154"/>
                  </a:lnTo>
                  <a:close/>
                  <a:moveTo>
                    <a:pt x="78" y="83"/>
                  </a:moveTo>
                  <a:cubicBezTo>
                    <a:pt x="59" y="94"/>
                    <a:pt x="47" y="114"/>
                    <a:pt x="48" y="136"/>
                  </a:cubicBezTo>
                  <a:cubicBezTo>
                    <a:pt x="48" y="137"/>
                    <a:pt x="49" y="138"/>
                    <a:pt x="49" y="139"/>
                  </a:cubicBezTo>
                  <a:cubicBezTo>
                    <a:pt x="50" y="140"/>
                    <a:pt x="51" y="140"/>
                    <a:pt x="52" y="140"/>
                  </a:cubicBezTo>
                  <a:cubicBezTo>
                    <a:pt x="80" y="140"/>
                    <a:pt x="80" y="140"/>
                    <a:pt x="80" y="140"/>
                  </a:cubicBezTo>
                  <a:cubicBezTo>
                    <a:pt x="80" y="132"/>
                    <a:pt x="80" y="132"/>
                    <a:pt x="80" y="132"/>
                  </a:cubicBezTo>
                  <a:cubicBezTo>
                    <a:pt x="56" y="132"/>
                    <a:pt x="56" y="132"/>
                    <a:pt x="56" y="132"/>
                  </a:cubicBezTo>
                  <a:cubicBezTo>
                    <a:pt x="57" y="116"/>
                    <a:pt x="65" y="101"/>
                    <a:pt x="78" y="92"/>
                  </a:cubicBezTo>
                  <a:cubicBezTo>
                    <a:pt x="90" y="113"/>
                    <a:pt x="90" y="113"/>
                    <a:pt x="90" y="113"/>
                  </a:cubicBezTo>
                  <a:cubicBezTo>
                    <a:pt x="97" y="109"/>
                    <a:pt x="97" y="109"/>
                    <a:pt x="97" y="109"/>
                  </a:cubicBezTo>
                  <a:cubicBezTo>
                    <a:pt x="83" y="85"/>
                    <a:pt x="83" y="85"/>
                    <a:pt x="83" y="85"/>
                  </a:cubicBezTo>
                  <a:cubicBezTo>
                    <a:pt x="82" y="83"/>
                    <a:pt x="80" y="82"/>
                    <a:pt x="78" y="83"/>
                  </a:cubicBezTo>
                  <a:close/>
                  <a:moveTo>
                    <a:pt x="88" y="134"/>
                  </a:moveTo>
                  <a:cubicBezTo>
                    <a:pt x="88" y="144"/>
                    <a:pt x="96" y="152"/>
                    <a:pt x="106" y="152"/>
                  </a:cubicBezTo>
                  <a:cubicBezTo>
                    <a:pt x="116" y="152"/>
                    <a:pt x="124" y="144"/>
                    <a:pt x="124" y="134"/>
                  </a:cubicBezTo>
                  <a:cubicBezTo>
                    <a:pt x="124" y="124"/>
                    <a:pt x="116" y="116"/>
                    <a:pt x="106" y="116"/>
                  </a:cubicBezTo>
                  <a:cubicBezTo>
                    <a:pt x="96" y="116"/>
                    <a:pt x="88" y="124"/>
                    <a:pt x="88" y="134"/>
                  </a:cubicBezTo>
                  <a:close/>
                  <a:moveTo>
                    <a:pt x="116" y="134"/>
                  </a:moveTo>
                  <a:cubicBezTo>
                    <a:pt x="116" y="140"/>
                    <a:pt x="112" y="144"/>
                    <a:pt x="106" y="144"/>
                  </a:cubicBezTo>
                  <a:cubicBezTo>
                    <a:pt x="100" y="144"/>
                    <a:pt x="96" y="140"/>
                    <a:pt x="96" y="134"/>
                  </a:cubicBezTo>
                  <a:cubicBezTo>
                    <a:pt x="96" y="128"/>
                    <a:pt x="100" y="124"/>
                    <a:pt x="106" y="124"/>
                  </a:cubicBezTo>
                  <a:cubicBezTo>
                    <a:pt x="112" y="124"/>
                    <a:pt x="116" y="128"/>
                    <a:pt x="116" y="134"/>
                  </a:cubicBez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grpSp>
      <p:sp>
        <p:nvSpPr>
          <p:cNvPr id="105" name="Google Shape;1366;p68">
            <a:extLst>
              <a:ext uri="{FF2B5EF4-FFF2-40B4-BE49-F238E27FC236}">
                <a16:creationId xmlns:a16="http://schemas.microsoft.com/office/drawing/2014/main" id="{D4369078-DD35-44CF-8FCD-17A09CB9F85F}"/>
              </a:ext>
            </a:extLst>
          </p:cNvPr>
          <p:cNvSpPr txBox="1"/>
          <p:nvPr/>
        </p:nvSpPr>
        <p:spPr>
          <a:xfrm>
            <a:off x="1326673" y="3268345"/>
            <a:ext cx="472349" cy="153868"/>
          </a:xfrm>
          <a:prstGeom prst="rect">
            <a:avLst/>
          </a:prstGeom>
          <a:noFill/>
          <a:ln>
            <a:noFill/>
          </a:ln>
        </p:spPr>
        <p:txBody>
          <a:bodyPr spcFirstLastPara="1" wrap="square" lIns="0" tIns="0" rIns="0" bIns="0" anchor="t" anchorCtr="0">
            <a:spAutoFit/>
          </a:bodyPr>
          <a:lstStyle/>
          <a:p>
            <a:pPr algn="ctr" defTabSz="914309">
              <a:buClr>
                <a:srgbClr val="F70656"/>
              </a:buClr>
              <a:buSzPts val="800"/>
              <a:defRPr/>
            </a:pPr>
            <a:r>
              <a:rPr lang="en-US" sz="1000" b="1">
                <a:solidFill>
                  <a:srgbClr val="4D69E0"/>
                </a:solidFill>
                <a:ea typeface="Calibri"/>
                <a:cs typeface="Calibri"/>
                <a:sym typeface="Calibri"/>
              </a:rPr>
              <a:t>Site 2</a:t>
            </a:r>
            <a:endParaRPr>
              <a:solidFill>
                <a:srgbClr val="4D69E0"/>
              </a:solidFill>
            </a:endParaRPr>
          </a:p>
        </p:txBody>
      </p:sp>
      <p:cxnSp>
        <p:nvCxnSpPr>
          <p:cNvPr id="106" name="Google Shape;1377;p68">
            <a:extLst>
              <a:ext uri="{FF2B5EF4-FFF2-40B4-BE49-F238E27FC236}">
                <a16:creationId xmlns:a16="http://schemas.microsoft.com/office/drawing/2014/main" id="{5BDDC401-22DD-4213-84B7-61B9C6AB00FE}"/>
              </a:ext>
            </a:extLst>
          </p:cNvPr>
          <p:cNvCxnSpPr>
            <a:cxnSpLocks/>
          </p:cNvCxnSpPr>
          <p:nvPr/>
        </p:nvCxnSpPr>
        <p:spPr>
          <a:xfrm>
            <a:off x="2518882" y="4600750"/>
            <a:ext cx="330869" cy="0"/>
          </a:xfrm>
          <a:prstGeom prst="straightConnector1">
            <a:avLst/>
          </a:prstGeom>
          <a:noFill/>
          <a:ln w="6350" cap="flat" cmpd="sng">
            <a:solidFill>
              <a:srgbClr val="93B0FF"/>
            </a:solidFill>
            <a:prstDash val="solid"/>
            <a:miter lim="800000"/>
            <a:headEnd type="arrow" w="med" len="med"/>
            <a:tailEnd type="arrow" w="med" len="med"/>
          </a:ln>
        </p:spPr>
      </p:cxnSp>
      <p:sp>
        <p:nvSpPr>
          <p:cNvPr id="107" name="Google Shape;1367;p68">
            <a:extLst>
              <a:ext uri="{FF2B5EF4-FFF2-40B4-BE49-F238E27FC236}">
                <a16:creationId xmlns:a16="http://schemas.microsoft.com/office/drawing/2014/main" id="{6CDFC09F-9A04-4194-AED4-25A0E153E037}"/>
              </a:ext>
            </a:extLst>
          </p:cNvPr>
          <p:cNvSpPr/>
          <p:nvPr/>
        </p:nvSpPr>
        <p:spPr>
          <a:xfrm>
            <a:off x="793184" y="4240233"/>
            <a:ext cx="1539325" cy="721035"/>
          </a:xfrm>
          <a:prstGeom prst="roundRect">
            <a:avLst>
              <a:gd name="adj" fmla="val 7722"/>
            </a:avLst>
          </a:prstGeom>
          <a:solidFill>
            <a:srgbClr val="FFFFFF"/>
          </a:solidFill>
          <a:ln w="12700" cap="flat" cmpd="sng" algn="ctr">
            <a:solidFill>
              <a:srgbClr val="6B04A8"/>
            </a:solidFill>
            <a:prstDash val="solid"/>
            <a:miter lim="800000"/>
          </a:ln>
          <a:effectLst/>
        </p:spPr>
        <p:txBody>
          <a:bodyPr rtlCol="0" anchor="ctr"/>
          <a:lstStyle/>
          <a:p>
            <a:pPr algn="ctr" defTabSz="914309">
              <a:defRPr/>
            </a:pPr>
            <a:endParaRPr>
              <a:solidFill>
                <a:srgbClr val="FFFFFF"/>
              </a:solidFill>
              <a:latin typeface="Calibri"/>
              <a:ea typeface="+mn-ea"/>
              <a:cs typeface="+mn-cs"/>
              <a:sym typeface="Calibri"/>
            </a:endParaRPr>
          </a:p>
        </p:txBody>
      </p:sp>
      <p:grpSp>
        <p:nvGrpSpPr>
          <p:cNvPr id="108" name="Group 38">
            <a:extLst>
              <a:ext uri="{FF2B5EF4-FFF2-40B4-BE49-F238E27FC236}">
                <a16:creationId xmlns:a16="http://schemas.microsoft.com/office/drawing/2014/main" id="{D67A449E-6186-420A-825B-52DF3A0358E0}"/>
              </a:ext>
            </a:extLst>
          </p:cNvPr>
          <p:cNvGrpSpPr/>
          <p:nvPr/>
        </p:nvGrpSpPr>
        <p:grpSpPr>
          <a:xfrm>
            <a:off x="925514" y="4582754"/>
            <a:ext cx="1274665" cy="256371"/>
            <a:chOff x="795628" y="2248277"/>
            <a:chExt cx="1313928" cy="264267"/>
          </a:xfrm>
        </p:grpSpPr>
        <p:sp>
          <p:nvSpPr>
            <p:cNvPr id="109" name="Google Shape;1362;p68">
              <a:extLst>
                <a:ext uri="{FF2B5EF4-FFF2-40B4-BE49-F238E27FC236}">
                  <a16:creationId xmlns:a16="http://schemas.microsoft.com/office/drawing/2014/main" id="{852498E1-FE64-421A-ABA8-87576C5B86FD}"/>
                </a:ext>
              </a:extLst>
            </p:cNvPr>
            <p:cNvSpPr/>
            <p:nvPr/>
          </p:nvSpPr>
          <p:spPr>
            <a:xfrm>
              <a:off x="795628" y="2248277"/>
              <a:ext cx="259343" cy="264267"/>
            </a:xfrm>
            <a:custGeom>
              <a:avLst/>
              <a:gdLst/>
              <a:ahLst/>
              <a:cxnLst/>
              <a:rect l="l" t="t" r="r" b="b"/>
              <a:pathLst>
                <a:path w="248" h="256" extrusionOk="0">
                  <a:moveTo>
                    <a:pt x="236" y="228"/>
                  </a:moveTo>
                  <a:cubicBezTo>
                    <a:pt x="236" y="165"/>
                    <a:pt x="236" y="165"/>
                    <a:pt x="236" y="165"/>
                  </a:cubicBezTo>
                  <a:cubicBezTo>
                    <a:pt x="244" y="145"/>
                    <a:pt x="244" y="145"/>
                    <a:pt x="244" y="145"/>
                  </a:cubicBezTo>
                  <a:cubicBezTo>
                    <a:pt x="244" y="144"/>
                    <a:pt x="244" y="142"/>
                    <a:pt x="242" y="141"/>
                  </a:cubicBezTo>
                  <a:cubicBezTo>
                    <a:pt x="103" y="54"/>
                    <a:pt x="103" y="54"/>
                    <a:pt x="103" y="54"/>
                  </a:cubicBezTo>
                  <a:cubicBezTo>
                    <a:pt x="98" y="61"/>
                    <a:pt x="98" y="61"/>
                    <a:pt x="98" y="61"/>
                  </a:cubicBezTo>
                  <a:cubicBezTo>
                    <a:pt x="235" y="146"/>
                    <a:pt x="235" y="146"/>
                    <a:pt x="235" y="146"/>
                  </a:cubicBezTo>
                  <a:cubicBezTo>
                    <a:pt x="230" y="159"/>
                    <a:pt x="230" y="159"/>
                    <a:pt x="230" y="159"/>
                  </a:cubicBezTo>
                  <a:cubicBezTo>
                    <a:pt x="144" y="117"/>
                    <a:pt x="144" y="117"/>
                    <a:pt x="144" y="117"/>
                  </a:cubicBezTo>
                  <a:cubicBezTo>
                    <a:pt x="144" y="117"/>
                    <a:pt x="144" y="116"/>
                    <a:pt x="144" y="116"/>
                  </a:cubicBezTo>
                  <a:cubicBezTo>
                    <a:pt x="144" y="107"/>
                    <a:pt x="137" y="100"/>
                    <a:pt x="128" y="100"/>
                  </a:cubicBezTo>
                  <a:cubicBezTo>
                    <a:pt x="123" y="100"/>
                    <a:pt x="119" y="102"/>
                    <a:pt x="116" y="105"/>
                  </a:cubicBezTo>
                  <a:cubicBezTo>
                    <a:pt x="69" y="83"/>
                    <a:pt x="69" y="83"/>
                    <a:pt x="69" y="83"/>
                  </a:cubicBezTo>
                  <a:cubicBezTo>
                    <a:pt x="95" y="51"/>
                    <a:pt x="95" y="51"/>
                    <a:pt x="95" y="51"/>
                  </a:cubicBezTo>
                  <a:cubicBezTo>
                    <a:pt x="96" y="50"/>
                    <a:pt x="96" y="49"/>
                    <a:pt x="96" y="48"/>
                  </a:cubicBezTo>
                  <a:cubicBezTo>
                    <a:pt x="100" y="16"/>
                    <a:pt x="100" y="16"/>
                    <a:pt x="100" y="16"/>
                  </a:cubicBezTo>
                  <a:cubicBezTo>
                    <a:pt x="100" y="15"/>
                    <a:pt x="99" y="13"/>
                    <a:pt x="98" y="13"/>
                  </a:cubicBezTo>
                  <a:cubicBezTo>
                    <a:pt x="78" y="1"/>
                    <a:pt x="78" y="1"/>
                    <a:pt x="78" y="1"/>
                  </a:cubicBezTo>
                  <a:cubicBezTo>
                    <a:pt x="77" y="0"/>
                    <a:pt x="76" y="0"/>
                    <a:pt x="75" y="0"/>
                  </a:cubicBezTo>
                  <a:cubicBezTo>
                    <a:pt x="33" y="17"/>
                    <a:pt x="8" y="58"/>
                    <a:pt x="0" y="124"/>
                  </a:cubicBezTo>
                  <a:cubicBezTo>
                    <a:pt x="0" y="125"/>
                    <a:pt x="1" y="127"/>
                    <a:pt x="3" y="128"/>
                  </a:cubicBezTo>
                  <a:cubicBezTo>
                    <a:pt x="20" y="135"/>
                    <a:pt x="20" y="135"/>
                    <a:pt x="20" y="135"/>
                  </a:cubicBezTo>
                  <a:cubicBezTo>
                    <a:pt x="20" y="256"/>
                    <a:pt x="20" y="256"/>
                    <a:pt x="20" y="256"/>
                  </a:cubicBezTo>
                  <a:cubicBezTo>
                    <a:pt x="28" y="256"/>
                    <a:pt x="28" y="256"/>
                    <a:pt x="28" y="256"/>
                  </a:cubicBezTo>
                  <a:cubicBezTo>
                    <a:pt x="28" y="133"/>
                    <a:pt x="28" y="133"/>
                    <a:pt x="28" y="133"/>
                  </a:cubicBezTo>
                  <a:cubicBezTo>
                    <a:pt x="64" y="89"/>
                    <a:pt x="64" y="89"/>
                    <a:pt x="64" y="89"/>
                  </a:cubicBezTo>
                  <a:cubicBezTo>
                    <a:pt x="112" y="113"/>
                    <a:pt x="112" y="113"/>
                    <a:pt x="112" y="113"/>
                  </a:cubicBezTo>
                  <a:cubicBezTo>
                    <a:pt x="112" y="114"/>
                    <a:pt x="112" y="115"/>
                    <a:pt x="112" y="116"/>
                  </a:cubicBezTo>
                  <a:cubicBezTo>
                    <a:pt x="112" y="125"/>
                    <a:pt x="119" y="132"/>
                    <a:pt x="128" y="132"/>
                  </a:cubicBezTo>
                  <a:cubicBezTo>
                    <a:pt x="133" y="132"/>
                    <a:pt x="138" y="129"/>
                    <a:pt x="141" y="125"/>
                  </a:cubicBezTo>
                  <a:cubicBezTo>
                    <a:pt x="228" y="167"/>
                    <a:pt x="228" y="167"/>
                    <a:pt x="228" y="167"/>
                  </a:cubicBezTo>
                  <a:cubicBezTo>
                    <a:pt x="228" y="228"/>
                    <a:pt x="228" y="228"/>
                    <a:pt x="228" y="228"/>
                  </a:cubicBezTo>
                  <a:cubicBezTo>
                    <a:pt x="221" y="228"/>
                    <a:pt x="216" y="233"/>
                    <a:pt x="216" y="240"/>
                  </a:cubicBezTo>
                  <a:cubicBezTo>
                    <a:pt x="216" y="256"/>
                    <a:pt x="216" y="256"/>
                    <a:pt x="216" y="256"/>
                  </a:cubicBezTo>
                  <a:cubicBezTo>
                    <a:pt x="224" y="256"/>
                    <a:pt x="224" y="256"/>
                    <a:pt x="224" y="256"/>
                  </a:cubicBezTo>
                  <a:cubicBezTo>
                    <a:pt x="224" y="240"/>
                    <a:pt x="224" y="240"/>
                    <a:pt x="224" y="240"/>
                  </a:cubicBezTo>
                  <a:cubicBezTo>
                    <a:pt x="224" y="238"/>
                    <a:pt x="226" y="236"/>
                    <a:pt x="228" y="236"/>
                  </a:cubicBezTo>
                  <a:cubicBezTo>
                    <a:pt x="236" y="236"/>
                    <a:pt x="236" y="236"/>
                    <a:pt x="236" y="236"/>
                  </a:cubicBezTo>
                  <a:cubicBezTo>
                    <a:pt x="238" y="236"/>
                    <a:pt x="240" y="238"/>
                    <a:pt x="240" y="240"/>
                  </a:cubicBezTo>
                  <a:cubicBezTo>
                    <a:pt x="240" y="256"/>
                    <a:pt x="240" y="256"/>
                    <a:pt x="240" y="256"/>
                  </a:cubicBezTo>
                  <a:cubicBezTo>
                    <a:pt x="248" y="256"/>
                    <a:pt x="248" y="256"/>
                    <a:pt x="248" y="256"/>
                  </a:cubicBezTo>
                  <a:cubicBezTo>
                    <a:pt x="248" y="240"/>
                    <a:pt x="248" y="240"/>
                    <a:pt x="248" y="240"/>
                  </a:cubicBezTo>
                  <a:cubicBezTo>
                    <a:pt x="248" y="233"/>
                    <a:pt x="243" y="228"/>
                    <a:pt x="236" y="228"/>
                  </a:cubicBezTo>
                  <a:close/>
                  <a:moveTo>
                    <a:pt x="23" y="127"/>
                  </a:moveTo>
                  <a:cubicBezTo>
                    <a:pt x="8" y="121"/>
                    <a:pt x="8" y="121"/>
                    <a:pt x="8" y="121"/>
                  </a:cubicBezTo>
                  <a:cubicBezTo>
                    <a:pt x="16" y="62"/>
                    <a:pt x="39" y="24"/>
                    <a:pt x="76" y="8"/>
                  </a:cubicBezTo>
                  <a:cubicBezTo>
                    <a:pt x="92" y="18"/>
                    <a:pt x="92" y="18"/>
                    <a:pt x="92" y="18"/>
                  </a:cubicBezTo>
                  <a:cubicBezTo>
                    <a:pt x="88" y="46"/>
                    <a:pt x="88" y="46"/>
                    <a:pt x="88" y="46"/>
                  </a:cubicBezTo>
                  <a:lnTo>
                    <a:pt x="23" y="127"/>
                  </a:lnTo>
                  <a:close/>
                  <a:moveTo>
                    <a:pt x="128" y="124"/>
                  </a:moveTo>
                  <a:cubicBezTo>
                    <a:pt x="124" y="124"/>
                    <a:pt x="120" y="120"/>
                    <a:pt x="120" y="116"/>
                  </a:cubicBezTo>
                  <a:cubicBezTo>
                    <a:pt x="120" y="112"/>
                    <a:pt x="124" y="108"/>
                    <a:pt x="128" y="108"/>
                  </a:cubicBezTo>
                  <a:cubicBezTo>
                    <a:pt x="132" y="108"/>
                    <a:pt x="136" y="112"/>
                    <a:pt x="136" y="116"/>
                  </a:cubicBezTo>
                  <a:cubicBezTo>
                    <a:pt x="136" y="120"/>
                    <a:pt x="132" y="124"/>
                    <a:pt x="128" y="124"/>
                  </a:cubicBezTo>
                  <a:close/>
                  <a:moveTo>
                    <a:pt x="104" y="148"/>
                  </a:moveTo>
                  <a:cubicBezTo>
                    <a:pt x="104" y="120"/>
                    <a:pt x="104" y="120"/>
                    <a:pt x="104" y="120"/>
                  </a:cubicBezTo>
                  <a:cubicBezTo>
                    <a:pt x="96" y="120"/>
                    <a:pt x="96" y="120"/>
                    <a:pt x="96" y="120"/>
                  </a:cubicBezTo>
                  <a:cubicBezTo>
                    <a:pt x="96" y="147"/>
                    <a:pt x="96" y="147"/>
                    <a:pt x="96" y="147"/>
                  </a:cubicBezTo>
                  <a:cubicBezTo>
                    <a:pt x="57" y="228"/>
                    <a:pt x="57" y="228"/>
                    <a:pt x="57" y="228"/>
                  </a:cubicBezTo>
                  <a:cubicBezTo>
                    <a:pt x="52" y="228"/>
                    <a:pt x="52" y="228"/>
                    <a:pt x="52" y="228"/>
                  </a:cubicBezTo>
                  <a:cubicBezTo>
                    <a:pt x="50" y="228"/>
                    <a:pt x="48" y="230"/>
                    <a:pt x="48" y="232"/>
                  </a:cubicBezTo>
                  <a:cubicBezTo>
                    <a:pt x="48" y="256"/>
                    <a:pt x="48" y="256"/>
                    <a:pt x="48" y="256"/>
                  </a:cubicBezTo>
                  <a:cubicBezTo>
                    <a:pt x="56" y="256"/>
                    <a:pt x="56" y="256"/>
                    <a:pt x="56" y="256"/>
                  </a:cubicBezTo>
                  <a:cubicBezTo>
                    <a:pt x="56" y="236"/>
                    <a:pt x="56" y="236"/>
                    <a:pt x="56" y="236"/>
                  </a:cubicBezTo>
                  <a:cubicBezTo>
                    <a:pt x="60" y="236"/>
                    <a:pt x="60" y="236"/>
                    <a:pt x="60" y="236"/>
                  </a:cubicBezTo>
                  <a:cubicBezTo>
                    <a:pt x="62" y="236"/>
                    <a:pt x="63" y="235"/>
                    <a:pt x="64" y="234"/>
                  </a:cubicBezTo>
                  <a:cubicBezTo>
                    <a:pt x="104" y="150"/>
                    <a:pt x="104" y="150"/>
                    <a:pt x="104" y="150"/>
                  </a:cubicBezTo>
                  <a:cubicBezTo>
                    <a:pt x="104" y="149"/>
                    <a:pt x="104" y="149"/>
                    <a:pt x="104" y="148"/>
                  </a:cubicBezTo>
                  <a:close/>
                  <a:moveTo>
                    <a:pt x="196" y="228"/>
                  </a:moveTo>
                  <a:cubicBezTo>
                    <a:pt x="187" y="228"/>
                    <a:pt x="187" y="228"/>
                    <a:pt x="187" y="228"/>
                  </a:cubicBezTo>
                  <a:cubicBezTo>
                    <a:pt x="156" y="147"/>
                    <a:pt x="156" y="147"/>
                    <a:pt x="156" y="147"/>
                  </a:cubicBezTo>
                  <a:cubicBezTo>
                    <a:pt x="156" y="140"/>
                    <a:pt x="156" y="140"/>
                    <a:pt x="156" y="140"/>
                  </a:cubicBezTo>
                  <a:cubicBezTo>
                    <a:pt x="148" y="140"/>
                    <a:pt x="148" y="140"/>
                    <a:pt x="148" y="140"/>
                  </a:cubicBezTo>
                  <a:cubicBezTo>
                    <a:pt x="148" y="148"/>
                    <a:pt x="148" y="148"/>
                    <a:pt x="148" y="148"/>
                  </a:cubicBezTo>
                  <a:cubicBezTo>
                    <a:pt x="148" y="148"/>
                    <a:pt x="148" y="149"/>
                    <a:pt x="148" y="149"/>
                  </a:cubicBezTo>
                  <a:cubicBezTo>
                    <a:pt x="180" y="233"/>
                    <a:pt x="180" y="233"/>
                    <a:pt x="180" y="233"/>
                  </a:cubicBezTo>
                  <a:cubicBezTo>
                    <a:pt x="181" y="235"/>
                    <a:pt x="182" y="236"/>
                    <a:pt x="184" y="236"/>
                  </a:cubicBezTo>
                  <a:cubicBezTo>
                    <a:pt x="192" y="236"/>
                    <a:pt x="192" y="236"/>
                    <a:pt x="192" y="236"/>
                  </a:cubicBezTo>
                  <a:cubicBezTo>
                    <a:pt x="192" y="256"/>
                    <a:pt x="192" y="256"/>
                    <a:pt x="192" y="256"/>
                  </a:cubicBezTo>
                  <a:cubicBezTo>
                    <a:pt x="200" y="256"/>
                    <a:pt x="200" y="256"/>
                    <a:pt x="200" y="256"/>
                  </a:cubicBezTo>
                  <a:cubicBezTo>
                    <a:pt x="200" y="232"/>
                    <a:pt x="200" y="232"/>
                    <a:pt x="200" y="232"/>
                  </a:cubicBezTo>
                  <a:cubicBezTo>
                    <a:pt x="200" y="230"/>
                    <a:pt x="198" y="228"/>
                    <a:pt x="196" y="228"/>
                  </a:cubicBezTo>
                  <a:close/>
                  <a:moveTo>
                    <a:pt x="132" y="167"/>
                  </a:moveTo>
                  <a:cubicBezTo>
                    <a:pt x="131" y="165"/>
                    <a:pt x="130" y="164"/>
                    <a:pt x="128" y="164"/>
                  </a:cubicBezTo>
                  <a:cubicBezTo>
                    <a:pt x="124" y="164"/>
                    <a:pt x="124" y="164"/>
                    <a:pt x="124" y="164"/>
                  </a:cubicBezTo>
                  <a:cubicBezTo>
                    <a:pt x="122" y="164"/>
                    <a:pt x="121" y="165"/>
                    <a:pt x="120" y="166"/>
                  </a:cubicBezTo>
                  <a:cubicBezTo>
                    <a:pt x="82" y="250"/>
                    <a:pt x="82" y="250"/>
                    <a:pt x="82" y="250"/>
                  </a:cubicBezTo>
                  <a:cubicBezTo>
                    <a:pt x="81" y="252"/>
                    <a:pt x="82" y="255"/>
                    <a:pt x="84" y="256"/>
                  </a:cubicBezTo>
                  <a:cubicBezTo>
                    <a:pt x="85" y="256"/>
                    <a:pt x="86" y="256"/>
                    <a:pt x="87" y="256"/>
                  </a:cubicBezTo>
                  <a:cubicBezTo>
                    <a:pt x="87" y="256"/>
                    <a:pt x="88" y="256"/>
                    <a:pt x="88" y="256"/>
                  </a:cubicBezTo>
                  <a:cubicBezTo>
                    <a:pt x="89" y="256"/>
                    <a:pt x="90" y="256"/>
                    <a:pt x="90" y="255"/>
                  </a:cubicBezTo>
                  <a:cubicBezTo>
                    <a:pt x="124" y="231"/>
                    <a:pt x="124" y="231"/>
                    <a:pt x="124" y="231"/>
                  </a:cubicBezTo>
                  <a:cubicBezTo>
                    <a:pt x="158" y="255"/>
                    <a:pt x="158" y="255"/>
                    <a:pt x="158" y="255"/>
                  </a:cubicBezTo>
                  <a:cubicBezTo>
                    <a:pt x="158" y="256"/>
                    <a:pt x="159" y="256"/>
                    <a:pt x="160" y="256"/>
                  </a:cubicBezTo>
                  <a:cubicBezTo>
                    <a:pt x="160" y="256"/>
                    <a:pt x="160" y="256"/>
                    <a:pt x="160" y="256"/>
                  </a:cubicBezTo>
                  <a:cubicBezTo>
                    <a:pt x="160" y="256"/>
                    <a:pt x="160" y="256"/>
                    <a:pt x="160" y="256"/>
                  </a:cubicBezTo>
                  <a:cubicBezTo>
                    <a:pt x="161" y="256"/>
                    <a:pt x="161" y="256"/>
                    <a:pt x="162" y="256"/>
                  </a:cubicBezTo>
                  <a:cubicBezTo>
                    <a:pt x="164" y="255"/>
                    <a:pt x="165" y="253"/>
                    <a:pt x="164" y="251"/>
                  </a:cubicBezTo>
                  <a:lnTo>
                    <a:pt x="132" y="167"/>
                  </a:lnTo>
                  <a:close/>
                  <a:moveTo>
                    <a:pt x="94" y="242"/>
                  </a:moveTo>
                  <a:cubicBezTo>
                    <a:pt x="106" y="218"/>
                    <a:pt x="106" y="218"/>
                    <a:pt x="106" y="218"/>
                  </a:cubicBezTo>
                  <a:cubicBezTo>
                    <a:pt x="117" y="226"/>
                    <a:pt x="117" y="226"/>
                    <a:pt x="117" y="226"/>
                  </a:cubicBezTo>
                  <a:lnTo>
                    <a:pt x="94" y="242"/>
                  </a:lnTo>
                  <a:close/>
                  <a:moveTo>
                    <a:pt x="109" y="211"/>
                  </a:moveTo>
                  <a:cubicBezTo>
                    <a:pt x="126" y="174"/>
                    <a:pt x="126" y="174"/>
                    <a:pt x="126" y="174"/>
                  </a:cubicBezTo>
                  <a:cubicBezTo>
                    <a:pt x="140" y="210"/>
                    <a:pt x="140" y="210"/>
                    <a:pt x="140" y="210"/>
                  </a:cubicBezTo>
                  <a:cubicBezTo>
                    <a:pt x="124" y="221"/>
                    <a:pt x="124" y="221"/>
                    <a:pt x="124" y="221"/>
                  </a:cubicBezTo>
                  <a:lnTo>
                    <a:pt x="109" y="211"/>
                  </a:lnTo>
                  <a:close/>
                  <a:moveTo>
                    <a:pt x="131" y="226"/>
                  </a:moveTo>
                  <a:cubicBezTo>
                    <a:pt x="143" y="218"/>
                    <a:pt x="143" y="218"/>
                    <a:pt x="143" y="218"/>
                  </a:cubicBezTo>
                  <a:cubicBezTo>
                    <a:pt x="152" y="241"/>
                    <a:pt x="152" y="241"/>
                    <a:pt x="152" y="241"/>
                  </a:cubicBezTo>
                  <a:lnTo>
                    <a:pt x="131" y="226"/>
                  </a:ln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110" name="Google Shape;1363;p68">
              <a:extLst>
                <a:ext uri="{FF2B5EF4-FFF2-40B4-BE49-F238E27FC236}">
                  <a16:creationId xmlns:a16="http://schemas.microsoft.com/office/drawing/2014/main" id="{5ED52809-950D-4E0E-9094-489CABF73060}"/>
                </a:ext>
              </a:extLst>
            </p:cNvPr>
            <p:cNvSpPr/>
            <p:nvPr/>
          </p:nvSpPr>
          <p:spPr>
            <a:xfrm>
              <a:off x="1153528" y="2248804"/>
              <a:ext cx="267854" cy="263213"/>
            </a:xfrm>
            <a:custGeom>
              <a:avLst/>
              <a:gdLst/>
              <a:ahLst/>
              <a:cxnLst/>
              <a:rect l="l" t="t" r="r" b="b"/>
              <a:pathLst>
                <a:path w="256" h="255" extrusionOk="0">
                  <a:moveTo>
                    <a:pt x="251" y="240"/>
                  </a:moveTo>
                  <a:cubicBezTo>
                    <a:pt x="217" y="245"/>
                    <a:pt x="217" y="245"/>
                    <a:pt x="217" y="245"/>
                  </a:cubicBezTo>
                  <a:cubicBezTo>
                    <a:pt x="203" y="247"/>
                    <a:pt x="189" y="247"/>
                    <a:pt x="175" y="244"/>
                  </a:cubicBezTo>
                  <a:cubicBezTo>
                    <a:pt x="152" y="240"/>
                    <a:pt x="152" y="240"/>
                    <a:pt x="152" y="240"/>
                  </a:cubicBezTo>
                  <a:cubicBezTo>
                    <a:pt x="136" y="237"/>
                    <a:pt x="120" y="237"/>
                    <a:pt x="104" y="240"/>
                  </a:cubicBezTo>
                  <a:cubicBezTo>
                    <a:pt x="81" y="244"/>
                    <a:pt x="81" y="244"/>
                    <a:pt x="81" y="244"/>
                  </a:cubicBezTo>
                  <a:cubicBezTo>
                    <a:pt x="67" y="247"/>
                    <a:pt x="53" y="247"/>
                    <a:pt x="39" y="245"/>
                  </a:cubicBezTo>
                  <a:cubicBezTo>
                    <a:pt x="5" y="240"/>
                    <a:pt x="5" y="240"/>
                    <a:pt x="5" y="240"/>
                  </a:cubicBezTo>
                  <a:cubicBezTo>
                    <a:pt x="2" y="240"/>
                    <a:pt x="0" y="241"/>
                    <a:pt x="0" y="243"/>
                  </a:cubicBezTo>
                  <a:cubicBezTo>
                    <a:pt x="0" y="245"/>
                    <a:pt x="1" y="248"/>
                    <a:pt x="3" y="248"/>
                  </a:cubicBezTo>
                  <a:cubicBezTo>
                    <a:pt x="38" y="253"/>
                    <a:pt x="38" y="253"/>
                    <a:pt x="38" y="253"/>
                  </a:cubicBezTo>
                  <a:cubicBezTo>
                    <a:pt x="45" y="254"/>
                    <a:pt x="51" y="254"/>
                    <a:pt x="58" y="254"/>
                  </a:cubicBezTo>
                  <a:cubicBezTo>
                    <a:pt x="66" y="254"/>
                    <a:pt x="74" y="253"/>
                    <a:pt x="82" y="252"/>
                  </a:cubicBezTo>
                  <a:cubicBezTo>
                    <a:pt x="105" y="248"/>
                    <a:pt x="105" y="248"/>
                    <a:pt x="105" y="248"/>
                  </a:cubicBezTo>
                  <a:cubicBezTo>
                    <a:pt x="120" y="245"/>
                    <a:pt x="136" y="245"/>
                    <a:pt x="151" y="248"/>
                  </a:cubicBezTo>
                  <a:cubicBezTo>
                    <a:pt x="174" y="252"/>
                    <a:pt x="174" y="252"/>
                    <a:pt x="174" y="252"/>
                  </a:cubicBezTo>
                  <a:cubicBezTo>
                    <a:pt x="189" y="255"/>
                    <a:pt x="203" y="255"/>
                    <a:pt x="218" y="253"/>
                  </a:cubicBezTo>
                  <a:cubicBezTo>
                    <a:pt x="253" y="248"/>
                    <a:pt x="253" y="248"/>
                    <a:pt x="253" y="248"/>
                  </a:cubicBezTo>
                  <a:cubicBezTo>
                    <a:pt x="255" y="248"/>
                    <a:pt x="256" y="245"/>
                    <a:pt x="256" y="243"/>
                  </a:cubicBezTo>
                  <a:cubicBezTo>
                    <a:pt x="256" y="241"/>
                    <a:pt x="254" y="240"/>
                    <a:pt x="251" y="240"/>
                  </a:cubicBezTo>
                  <a:close/>
                  <a:moveTo>
                    <a:pt x="120" y="144"/>
                  </a:moveTo>
                  <a:cubicBezTo>
                    <a:pt x="144" y="144"/>
                    <a:pt x="144" y="144"/>
                    <a:pt x="144" y="144"/>
                  </a:cubicBezTo>
                  <a:cubicBezTo>
                    <a:pt x="144" y="136"/>
                    <a:pt x="144" y="136"/>
                    <a:pt x="144" y="136"/>
                  </a:cubicBezTo>
                  <a:cubicBezTo>
                    <a:pt x="120" y="136"/>
                    <a:pt x="120" y="136"/>
                    <a:pt x="120" y="136"/>
                  </a:cubicBezTo>
                  <a:lnTo>
                    <a:pt x="120" y="144"/>
                  </a:lnTo>
                  <a:close/>
                  <a:moveTo>
                    <a:pt x="176" y="108"/>
                  </a:moveTo>
                  <a:cubicBezTo>
                    <a:pt x="120" y="108"/>
                    <a:pt x="120" y="108"/>
                    <a:pt x="120" y="108"/>
                  </a:cubicBezTo>
                  <a:cubicBezTo>
                    <a:pt x="120" y="116"/>
                    <a:pt x="120" y="116"/>
                    <a:pt x="120" y="116"/>
                  </a:cubicBezTo>
                  <a:cubicBezTo>
                    <a:pt x="176" y="116"/>
                    <a:pt x="176" y="116"/>
                    <a:pt x="176" y="116"/>
                  </a:cubicBezTo>
                  <a:lnTo>
                    <a:pt x="176" y="108"/>
                  </a:lnTo>
                  <a:close/>
                  <a:moveTo>
                    <a:pt x="200" y="144"/>
                  </a:moveTo>
                  <a:cubicBezTo>
                    <a:pt x="224" y="144"/>
                    <a:pt x="224" y="144"/>
                    <a:pt x="224" y="144"/>
                  </a:cubicBezTo>
                  <a:cubicBezTo>
                    <a:pt x="224" y="136"/>
                    <a:pt x="224" y="136"/>
                    <a:pt x="224" y="136"/>
                  </a:cubicBezTo>
                  <a:cubicBezTo>
                    <a:pt x="200" y="136"/>
                    <a:pt x="200" y="136"/>
                    <a:pt x="200" y="136"/>
                  </a:cubicBezTo>
                  <a:lnTo>
                    <a:pt x="200" y="144"/>
                  </a:lnTo>
                  <a:close/>
                  <a:moveTo>
                    <a:pt x="184" y="136"/>
                  </a:moveTo>
                  <a:cubicBezTo>
                    <a:pt x="160" y="136"/>
                    <a:pt x="160" y="136"/>
                    <a:pt x="160" y="136"/>
                  </a:cubicBezTo>
                  <a:cubicBezTo>
                    <a:pt x="160" y="144"/>
                    <a:pt x="160" y="144"/>
                    <a:pt x="160" y="144"/>
                  </a:cubicBezTo>
                  <a:cubicBezTo>
                    <a:pt x="184" y="144"/>
                    <a:pt x="184" y="144"/>
                    <a:pt x="184" y="144"/>
                  </a:cubicBezTo>
                  <a:lnTo>
                    <a:pt x="184" y="136"/>
                  </a:lnTo>
                  <a:close/>
                  <a:moveTo>
                    <a:pt x="116" y="65"/>
                  </a:moveTo>
                  <a:cubicBezTo>
                    <a:pt x="128" y="29"/>
                    <a:pt x="128" y="29"/>
                    <a:pt x="128" y="29"/>
                  </a:cubicBezTo>
                  <a:cubicBezTo>
                    <a:pt x="128" y="29"/>
                    <a:pt x="128" y="28"/>
                    <a:pt x="128" y="28"/>
                  </a:cubicBezTo>
                  <a:cubicBezTo>
                    <a:pt x="128" y="8"/>
                    <a:pt x="128" y="8"/>
                    <a:pt x="128" y="8"/>
                  </a:cubicBezTo>
                  <a:cubicBezTo>
                    <a:pt x="160" y="8"/>
                    <a:pt x="160" y="8"/>
                    <a:pt x="160" y="8"/>
                  </a:cubicBezTo>
                  <a:cubicBezTo>
                    <a:pt x="160" y="28"/>
                    <a:pt x="160" y="28"/>
                    <a:pt x="160" y="28"/>
                  </a:cubicBezTo>
                  <a:cubicBezTo>
                    <a:pt x="160" y="28"/>
                    <a:pt x="160" y="29"/>
                    <a:pt x="160" y="29"/>
                  </a:cubicBezTo>
                  <a:cubicBezTo>
                    <a:pt x="172" y="65"/>
                    <a:pt x="172" y="65"/>
                    <a:pt x="172" y="65"/>
                  </a:cubicBezTo>
                  <a:cubicBezTo>
                    <a:pt x="172" y="76"/>
                    <a:pt x="172" y="76"/>
                    <a:pt x="172" y="76"/>
                  </a:cubicBezTo>
                  <a:cubicBezTo>
                    <a:pt x="180" y="76"/>
                    <a:pt x="180" y="76"/>
                    <a:pt x="180" y="76"/>
                  </a:cubicBezTo>
                  <a:cubicBezTo>
                    <a:pt x="180" y="64"/>
                    <a:pt x="180" y="64"/>
                    <a:pt x="180" y="64"/>
                  </a:cubicBezTo>
                  <a:cubicBezTo>
                    <a:pt x="180" y="63"/>
                    <a:pt x="180" y="63"/>
                    <a:pt x="180" y="63"/>
                  </a:cubicBezTo>
                  <a:cubicBezTo>
                    <a:pt x="168" y="27"/>
                    <a:pt x="168" y="27"/>
                    <a:pt x="168" y="27"/>
                  </a:cubicBezTo>
                  <a:cubicBezTo>
                    <a:pt x="168" y="4"/>
                    <a:pt x="168" y="4"/>
                    <a:pt x="168" y="4"/>
                  </a:cubicBezTo>
                  <a:cubicBezTo>
                    <a:pt x="168" y="2"/>
                    <a:pt x="166" y="0"/>
                    <a:pt x="164" y="0"/>
                  </a:cubicBezTo>
                  <a:cubicBezTo>
                    <a:pt x="124" y="0"/>
                    <a:pt x="124" y="0"/>
                    <a:pt x="124" y="0"/>
                  </a:cubicBezTo>
                  <a:cubicBezTo>
                    <a:pt x="122" y="0"/>
                    <a:pt x="120" y="2"/>
                    <a:pt x="120" y="4"/>
                  </a:cubicBezTo>
                  <a:cubicBezTo>
                    <a:pt x="120" y="27"/>
                    <a:pt x="120" y="27"/>
                    <a:pt x="120" y="27"/>
                  </a:cubicBezTo>
                  <a:cubicBezTo>
                    <a:pt x="108" y="63"/>
                    <a:pt x="108" y="63"/>
                    <a:pt x="108" y="63"/>
                  </a:cubicBezTo>
                  <a:cubicBezTo>
                    <a:pt x="108" y="63"/>
                    <a:pt x="108" y="63"/>
                    <a:pt x="108" y="64"/>
                  </a:cubicBezTo>
                  <a:cubicBezTo>
                    <a:pt x="108" y="76"/>
                    <a:pt x="108" y="76"/>
                    <a:pt x="108" y="76"/>
                  </a:cubicBezTo>
                  <a:cubicBezTo>
                    <a:pt x="116" y="76"/>
                    <a:pt x="116" y="76"/>
                    <a:pt x="116" y="76"/>
                  </a:cubicBezTo>
                  <a:lnTo>
                    <a:pt x="116" y="65"/>
                  </a:lnTo>
                  <a:close/>
                  <a:moveTo>
                    <a:pt x="12" y="197"/>
                  </a:moveTo>
                  <a:cubicBezTo>
                    <a:pt x="13" y="199"/>
                    <a:pt x="14" y="200"/>
                    <a:pt x="16" y="200"/>
                  </a:cubicBezTo>
                  <a:cubicBezTo>
                    <a:pt x="32" y="200"/>
                    <a:pt x="32" y="200"/>
                    <a:pt x="32" y="200"/>
                  </a:cubicBezTo>
                  <a:cubicBezTo>
                    <a:pt x="32" y="232"/>
                    <a:pt x="32" y="232"/>
                    <a:pt x="32" y="232"/>
                  </a:cubicBezTo>
                  <a:cubicBezTo>
                    <a:pt x="32" y="234"/>
                    <a:pt x="34" y="236"/>
                    <a:pt x="36" y="236"/>
                  </a:cubicBezTo>
                  <a:cubicBezTo>
                    <a:pt x="38" y="236"/>
                    <a:pt x="40" y="234"/>
                    <a:pt x="40" y="232"/>
                  </a:cubicBezTo>
                  <a:cubicBezTo>
                    <a:pt x="40" y="188"/>
                    <a:pt x="40" y="188"/>
                    <a:pt x="40" y="188"/>
                  </a:cubicBezTo>
                  <a:cubicBezTo>
                    <a:pt x="40" y="186"/>
                    <a:pt x="38" y="184"/>
                    <a:pt x="36" y="184"/>
                  </a:cubicBezTo>
                  <a:cubicBezTo>
                    <a:pt x="34" y="184"/>
                    <a:pt x="32" y="186"/>
                    <a:pt x="32" y="188"/>
                  </a:cubicBezTo>
                  <a:cubicBezTo>
                    <a:pt x="32" y="192"/>
                    <a:pt x="32" y="192"/>
                    <a:pt x="32" y="192"/>
                  </a:cubicBezTo>
                  <a:cubicBezTo>
                    <a:pt x="19" y="192"/>
                    <a:pt x="19" y="192"/>
                    <a:pt x="19" y="192"/>
                  </a:cubicBezTo>
                  <a:cubicBezTo>
                    <a:pt x="10" y="168"/>
                    <a:pt x="10" y="168"/>
                    <a:pt x="10" y="168"/>
                  </a:cubicBezTo>
                  <a:cubicBezTo>
                    <a:pt x="246" y="168"/>
                    <a:pt x="246" y="168"/>
                    <a:pt x="246" y="168"/>
                  </a:cubicBezTo>
                  <a:cubicBezTo>
                    <a:pt x="237" y="192"/>
                    <a:pt x="237" y="192"/>
                    <a:pt x="237" y="192"/>
                  </a:cubicBezTo>
                  <a:cubicBezTo>
                    <a:pt x="224" y="192"/>
                    <a:pt x="224" y="192"/>
                    <a:pt x="224" y="192"/>
                  </a:cubicBezTo>
                  <a:cubicBezTo>
                    <a:pt x="224" y="188"/>
                    <a:pt x="224" y="188"/>
                    <a:pt x="224" y="188"/>
                  </a:cubicBezTo>
                  <a:cubicBezTo>
                    <a:pt x="224" y="186"/>
                    <a:pt x="222" y="184"/>
                    <a:pt x="220" y="184"/>
                  </a:cubicBezTo>
                  <a:cubicBezTo>
                    <a:pt x="208" y="184"/>
                    <a:pt x="208" y="184"/>
                    <a:pt x="208" y="184"/>
                  </a:cubicBezTo>
                  <a:cubicBezTo>
                    <a:pt x="206" y="184"/>
                    <a:pt x="204" y="186"/>
                    <a:pt x="204" y="188"/>
                  </a:cubicBezTo>
                  <a:cubicBezTo>
                    <a:pt x="204" y="190"/>
                    <a:pt x="206" y="192"/>
                    <a:pt x="208" y="192"/>
                  </a:cubicBezTo>
                  <a:cubicBezTo>
                    <a:pt x="216" y="192"/>
                    <a:pt x="216" y="192"/>
                    <a:pt x="216" y="192"/>
                  </a:cubicBezTo>
                  <a:cubicBezTo>
                    <a:pt x="216" y="232"/>
                    <a:pt x="216" y="232"/>
                    <a:pt x="216" y="232"/>
                  </a:cubicBezTo>
                  <a:cubicBezTo>
                    <a:pt x="216" y="234"/>
                    <a:pt x="218" y="236"/>
                    <a:pt x="220" y="236"/>
                  </a:cubicBezTo>
                  <a:cubicBezTo>
                    <a:pt x="222" y="236"/>
                    <a:pt x="224" y="234"/>
                    <a:pt x="224" y="232"/>
                  </a:cubicBezTo>
                  <a:cubicBezTo>
                    <a:pt x="224" y="200"/>
                    <a:pt x="224" y="200"/>
                    <a:pt x="224" y="200"/>
                  </a:cubicBezTo>
                  <a:cubicBezTo>
                    <a:pt x="240" y="200"/>
                    <a:pt x="240" y="200"/>
                    <a:pt x="240" y="200"/>
                  </a:cubicBezTo>
                  <a:cubicBezTo>
                    <a:pt x="242" y="200"/>
                    <a:pt x="243" y="199"/>
                    <a:pt x="244" y="197"/>
                  </a:cubicBezTo>
                  <a:cubicBezTo>
                    <a:pt x="256" y="165"/>
                    <a:pt x="256" y="165"/>
                    <a:pt x="256" y="165"/>
                  </a:cubicBezTo>
                  <a:cubicBezTo>
                    <a:pt x="256" y="164"/>
                    <a:pt x="256" y="163"/>
                    <a:pt x="255" y="162"/>
                  </a:cubicBezTo>
                  <a:cubicBezTo>
                    <a:pt x="255" y="160"/>
                    <a:pt x="253" y="160"/>
                    <a:pt x="252" y="160"/>
                  </a:cubicBezTo>
                  <a:cubicBezTo>
                    <a:pt x="4" y="160"/>
                    <a:pt x="4" y="160"/>
                    <a:pt x="4" y="160"/>
                  </a:cubicBezTo>
                  <a:cubicBezTo>
                    <a:pt x="3" y="160"/>
                    <a:pt x="1" y="160"/>
                    <a:pt x="1" y="162"/>
                  </a:cubicBezTo>
                  <a:cubicBezTo>
                    <a:pt x="0" y="163"/>
                    <a:pt x="0" y="164"/>
                    <a:pt x="0" y="165"/>
                  </a:cubicBezTo>
                  <a:lnTo>
                    <a:pt x="12" y="197"/>
                  </a:lnTo>
                  <a:close/>
                  <a:moveTo>
                    <a:pt x="172" y="236"/>
                  </a:moveTo>
                  <a:cubicBezTo>
                    <a:pt x="174" y="236"/>
                    <a:pt x="176" y="234"/>
                    <a:pt x="176" y="232"/>
                  </a:cubicBezTo>
                  <a:cubicBezTo>
                    <a:pt x="176" y="188"/>
                    <a:pt x="176" y="188"/>
                    <a:pt x="176" y="188"/>
                  </a:cubicBezTo>
                  <a:cubicBezTo>
                    <a:pt x="176" y="186"/>
                    <a:pt x="174" y="184"/>
                    <a:pt x="172" y="184"/>
                  </a:cubicBezTo>
                  <a:cubicBezTo>
                    <a:pt x="170" y="184"/>
                    <a:pt x="168" y="186"/>
                    <a:pt x="168" y="188"/>
                  </a:cubicBezTo>
                  <a:cubicBezTo>
                    <a:pt x="168" y="192"/>
                    <a:pt x="168" y="192"/>
                    <a:pt x="168" y="192"/>
                  </a:cubicBezTo>
                  <a:cubicBezTo>
                    <a:pt x="88" y="192"/>
                    <a:pt x="88" y="192"/>
                    <a:pt x="88" y="192"/>
                  </a:cubicBezTo>
                  <a:cubicBezTo>
                    <a:pt x="88" y="188"/>
                    <a:pt x="88" y="188"/>
                    <a:pt x="88" y="188"/>
                  </a:cubicBezTo>
                  <a:cubicBezTo>
                    <a:pt x="88" y="186"/>
                    <a:pt x="86" y="184"/>
                    <a:pt x="84" y="184"/>
                  </a:cubicBezTo>
                  <a:cubicBezTo>
                    <a:pt x="72" y="184"/>
                    <a:pt x="72" y="184"/>
                    <a:pt x="72" y="184"/>
                  </a:cubicBezTo>
                  <a:cubicBezTo>
                    <a:pt x="70" y="184"/>
                    <a:pt x="68" y="186"/>
                    <a:pt x="68" y="188"/>
                  </a:cubicBezTo>
                  <a:cubicBezTo>
                    <a:pt x="68" y="190"/>
                    <a:pt x="70" y="192"/>
                    <a:pt x="72" y="192"/>
                  </a:cubicBezTo>
                  <a:cubicBezTo>
                    <a:pt x="80" y="192"/>
                    <a:pt x="80" y="192"/>
                    <a:pt x="80" y="192"/>
                  </a:cubicBezTo>
                  <a:cubicBezTo>
                    <a:pt x="80" y="232"/>
                    <a:pt x="80" y="232"/>
                    <a:pt x="80" y="232"/>
                  </a:cubicBezTo>
                  <a:cubicBezTo>
                    <a:pt x="80" y="234"/>
                    <a:pt x="82" y="236"/>
                    <a:pt x="84" y="236"/>
                  </a:cubicBezTo>
                  <a:cubicBezTo>
                    <a:pt x="86" y="236"/>
                    <a:pt x="88" y="234"/>
                    <a:pt x="88" y="232"/>
                  </a:cubicBezTo>
                  <a:cubicBezTo>
                    <a:pt x="88" y="200"/>
                    <a:pt x="88" y="200"/>
                    <a:pt x="88" y="200"/>
                  </a:cubicBezTo>
                  <a:cubicBezTo>
                    <a:pt x="168" y="200"/>
                    <a:pt x="168" y="200"/>
                    <a:pt x="168" y="200"/>
                  </a:cubicBezTo>
                  <a:cubicBezTo>
                    <a:pt x="168" y="232"/>
                    <a:pt x="168" y="232"/>
                    <a:pt x="168" y="232"/>
                  </a:cubicBezTo>
                  <a:cubicBezTo>
                    <a:pt x="168" y="234"/>
                    <a:pt x="170" y="236"/>
                    <a:pt x="172" y="236"/>
                  </a:cubicBezTo>
                  <a:close/>
                  <a:moveTo>
                    <a:pt x="30" y="124"/>
                  </a:moveTo>
                  <a:cubicBezTo>
                    <a:pt x="16" y="124"/>
                    <a:pt x="16" y="124"/>
                    <a:pt x="16" y="124"/>
                  </a:cubicBezTo>
                  <a:cubicBezTo>
                    <a:pt x="14" y="124"/>
                    <a:pt x="12" y="126"/>
                    <a:pt x="12" y="128"/>
                  </a:cubicBezTo>
                  <a:cubicBezTo>
                    <a:pt x="12" y="152"/>
                    <a:pt x="12" y="152"/>
                    <a:pt x="12" y="152"/>
                  </a:cubicBezTo>
                  <a:cubicBezTo>
                    <a:pt x="20" y="152"/>
                    <a:pt x="20" y="152"/>
                    <a:pt x="20" y="152"/>
                  </a:cubicBezTo>
                  <a:cubicBezTo>
                    <a:pt x="20" y="132"/>
                    <a:pt x="20" y="132"/>
                    <a:pt x="20" y="132"/>
                  </a:cubicBezTo>
                  <a:cubicBezTo>
                    <a:pt x="100" y="132"/>
                    <a:pt x="100" y="132"/>
                    <a:pt x="100" y="132"/>
                  </a:cubicBezTo>
                  <a:cubicBezTo>
                    <a:pt x="100" y="152"/>
                    <a:pt x="100" y="152"/>
                    <a:pt x="100" y="152"/>
                  </a:cubicBezTo>
                  <a:cubicBezTo>
                    <a:pt x="108" y="152"/>
                    <a:pt x="108" y="152"/>
                    <a:pt x="108" y="152"/>
                  </a:cubicBezTo>
                  <a:cubicBezTo>
                    <a:pt x="108" y="128"/>
                    <a:pt x="108" y="128"/>
                    <a:pt x="108" y="128"/>
                  </a:cubicBezTo>
                  <a:cubicBezTo>
                    <a:pt x="108" y="126"/>
                    <a:pt x="106" y="124"/>
                    <a:pt x="104" y="124"/>
                  </a:cubicBezTo>
                  <a:cubicBezTo>
                    <a:pt x="92" y="124"/>
                    <a:pt x="92" y="124"/>
                    <a:pt x="92" y="124"/>
                  </a:cubicBezTo>
                  <a:cubicBezTo>
                    <a:pt x="92" y="92"/>
                    <a:pt x="92" y="92"/>
                    <a:pt x="92" y="92"/>
                  </a:cubicBezTo>
                  <a:cubicBezTo>
                    <a:pt x="200" y="92"/>
                    <a:pt x="200" y="92"/>
                    <a:pt x="200" y="92"/>
                  </a:cubicBezTo>
                  <a:cubicBezTo>
                    <a:pt x="200" y="112"/>
                    <a:pt x="200" y="112"/>
                    <a:pt x="200" y="112"/>
                  </a:cubicBezTo>
                  <a:cubicBezTo>
                    <a:pt x="200" y="114"/>
                    <a:pt x="202" y="116"/>
                    <a:pt x="204" y="116"/>
                  </a:cubicBezTo>
                  <a:cubicBezTo>
                    <a:pt x="236" y="116"/>
                    <a:pt x="236" y="116"/>
                    <a:pt x="236" y="116"/>
                  </a:cubicBezTo>
                  <a:cubicBezTo>
                    <a:pt x="236" y="152"/>
                    <a:pt x="236" y="152"/>
                    <a:pt x="236" y="152"/>
                  </a:cubicBezTo>
                  <a:cubicBezTo>
                    <a:pt x="244" y="152"/>
                    <a:pt x="244" y="152"/>
                    <a:pt x="244" y="152"/>
                  </a:cubicBezTo>
                  <a:cubicBezTo>
                    <a:pt x="244" y="112"/>
                    <a:pt x="244" y="112"/>
                    <a:pt x="244" y="112"/>
                  </a:cubicBezTo>
                  <a:cubicBezTo>
                    <a:pt x="244" y="110"/>
                    <a:pt x="242" y="108"/>
                    <a:pt x="240" y="108"/>
                  </a:cubicBezTo>
                  <a:cubicBezTo>
                    <a:pt x="208" y="108"/>
                    <a:pt x="208" y="108"/>
                    <a:pt x="208" y="108"/>
                  </a:cubicBezTo>
                  <a:cubicBezTo>
                    <a:pt x="208" y="88"/>
                    <a:pt x="208" y="88"/>
                    <a:pt x="208" y="88"/>
                  </a:cubicBezTo>
                  <a:cubicBezTo>
                    <a:pt x="208" y="86"/>
                    <a:pt x="206" y="84"/>
                    <a:pt x="204" y="84"/>
                  </a:cubicBezTo>
                  <a:cubicBezTo>
                    <a:pt x="88" y="84"/>
                    <a:pt x="88" y="84"/>
                    <a:pt x="88" y="84"/>
                  </a:cubicBezTo>
                  <a:cubicBezTo>
                    <a:pt x="86" y="84"/>
                    <a:pt x="84" y="86"/>
                    <a:pt x="84" y="88"/>
                  </a:cubicBezTo>
                  <a:cubicBezTo>
                    <a:pt x="84" y="124"/>
                    <a:pt x="84" y="124"/>
                    <a:pt x="84" y="124"/>
                  </a:cubicBezTo>
                  <a:cubicBezTo>
                    <a:pt x="74" y="124"/>
                    <a:pt x="74" y="124"/>
                    <a:pt x="74" y="124"/>
                  </a:cubicBezTo>
                  <a:cubicBezTo>
                    <a:pt x="23" y="61"/>
                    <a:pt x="23" y="61"/>
                    <a:pt x="23" y="61"/>
                  </a:cubicBezTo>
                  <a:cubicBezTo>
                    <a:pt x="22" y="60"/>
                    <a:pt x="21" y="60"/>
                    <a:pt x="20" y="60"/>
                  </a:cubicBezTo>
                  <a:cubicBezTo>
                    <a:pt x="4" y="60"/>
                    <a:pt x="4" y="60"/>
                    <a:pt x="4" y="60"/>
                  </a:cubicBezTo>
                  <a:cubicBezTo>
                    <a:pt x="3" y="60"/>
                    <a:pt x="1" y="61"/>
                    <a:pt x="1" y="62"/>
                  </a:cubicBezTo>
                  <a:cubicBezTo>
                    <a:pt x="0" y="63"/>
                    <a:pt x="0" y="64"/>
                    <a:pt x="0" y="66"/>
                  </a:cubicBezTo>
                  <a:lnTo>
                    <a:pt x="30" y="124"/>
                  </a:lnTo>
                  <a:close/>
                  <a:moveTo>
                    <a:pt x="18" y="68"/>
                  </a:moveTo>
                  <a:cubicBezTo>
                    <a:pt x="64" y="124"/>
                    <a:pt x="64" y="124"/>
                    <a:pt x="64" y="124"/>
                  </a:cubicBezTo>
                  <a:cubicBezTo>
                    <a:pt x="38" y="124"/>
                    <a:pt x="38" y="124"/>
                    <a:pt x="38" y="124"/>
                  </a:cubicBezTo>
                  <a:cubicBezTo>
                    <a:pt x="10" y="68"/>
                    <a:pt x="10" y="68"/>
                    <a:pt x="10" y="68"/>
                  </a:cubicBezTo>
                  <a:lnTo>
                    <a:pt x="18" y="68"/>
                  </a:ln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111" name="Google Shape;1364;p68">
              <a:extLst>
                <a:ext uri="{FF2B5EF4-FFF2-40B4-BE49-F238E27FC236}">
                  <a16:creationId xmlns:a16="http://schemas.microsoft.com/office/drawing/2014/main" id="{EC6B520C-39F7-43EE-8B9F-DBD872F75D2A}"/>
                </a:ext>
              </a:extLst>
            </p:cNvPr>
            <p:cNvSpPr/>
            <p:nvPr/>
          </p:nvSpPr>
          <p:spPr>
            <a:xfrm>
              <a:off x="1519939" y="2248277"/>
              <a:ext cx="223207" cy="264267"/>
            </a:xfrm>
            <a:custGeom>
              <a:avLst/>
              <a:gdLst/>
              <a:ahLst/>
              <a:cxnLst/>
              <a:rect l="l" t="t" r="r" b="b"/>
              <a:pathLst>
                <a:path w="214" h="256" extrusionOk="0">
                  <a:moveTo>
                    <a:pt x="96" y="86"/>
                  </a:moveTo>
                  <a:cubicBezTo>
                    <a:pt x="96" y="100"/>
                    <a:pt x="96" y="100"/>
                    <a:pt x="96" y="100"/>
                  </a:cubicBezTo>
                  <a:cubicBezTo>
                    <a:pt x="104" y="100"/>
                    <a:pt x="104" y="100"/>
                    <a:pt x="104" y="100"/>
                  </a:cubicBezTo>
                  <a:cubicBezTo>
                    <a:pt x="104" y="84"/>
                    <a:pt x="104" y="84"/>
                    <a:pt x="104" y="84"/>
                  </a:cubicBezTo>
                  <a:cubicBezTo>
                    <a:pt x="104" y="83"/>
                    <a:pt x="104" y="82"/>
                    <a:pt x="103" y="81"/>
                  </a:cubicBezTo>
                  <a:cubicBezTo>
                    <a:pt x="92" y="71"/>
                    <a:pt x="92" y="71"/>
                    <a:pt x="92" y="71"/>
                  </a:cubicBezTo>
                  <a:cubicBezTo>
                    <a:pt x="107" y="8"/>
                    <a:pt x="107" y="8"/>
                    <a:pt x="107" y="8"/>
                  </a:cubicBezTo>
                  <a:cubicBezTo>
                    <a:pt x="112" y="8"/>
                    <a:pt x="112" y="8"/>
                    <a:pt x="112" y="8"/>
                  </a:cubicBezTo>
                  <a:cubicBezTo>
                    <a:pt x="112" y="100"/>
                    <a:pt x="112" y="100"/>
                    <a:pt x="112" y="100"/>
                  </a:cubicBezTo>
                  <a:cubicBezTo>
                    <a:pt x="120" y="100"/>
                    <a:pt x="120" y="100"/>
                    <a:pt x="120" y="100"/>
                  </a:cubicBezTo>
                  <a:cubicBezTo>
                    <a:pt x="120" y="4"/>
                    <a:pt x="120" y="4"/>
                    <a:pt x="120" y="4"/>
                  </a:cubicBezTo>
                  <a:cubicBezTo>
                    <a:pt x="120" y="2"/>
                    <a:pt x="118" y="0"/>
                    <a:pt x="116" y="0"/>
                  </a:cubicBezTo>
                  <a:cubicBezTo>
                    <a:pt x="104" y="0"/>
                    <a:pt x="104" y="0"/>
                    <a:pt x="104" y="0"/>
                  </a:cubicBezTo>
                  <a:cubicBezTo>
                    <a:pt x="102" y="0"/>
                    <a:pt x="101" y="1"/>
                    <a:pt x="100" y="3"/>
                  </a:cubicBezTo>
                  <a:cubicBezTo>
                    <a:pt x="84" y="71"/>
                    <a:pt x="84" y="71"/>
                    <a:pt x="84" y="71"/>
                  </a:cubicBezTo>
                  <a:cubicBezTo>
                    <a:pt x="84" y="72"/>
                    <a:pt x="84" y="74"/>
                    <a:pt x="85" y="75"/>
                  </a:cubicBezTo>
                  <a:lnTo>
                    <a:pt x="96" y="86"/>
                  </a:lnTo>
                  <a:close/>
                  <a:moveTo>
                    <a:pt x="97" y="143"/>
                  </a:moveTo>
                  <a:cubicBezTo>
                    <a:pt x="93" y="136"/>
                    <a:pt x="93" y="136"/>
                    <a:pt x="93" y="136"/>
                  </a:cubicBezTo>
                  <a:cubicBezTo>
                    <a:pt x="80" y="144"/>
                    <a:pt x="80" y="144"/>
                    <a:pt x="80" y="144"/>
                  </a:cubicBezTo>
                  <a:cubicBezTo>
                    <a:pt x="79" y="145"/>
                    <a:pt x="78" y="146"/>
                    <a:pt x="78" y="147"/>
                  </a:cubicBezTo>
                  <a:cubicBezTo>
                    <a:pt x="74" y="161"/>
                    <a:pt x="74" y="161"/>
                    <a:pt x="74" y="161"/>
                  </a:cubicBezTo>
                  <a:cubicBezTo>
                    <a:pt x="12" y="179"/>
                    <a:pt x="12" y="179"/>
                    <a:pt x="12" y="179"/>
                  </a:cubicBezTo>
                  <a:cubicBezTo>
                    <a:pt x="10" y="175"/>
                    <a:pt x="10" y="175"/>
                    <a:pt x="10" y="175"/>
                  </a:cubicBezTo>
                  <a:cubicBezTo>
                    <a:pt x="89" y="129"/>
                    <a:pt x="89" y="129"/>
                    <a:pt x="89" y="129"/>
                  </a:cubicBezTo>
                  <a:cubicBezTo>
                    <a:pt x="85" y="122"/>
                    <a:pt x="85" y="122"/>
                    <a:pt x="85" y="122"/>
                  </a:cubicBezTo>
                  <a:cubicBezTo>
                    <a:pt x="2" y="170"/>
                    <a:pt x="2" y="170"/>
                    <a:pt x="2" y="170"/>
                  </a:cubicBezTo>
                  <a:cubicBezTo>
                    <a:pt x="1" y="171"/>
                    <a:pt x="1" y="172"/>
                    <a:pt x="0" y="173"/>
                  </a:cubicBezTo>
                  <a:cubicBezTo>
                    <a:pt x="0" y="174"/>
                    <a:pt x="0" y="175"/>
                    <a:pt x="1" y="176"/>
                  </a:cubicBezTo>
                  <a:cubicBezTo>
                    <a:pt x="7" y="186"/>
                    <a:pt x="7" y="186"/>
                    <a:pt x="7" y="186"/>
                  </a:cubicBezTo>
                  <a:cubicBezTo>
                    <a:pt x="8" y="187"/>
                    <a:pt x="9" y="188"/>
                    <a:pt x="10" y="188"/>
                  </a:cubicBezTo>
                  <a:cubicBezTo>
                    <a:pt x="11" y="188"/>
                    <a:pt x="11" y="188"/>
                    <a:pt x="11" y="188"/>
                  </a:cubicBezTo>
                  <a:cubicBezTo>
                    <a:pt x="78" y="168"/>
                    <a:pt x="78" y="168"/>
                    <a:pt x="78" y="168"/>
                  </a:cubicBezTo>
                  <a:cubicBezTo>
                    <a:pt x="80" y="167"/>
                    <a:pt x="81" y="166"/>
                    <a:pt x="81" y="165"/>
                  </a:cubicBezTo>
                  <a:cubicBezTo>
                    <a:pt x="85" y="150"/>
                    <a:pt x="85" y="150"/>
                    <a:pt x="85" y="150"/>
                  </a:cubicBezTo>
                  <a:lnTo>
                    <a:pt x="97" y="143"/>
                  </a:lnTo>
                  <a:close/>
                  <a:moveTo>
                    <a:pt x="212" y="175"/>
                  </a:moveTo>
                  <a:cubicBezTo>
                    <a:pt x="162" y="127"/>
                    <a:pt x="162" y="127"/>
                    <a:pt x="162" y="127"/>
                  </a:cubicBezTo>
                  <a:cubicBezTo>
                    <a:pt x="161" y="126"/>
                    <a:pt x="159" y="126"/>
                    <a:pt x="158" y="126"/>
                  </a:cubicBezTo>
                  <a:cubicBezTo>
                    <a:pt x="143" y="130"/>
                    <a:pt x="143" y="130"/>
                    <a:pt x="143" y="130"/>
                  </a:cubicBezTo>
                  <a:cubicBezTo>
                    <a:pt x="131" y="123"/>
                    <a:pt x="131" y="123"/>
                    <a:pt x="131" y="123"/>
                  </a:cubicBezTo>
                  <a:cubicBezTo>
                    <a:pt x="127" y="130"/>
                    <a:pt x="127" y="130"/>
                    <a:pt x="127" y="130"/>
                  </a:cubicBezTo>
                  <a:cubicBezTo>
                    <a:pt x="140" y="138"/>
                    <a:pt x="140" y="138"/>
                    <a:pt x="140" y="138"/>
                  </a:cubicBezTo>
                  <a:cubicBezTo>
                    <a:pt x="141" y="138"/>
                    <a:pt x="142" y="138"/>
                    <a:pt x="143" y="138"/>
                  </a:cubicBezTo>
                  <a:cubicBezTo>
                    <a:pt x="158" y="134"/>
                    <a:pt x="158" y="134"/>
                    <a:pt x="158" y="134"/>
                  </a:cubicBezTo>
                  <a:cubicBezTo>
                    <a:pt x="205" y="178"/>
                    <a:pt x="205" y="178"/>
                    <a:pt x="205" y="178"/>
                  </a:cubicBezTo>
                  <a:cubicBezTo>
                    <a:pt x="202" y="183"/>
                    <a:pt x="202" y="183"/>
                    <a:pt x="202" y="183"/>
                  </a:cubicBezTo>
                  <a:cubicBezTo>
                    <a:pt x="123" y="137"/>
                    <a:pt x="123" y="137"/>
                    <a:pt x="123" y="137"/>
                  </a:cubicBezTo>
                  <a:cubicBezTo>
                    <a:pt x="119" y="143"/>
                    <a:pt x="119" y="143"/>
                    <a:pt x="119" y="143"/>
                  </a:cubicBezTo>
                  <a:cubicBezTo>
                    <a:pt x="202" y="191"/>
                    <a:pt x="202" y="191"/>
                    <a:pt x="202" y="191"/>
                  </a:cubicBezTo>
                  <a:cubicBezTo>
                    <a:pt x="202" y="192"/>
                    <a:pt x="203" y="192"/>
                    <a:pt x="204" y="192"/>
                  </a:cubicBezTo>
                  <a:cubicBezTo>
                    <a:pt x="205" y="192"/>
                    <a:pt x="206" y="191"/>
                    <a:pt x="207" y="190"/>
                  </a:cubicBezTo>
                  <a:cubicBezTo>
                    <a:pt x="213" y="180"/>
                    <a:pt x="213" y="180"/>
                    <a:pt x="213" y="180"/>
                  </a:cubicBezTo>
                  <a:cubicBezTo>
                    <a:pt x="214" y="178"/>
                    <a:pt x="214" y="176"/>
                    <a:pt x="212" y="175"/>
                  </a:cubicBezTo>
                  <a:close/>
                  <a:moveTo>
                    <a:pt x="108" y="104"/>
                  </a:moveTo>
                  <a:cubicBezTo>
                    <a:pt x="99" y="104"/>
                    <a:pt x="92" y="111"/>
                    <a:pt x="92" y="120"/>
                  </a:cubicBezTo>
                  <a:cubicBezTo>
                    <a:pt x="92" y="129"/>
                    <a:pt x="99" y="136"/>
                    <a:pt x="108" y="136"/>
                  </a:cubicBezTo>
                  <a:cubicBezTo>
                    <a:pt x="117" y="136"/>
                    <a:pt x="124" y="129"/>
                    <a:pt x="124" y="120"/>
                  </a:cubicBezTo>
                  <a:cubicBezTo>
                    <a:pt x="124" y="111"/>
                    <a:pt x="117" y="104"/>
                    <a:pt x="108" y="104"/>
                  </a:cubicBezTo>
                  <a:close/>
                  <a:moveTo>
                    <a:pt x="108" y="128"/>
                  </a:moveTo>
                  <a:cubicBezTo>
                    <a:pt x="104" y="128"/>
                    <a:pt x="100" y="124"/>
                    <a:pt x="100" y="120"/>
                  </a:cubicBezTo>
                  <a:cubicBezTo>
                    <a:pt x="100" y="116"/>
                    <a:pt x="104" y="112"/>
                    <a:pt x="108" y="112"/>
                  </a:cubicBezTo>
                  <a:cubicBezTo>
                    <a:pt x="112" y="112"/>
                    <a:pt x="116" y="116"/>
                    <a:pt x="116" y="120"/>
                  </a:cubicBezTo>
                  <a:cubicBezTo>
                    <a:pt x="116" y="124"/>
                    <a:pt x="112" y="128"/>
                    <a:pt x="108" y="128"/>
                  </a:cubicBezTo>
                  <a:close/>
                  <a:moveTo>
                    <a:pt x="118" y="148"/>
                  </a:moveTo>
                  <a:cubicBezTo>
                    <a:pt x="117" y="148"/>
                    <a:pt x="115" y="148"/>
                    <a:pt x="114" y="148"/>
                  </a:cubicBezTo>
                  <a:cubicBezTo>
                    <a:pt x="114" y="148"/>
                    <a:pt x="108" y="151"/>
                    <a:pt x="102" y="148"/>
                  </a:cubicBezTo>
                  <a:cubicBezTo>
                    <a:pt x="101" y="148"/>
                    <a:pt x="99" y="148"/>
                    <a:pt x="98" y="148"/>
                  </a:cubicBezTo>
                  <a:cubicBezTo>
                    <a:pt x="97" y="149"/>
                    <a:pt x="96" y="150"/>
                    <a:pt x="96" y="152"/>
                  </a:cubicBezTo>
                  <a:cubicBezTo>
                    <a:pt x="84" y="255"/>
                    <a:pt x="84" y="255"/>
                    <a:pt x="84" y="255"/>
                  </a:cubicBezTo>
                  <a:cubicBezTo>
                    <a:pt x="91" y="256"/>
                    <a:pt x="91" y="256"/>
                    <a:pt x="91" y="256"/>
                  </a:cubicBezTo>
                  <a:cubicBezTo>
                    <a:pt x="103" y="157"/>
                    <a:pt x="103" y="157"/>
                    <a:pt x="103" y="157"/>
                  </a:cubicBezTo>
                  <a:cubicBezTo>
                    <a:pt x="107" y="158"/>
                    <a:pt x="110" y="158"/>
                    <a:pt x="113" y="157"/>
                  </a:cubicBezTo>
                  <a:cubicBezTo>
                    <a:pt x="125" y="256"/>
                    <a:pt x="125" y="256"/>
                    <a:pt x="125" y="256"/>
                  </a:cubicBezTo>
                  <a:cubicBezTo>
                    <a:pt x="132" y="255"/>
                    <a:pt x="132" y="255"/>
                    <a:pt x="132" y="255"/>
                  </a:cubicBezTo>
                  <a:cubicBezTo>
                    <a:pt x="120" y="152"/>
                    <a:pt x="120" y="152"/>
                    <a:pt x="120" y="152"/>
                  </a:cubicBezTo>
                  <a:cubicBezTo>
                    <a:pt x="120" y="150"/>
                    <a:pt x="119" y="149"/>
                    <a:pt x="118" y="148"/>
                  </a:cubicBez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112" name="Google Shape;1365;p68">
              <a:extLst>
                <a:ext uri="{FF2B5EF4-FFF2-40B4-BE49-F238E27FC236}">
                  <a16:creationId xmlns:a16="http://schemas.microsoft.com/office/drawing/2014/main" id="{AADBB74B-BC25-4D30-95D7-041765E1BBB8}"/>
                </a:ext>
              </a:extLst>
            </p:cNvPr>
            <p:cNvSpPr/>
            <p:nvPr/>
          </p:nvSpPr>
          <p:spPr>
            <a:xfrm>
              <a:off x="1841702" y="2248277"/>
              <a:ext cx="267854" cy="264267"/>
            </a:xfrm>
            <a:custGeom>
              <a:avLst/>
              <a:gdLst/>
              <a:ahLst/>
              <a:cxnLst/>
              <a:rect l="l" t="t" r="r" b="b"/>
              <a:pathLst>
                <a:path w="256" h="256" extrusionOk="0">
                  <a:moveTo>
                    <a:pt x="184" y="102"/>
                  </a:moveTo>
                  <a:cubicBezTo>
                    <a:pt x="179" y="77"/>
                    <a:pt x="177" y="51"/>
                    <a:pt x="179" y="25"/>
                  </a:cubicBezTo>
                  <a:cubicBezTo>
                    <a:pt x="180" y="4"/>
                    <a:pt x="180" y="4"/>
                    <a:pt x="180" y="4"/>
                  </a:cubicBezTo>
                  <a:cubicBezTo>
                    <a:pt x="180" y="3"/>
                    <a:pt x="180" y="2"/>
                    <a:pt x="179" y="1"/>
                  </a:cubicBezTo>
                  <a:cubicBezTo>
                    <a:pt x="178" y="0"/>
                    <a:pt x="177" y="0"/>
                    <a:pt x="176" y="0"/>
                  </a:cubicBezTo>
                  <a:cubicBezTo>
                    <a:pt x="32" y="0"/>
                    <a:pt x="32" y="0"/>
                    <a:pt x="32" y="0"/>
                  </a:cubicBezTo>
                  <a:cubicBezTo>
                    <a:pt x="31" y="0"/>
                    <a:pt x="30" y="0"/>
                    <a:pt x="29" y="1"/>
                  </a:cubicBezTo>
                  <a:cubicBezTo>
                    <a:pt x="28" y="2"/>
                    <a:pt x="28" y="3"/>
                    <a:pt x="28" y="4"/>
                  </a:cubicBezTo>
                  <a:cubicBezTo>
                    <a:pt x="30" y="28"/>
                    <a:pt x="30" y="28"/>
                    <a:pt x="30" y="28"/>
                  </a:cubicBezTo>
                  <a:cubicBezTo>
                    <a:pt x="31" y="52"/>
                    <a:pt x="30" y="76"/>
                    <a:pt x="25" y="99"/>
                  </a:cubicBezTo>
                  <a:cubicBezTo>
                    <a:pt x="0" y="227"/>
                    <a:pt x="0" y="227"/>
                    <a:pt x="0" y="227"/>
                  </a:cubicBezTo>
                  <a:cubicBezTo>
                    <a:pt x="0" y="227"/>
                    <a:pt x="0" y="228"/>
                    <a:pt x="0" y="228"/>
                  </a:cubicBezTo>
                  <a:cubicBezTo>
                    <a:pt x="0" y="256"/>
                    <a:pt x="0" y="256"/>
                    <a:pt x="0" y="256"/>
                  </a:cubicBezTo>
                  <a:cubicBezTo>
                    <a:pt x="8" y="256"/>
                    <a:pt x="8" y="256"/>
                    <a:pt x="8" y="256"/>
                  </a:cubicBezTo>
                  <a:cubicBezTo>
                    <a:pt x="8" y="228"/>
                    <a:pt x="8" y="228"/>
                    <a:pt x="8" y="228"/>
                  </a:cubicBezTo>
                  <a:cubicBezTo>
                    <a:pt x="33" y="101"/>
                    <a:pt x="33" y="101"/>
                    <a:pt x="33" y="101"/>
                  </a:cubicBezTo>
                  <a:cubicBezTo>
                    <a:pt x="38" y="76"/>
                    <a:pt x="39" y="52"/>
                    <a:pt x="38" y="27"/>
                  </a:cubicBezTo>
                  <a:cubicBezTo>
                    <a:pt x="36" y="8"/>
                    <a:pt x="36" y="8"/>
                    <a:pt x="36" y="8"/>
                  </a:cubicBezTo>
                  <a:cubicBezTo>
                    <a:pt x="172" y="8"/>
                    <a:pt x="172" y="8"/>
                    <a:pt x="172" y="8"/>
                  </a:cubicBezTo>
                  <a:cubicBezTo>
                    <a:pt x="171" y="24"/>
                    <a:pt x="171" y="24"/>
                    <a:pt x="171" y="24"/>
                  </a:cubicBezTo>
                  <a:cubicBezTo>
                    <a:pt x="169" y="51"/>
                    <a:pt x="171" y="78"/>
                    <a:pt x="177" y="104"/>
                  </a:cubicBezTo>
                  <a:cubicBezTo>
                    <a:pt x="203" y="224"/>
                    <a:pt x="203" y="224"/>
                    <a:pt x="203" y="224"/>
                  </a:cubicBezTo>
                  <a:cubicBezTo>
                    <a:pt x="32" y="224"/>
                    <a:pt x="32" y="224"/>
                    <a:pt x="32" y="224"/>
                  </a:cubicBezTo>
                  <a:cubicBezTo>
                    <a:pt x="32" y="232"/>
                    <a:pt x="32" y="232"/>
                    <a:pt x="32" y="232"/>
                  </a:cubicBezTo>
                  <a:cubicBezTo>
                    <a:pt x="204" y="232"/>
                    <a:pt x="204" y="232"/>
                    <a:pt x="204" y="232"/>
                  </a:cubicBezTo>
                  <a:cubicBezTo>
                    <a:pt x="204" y="256"/>
                    <a:pt x="204" y="256"/>
                    <a:pt x="204" y="256"/>
                  </a:cubicBezTo>
                  <a:cubicBezTo>
                    <a:pt x="212" y="256"/>
                    <a:pt x="212" y="256"/>
                    <a:pt x="212" y="256"/>
                  </a:cubicBezTo>
                  <a:cubicBezTo>
                    <a:pt x="212" y="228"/>
                    <a:pt x="212" y="228"/>
                    <a:pt x="212" y="228"/>
                  </a:cubicBezTo>
                  <a:cubicBezTo>
                    <a:pt x="212" y="228"/>
                    <a:pt x="212" y="227"/>
                    <a:pt x="212" y="227"/>
                  </a:cubicBezTo>
                  <a:lnTo>
                    <a:pt x="184" y="102"/>
                  </a:lnTo>
                  <a:close/>
                  <a:moveTo>
                    <a:pt x="256" y="230"/>
                  </a:moveTo>
                  <a:cubicBezTo>
                    <a:pt x="228" y="121"/>
                    <a:pt x="228" y="121"/>
                    <a:pt x="228" y="121"/>
                  </a:cubicBezTo>
                  <a:cubicBezTo>
                    <a:pt x="223" y="99"/>
                    <a:pt x="221" y="76"/>
                    <a:pt x="223" y="54"/>
                  </a:cubicBezTo>
                  <a:cubicBezTo>
                    <a:pt x="224" y="36"/>
                    <a:pt x="224" y="36"/>
                    <a:pt x="224" y="36"/>
                  </a:cubicBezTo>
                  <a:cubicBezTo>
                    <a:pt x="224" y="35"/>
                    <a:pt x="224" y="34"/>
                    <a:pt x="223" y="33"/>
                  </a:cubicBezTo>
                  <a:cubicBezTo>
                    <a:pt x="222" y="32"/>
                    <a:pt x="221" y="32"/>
                    <a:pt x="220" y="32"/>
                  </a:cubicBezTo>
                  <a:cubicBezTo>
                    <a:pt x="196" y="32"/>
                    <a:pt x="196" y="32"/>
                    <a:pt x="196" y="32"/>
                  </a:cubicBezTo>
                  <a:cubicBezTo>
                    <a:pt x="196" y="40"/>
                    <a:pt x="196" y="40"/>
                    <a:pt x="196" y="40"/>
                  </a:cubicBezTo>
                  <a:cubicBezTo>
                    <a:pt x="216" y="40"/>
                    <a:pt x="216" y="40"/>
                    <a:pt x="216" y="40"/>
                  </a:cubicBezTo>
                  <a:cubicBezTo>
                    <a:pt x="215" y="53"/>
                    <a:pt x="215" y="53"/>
                    <a:pt x="215" y="53"/>
                  </a:cubicBezTo>
                  <a:cubicBezTo>
                    <a:pt x="213" y="77"/>
                    <a:pt x="215" y="100"/>
                    <a:pt x="221" y="123"/>
                  </a:cubicBezTo>
                  <a:cubicBezTo>
                    <a:pt x="246" y="224"/>
                    <a:pt x="246" y="224"/>
                    <a:pt x="246" y="224"/>
                  </a:cubicBezTo>
                  <a:cubicBezTo>
                    <a:pt x="228" y="224"/>
                    <a:pt x="228" y="224"/>
                    <a:pt x="228" y="224"/>
                  </a:cubicBezTo>
                  <a:cubicBezTo>
                    <a:pt x="228" y="232"/>
                    <a:pt x="228" y="232"/>
                    <a:pt x="228" y="232"/>
                  </a:cubicBezTo>
                  <a:cubicBezTo>
                    <a:pt x="248" y="232"/>
                    <a:pt x="248" y="232"/>
                    <a:pt x="248" y="232"/>
                  </a:cubicBezTo>
                  <a:cubicBezTo>
                    <a:pt x="248" y="256"/>
                    <a:pt x="248" y="256"/>
                    <a:pt x="248" y="256"/>
                  </a:cubicBezTo>
                  <a:cubicBezTo>
                    <a:pt x="256" y="256"/>
                    <a:pt x="256" y="256"/>
                    <a:pt x="256" y="256"/>
                  </a:cubicBezTo>
                  <a:cubicBezTo>
                    <a:pt x="256" y="231"/>
                    <a:pt x="256" y="231"/>
                    <a:pt x="256" y="231"/>
                  </a:cubicBezTo>
                  <a:cubicBezTo>
                    <a:pt x="256" y="231"/>
                    <a:pt x="256" y="230"/>
                    <a:pt x="256" y="230"/>
                  </a:cubicBezTo>
                  <a:close/>
                  <a:moveTo>
                    <a:pt x="163" y="139"/>
                  </a:moveTo>
                  <a:cubicBezTo>
                    <a:pt x="163" y="138"/>
                    <a:pt x="164" y="137"/>
                    <a:pt x="164" y="136"/>
                  </a:cubicBezTo>
                  <a:cubicBezTo>
                    <a:pt x="165" y="114"/>
                    <a:pt x="153" y="94"/>
                    <a:pt x="134" y="83"/>
                  </a:cubicBezTo>
                  <a:cubicBezTo>
                    <a:pt x="132" y="82"/>
                    <a:pt x="130" y="83"/>
                    <a:pt x="129" y="85"/>
                  </a:cubicBezTo>
                  <a:cubicBezTo>
                    <a:pt x="115" y="109"/>
                    <a:pt x="115" y="109"/>
                    <a:pt x="115" y="109"/>
                  </a:cubicBezTo>
                  <a:cubicBezTo>
                    <a:pt x="122" y="113"/>
                    <a:pt x="122" y="113"/>
                    <a:pt x="122" y="113"/>
                  </a:cubicBezTo>
                  <a:cubicBezTo>
                    <a:pt x="134" y="92"/>
                    <a:pt x="134" y="92"/>
                    <a:pt x="134" y="92"/>
                  </a:cubicBezTo>
                  <a:cubicBezTo>
                    <a:pt x="147" y="101"/>
                    <a:pt x="155" y="116"/>
                    <a:pt x="156" y="132"/>
                  </a:cubicBezTo>
                  <a:cubicBezTo>
                    <a:pt x="132" y="132"/>
                    <a:pt x="132" y="132"/>
                    <a:pt x="132" y="132"/>
                  </a:cubicBezTo>
                  <a:cubicBezTo>
                    <a:pt x="132" y="140"/>
                    <a:pt x="132" y="140"/>
                    <a:pt x="132" y="140"/>
                  </a:cubicBezTo>
                  <a:cubicBezTo>
                    <a:pt x="160" y="140"/>
                    <a:pt x="160" y="140"/>
                    <a:pt x="160" y="140"/>
                  </a:cubicBezTo>
                  <a:cubicBezTo>
                    <a:pt x="161" y="140"/>
                    <a:pt x="162" y="140"/>
                    <a:pt x="163" y="139"/>
                  </a:cubicBezTo>
                  <a:close/>
                  <a:moveTo>
                    <a:pt x="89" y="154"/>
                  </a:moveTo>
                  <a:cubicBezTo>
                    <a:pt x="75" y="178"/>
                    <a:pt x="75" y="178"/>
                    <a:pt x="75" y="178"/>
                  </a:cubicBezTo>
                  <a:cubicBezTo>
                    <a:pt x="74" y="180"/>
                    <a:pt x="74" y="183"/>
                    <a:pt x="76" y="184"/>
                  </a:cubicBezTo>
                  <a:cubicBezTo>
                    <a:pt x="85" y="189"/>
                    <a:pt x="96" y="192"/>
                    <a:pt x="106" y="192"/>
                  </a:cubicBezTo>
                  <a:cubicBezTo>
                    <a:pt x="116" y="192"/>
                    <a:pt x="127" y="189"/>
                    <a:pt x="136" y="184"/>
                  </a:cubicBezTo>
                  <a:cubicBezTo>
                    <a:pt x="138" y="183"/>
                    <a:pt x="138" y="180"/>
                    <a:pt x="137" y="178"/>
                  </a:cubicBezTo>
                  <a:cubicBezTo>
                    <a:pt x="123" y="154"/>
                    <a:pt x="123" y="154"/>
                    <a:pt x="123" y="154"/>
                  </a:cubicBezTo>
                  <a:cubicBezTo>
                    <a:pt x="116" y="158"/>
                    <a:pt x="116" y="158"/>
                    <a:pt x="116" y="158"/>
                  </a:cubicBezTo>
                  <a:cubicBezTo>
                    <a:pt x="128" y="179"/>
                    <a:pt x="128" y="179"/>
                    <a:pt x="128" y="179"/>
                  </a:cubicBezTo>
                  <a:cubicBezTo>
                    <a:pt x="114" y="186"/>
                    <a:pt x="98" y="186"/>
                    <a:pt x="84" y="179"/>
                  </a:cubicBezTo>
                  <a:cubicBezTo>
                    <a:pt x="96" y="158"/>
                    <a:pt x="96" y="158"/>
                    <a:pt x="96" y="158"/>
                  </a:cubicBezTo>
                  <a:lnTo>
                    <a:pt x="89" y="154"/>
                  </a:lnTo>
                  <a:close/>
                  <a:moveTo>
                    <a:pt x="78" y="83"/>
                  </a:moveTo>
                  <a:cubicBezTo>
                    <a:pt x="59" y="94"/>
                    <a:pt x="47" y="114"/>
                    <a:pt x="48" y="136"/>
                  </a:cubicBezTo>
                  <a:cubicBezTo>
                    <a:pt x="48" y="137"/>
                    <a:pt x="49" y="138"/>
                    <a:pt x="49" y="139"/>
                  </a:cubicBezTo>
                  <a:cubicBezTo>
                    <a:pt x="50" y="140"/>
                    <a:pt x="51" y="140"/>
                    <a:pt x="52" y="140"/>
                  </a:cubicBezTo>
                  <a:cubicBezTo>
                    <a:pt x="80" y="140"/>
                    <a:pt x="80" y="140"/>
                    <a:pt x="80" y="140"/>
                  </a:cubicBezTo>
                  <a:cubicBezTo>
                    <a:pt x="80" y="132"/>
                    <a:pt x="80" y="132"/>
                    <a:pt x="80" y="132"/>
                  </a:cubicBezTo>
                  <a:cubicBezTo>
                    <a:pt x="56" y="132"/>
                    <a:pt x="56" y="132"/>
                    <a:pt x="56" y="132"/>
                  </a:cubicBezTo>
                  <a:cubicBezTo>
                    <a:pt x="57" y="116"/>
                    <a:pt x="65" y="101"/>
                    <a:pt x="78" y="92"/>
                  </a:cubicBezTo>
                  <a:cubicBezTo>
                    <a:pt x="90" y="113"/>
                    <a:pt x="90" y="113"/>
                    <a:pt x="90" y="113"/>
                  </a:cubicBezTo>
                  <a:cubicBezTo>
                    <a:pt x="97" y="109"/>
                    <a:pt x="97" y="109"/>
                    <a:pt x="97" y="109"/>
                  </a:cubicBezTo>
                  <a:cubicBezTo>
                    <a:pt x="83" y="85"/>
                    <a:pt x="83" y="85"/>
                    <a:pt x="83" y="85"/>
                  </a:cubicBezTo>
                  <a:cubicBezTo>
                    <a:pt x="82" y="83"/>
                    <a:pt x="80" y="82"/>
                    <a:pt x="78" y="83"/>
                  </a:cubicBezTo>
                  <a:close/>
                  <a:moveTo>
                    <a:pt x="88" y="134"/>
                  </a:moveTo>
                  <a:cubicBezTo>
                    <a:pt x="88" y="144"/>
                    <a:pt x="96" y="152"/>
                    <a:pt x="106" y="152"/>
                  </a:cubicBezTo>
                  <a:cubicBezTo>
                    <a:pt x="116" y="152"/>
                    <a:pt x="124" y="144"/>
                    <a:pt x="124" y="134"/>
                  </a:cubicBezTo>
                  <a:cubicBezTo>
                    <a:pt x="124" y="124"/>
                    <a:pt x="116" y="116"/>
                    <a:pt x="106" y="116"/>
                  </a:cubicBezTo>
                  <a:cubicBezTo>
                    <a:pt x="96" y="116"/>
                    <a:pt x="88" y="124"/>
                    <a:pt x="88" y="134"/>
                  </a:cubicBezTo>
                  <a:close/>
                  <a:moveTo>
                    <a:pt x="116" y="134"/>
                  </a:moveTo>
                  <a:cubicBezTo>
                    <a:pt x="116" y="140"/>
                    <a:pt x="112" y="144"/>
                    <a:pt x="106" y="144"/>
                  </a:cubicBezTo>
                  <a:cubicBezTo>
                    <a:pt x="100" y="144"/>
                    <a:pt x="96" y="140"/>
                    <a:pt x="96" y="134"/>
                  </a:cubicBezTo>
                  <a:cubicBezTo>
                    <a:pt x="96" y="128"/>
                    <a:pt x="100" y="124"/>
                    <a:pt x="106" y="124"/>
                  </a:cubicBezTo>
                  <a:cubicBezTo>
                    <a:pt x="112" y="124"/>
                    <a:pt x="116" y="128"/>
                    <a:pt x="116" y="134"/>
                  </a:cubicBez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grpSp>
      <p:sp>
        <p:nvSpPr>
          <p:cNvPr id="113" name="Google Shape;1366;p68">
            <a:extLst>
              <a:ext uri="{FF2B5EF4-FFF2-40B4-BE49-F238E27FC236}">
                <a16:creationId xmlns:a16="http://schemas.microsoft.com/office/drawing/2014/main" id="{811839F3-1E03-4D16-9B9D-DBD0D53DC0CC}"/>
              </a:ext>
            </a:extLst>
          </p:cNvPr>
          <p:cNvSpPr txBox="1"/>
          <p:nvPr/>
        </p:nvSpPr>
        <p:spPr>
          <a:xfrm>
            <a:off x="1326673" y="4362374"/>
            <a:ext cx="472349" cy="153868"/>
          </a:xfrm>
          <a:prstGeom prst="rect">
            <a:avLst/>
          </a:prstGeom>
          <a:noFill/>
          <a:ln>
            <a:noFill/>
          </a:ln>
        </p:spPr>
        <p:txBody>
          <a:bodyPr spcFirstLastPara="1" wrap="square" lIns="0" tIns="0" rIns="0" bIns="0" anchor="t" anchorCtr="0">
            <a:spAutoFit/>
          </a:bodyPr>
          <a:lstStyle/>
          <a:p>
            <a:pPr algn="ctr" defTabSz="914309">
              <a:buClr>
                <a:srgbClr val="F70656"/>
              </a:buClr>
              <a:buSzPts val="800"/>
              <a:defRPr/>
            </a:pPr>
            <a:r>
              <a:rPr lang="en-US" sz="1000" b="1">
                <a:solidFill>
                  <a:srgbClr val="4D69E0"/>
                </a:solidFill>
                <a:ea typeface="Calibri"/>
                <a:cs typeface="Calibri"/>
                <a:sym typeface="Calibri"/>
              </a:rPr>
              <a:t>Site 3</a:t>
            </a:r>
            <a:endParaRPr>
              <a:solidFill>
                <a:srgbClr val="4D69E0"/>
              </a:solidFill>
            </a:endParaRPr>
          </a:p>
        </p:txBody>
      </p:sp>
      <p:cxnSp>
        <p:nvCxnSpPr>
          <p:cNvPr id="114" name="Google Shape;1386;p68">
            <a:extLst>
              <a:ext uri="{FF2B5EF4-FFF2-40B4-BE49-F238E27FC236}">
                <a16:creationId xmlns:a16="http://schemas.microsoft.com/office/drawing/2014/main" id="{68101C75-C0D8-4CEF-AEF3-4351BE4DED1E}"/>
              </a:ext>
            </a:extLst>
          </p:cNvPr>
          <p:cNvCxnSpPr>
            <a:cxnSpLocks/>
          </p:cNvCxnSpPr>
          <p:nvPr/>
        </p:nvCxnSpPr>
        <p:spPr>
          <a:xfrm>
            <a:off x="2518882" y="5694777"/>
            <a:ext cx="330869" cy="0"/>
          </a:xfrm>
          <a:prstGeom prst="straightConnector1">
            <a:avLst/>
          </a:prstGeom>
          <a:noFill/>
          <a:ln w="6350" cap="flat" cmpd="sng">
            <a:solidFill>
              <a:srgbClr val="93B0FF"/>
            </a:solidFill>
            <a:prstDash val="solid"/>
            <a:miter lim="800000"/>
            <a:headEnd type="arrow" w="med" len="med"/>
            <a:tailEnd type="arrow" w="med" len="med"/>
          </a:ln>
        </p:spPr>
      </p:cxnSp>
      <p:sp>
        <p:nvSpPr>
          <p:cNvPr id="115" name="Google Shape;1367;p68">
            <a:extLst>
              <a:ext uri="{FF2B5EF4-FFF2-40B4-BE49-F238E27FC236}">
                <a16:creationId xmlns:a16="http://schemas.microsoft.com/office/drawing/2014/main" id="{70AF770D-CD3D-472B-9041-8ACAB93667C8}"/>
              </a:ext>
            </a:extLst>
          </p:cNvPr>
          <p:cNvSpPr/>
          <p:nvPr/>
        </p:nvSpPr>
        <p:spPr>
          <a:xfrm>
            <a:off x="793184" y="5334261"/>
            <a:ext cx="1539325" cy="721035"/>
          </a:xfrm>
          <a:prstGeom prst="roundRect">
            <a:avLst>
              <a:gd name="adj" fmla="val 7722"/>
            </a:avLst>
          </a:prstGeom>
          <a:solidFill>
            <a:srgbClr val="FFFFFF"/>
          </a:solidFill>
          <a:ln w="12700" cap="flat" cmpd="sng" algn="ctr">
            <a:solidFill>
              <a:srgbClr val="6B04A8"/>
            </a:solidFill>
            <a:prstDash val="solid"/>
            <a:miter lim="800000"/>
          </a:ln>
          <a:effectLst/>
        </p:spPr>
        <p:txBody>
          <a:bodyPr rtlCol="0" anchor="ctr"/>
          <a:lstStyle/>
          <a:p>
            <a:pPr algn="ctr" defTabSz="914309">
              <a:defRPr/>
            </a:pPr>
            <a:endParaRPr>
              <a:solidFill>
                <a:srgbClr val="FFFFFF"/>
              </a:solidFill>
              <a:latin typeface="Calibri"/>
              <a:ea typeface="+mn-ea"/>
              <a:cs typeface="+mn-cs"/>
              <a:sym typeface="Calibri"/>
            </a:endParaRPr>
          </a:p>
        </p:txBody>
      </p:sp>
      <p:grpSp>
        <p:nvGrpSpPr>
          <p:cNvPr id="116" name="Group 48">
            <a:extLst>
              <a:ext uri="{FF2B5EF4-FFF2-40B4-BE49-F238E27FC236}">
                <a16:creationId xmlns:a16="http://schemas.microsoft.com/office/drawing/2014/main" id="{084BA74C-9399-4D0A-A895-6585AE2AD9B4}"/>
              </a:ext>
            </a:extLst>
          </p:cNvPr>
          <p:cNvGrpSpPr/>
          <p:nvPr/>
        </p:nvGrpSpPr>
        <p:grpSpPr>
          <a:xfrm>
            <a:off x="925514" y="5676782"/>
            <a:ext cx="1274665" cy="256371"/>
            <a:chOff x="795628" y="2248277"/>
            <a:chExt cx="1313928" cy="264267"/>
          </a:xfrm>
        </p:grpSpPr>
        <p:sp>
          <p:nvSpPr>
            <p:cNvPr id="117" name="Google Shape;1362;p68">
              <a:extLst>
                <a:ext uri="{FF2B5EF4-FFF2-40B4-BE49-F238E27FC236}">
                  <a16:creationId xmlns:a16="http://schemas.microsoft.com/office/drawing/2014/main" id="{52B61E8B-33E4-453F-940D-BE67798B0EC4}"/>
                </a:ext>
              </a:extLst>
            </p:cNvPr>
            <p:cNvSpPr/>
            <p:nvPr/>
          </p:nvSpPr>
          <p:spPr>
            <a:xfrm>
              <a:off x="795628" y="2248277"/>
              <a:ext cx="259343" cy="264267"/>
            </a:xfrm>
            <a:custGeom>
              <a:avLst/>
              <a:gdLst/>
              <a:ahLst/>
              <a:cxnLst/>
              <a:rect l="l" t="t" r="r" b="b"/>
              <a:pathLst>
                <a:path w="248" h="256" extrusionOk="0">
                  <a:moveTo>
                    <a:pt x="236" y="228"/>
                  </a:moveTo>
                  <a:cubicBezTo>
                    <a:pt x="236" y="165"/>
                    <a:pt x="236" y="165"/>
                    <a:pt x="236" y="165"/>
                  </a:cubicBezTo>
                  <a:cubicBezTo>
                    <a:pt x="244" y="145"/>
                    <a:pt x="244" y="145"/>
                    <a:pt x="244" y="145"/>
                  </a:cubicBezTo>
                  <a:cubicBezTo>
                    <a:pt x="244" y="144"/>
                    <a:pt x="244" y="142"/>
                    <a:pt x="242" y="141"/>
                  </a:cubicBezTo>
                  <a:cubicBezTo>
                    <a:pt x="103" y="54"/>
                    <a:pt x="103" y="54"/>
                    <a:pt x="103" y="54"/>
                  </a:cubicBezTo>
                  <a:cubicBezTo>
                    <a:pt x="98" y="61"/>
                    <a:pt x="98" y="61"/>
                    <a:pt x="98" y="61"/>
                  </a:cubicBezTo>
                  <a:cubicBezTo>
                    <a:pt x="235" y="146"/>
                    <a:pt x="235" y="146"/>
                    <a:pt x="235" y="146"/>
                  </a:cubicBezTo>
                  <a:cubicBezTo>
                    <a:pt x="230" y="159"/>
                    <a:pt x="230" y="159"/>
                    <a:pt x="230" y="159"/>
                  </a:cubicBezTo>
                  <a:cubicBezTo>
                    <a:pt x="144" y="117"/>
                    <a:pt x="144" y="117"/>
                    <a:pt x="144" y="117"/>
                  </a:cubicBezTo>
                  <a:cubicBezTo>
                    <a:pt x="144" y="117"/>
                    <a:pt x="144" y="116"/>
                    <a:pt x="144" y="116"/>
                  </a:cubicBezTo>
                  <a:cubicBezTo>
                    <a:pt x="144" y="107"/>
                    <a:pt x="137" y="100"/>
                    <a:pt x="128" y="100"/>
                  </a:cubicBezTo>
                  <a:cubicBezTo>
                    <a:pt x="123" y="100"/>
                    <a:pt x="119" y="102"/>
                    <a:pt x="116" y="105"/>
                  </a:cubicBezTo>
                  <a:cubicBezTo>
                    <a:pt x="69" y="83"/>
                    <a:pt x="69" y="83"/>
                    <a:pt x="69" y="83"/>
                  </a:cubicBezTo>
                  <a:cubicBezTo>
                    <a:pt x="95" y="51"/>
                    <a:pt x="95" y="51"/>
                    <a:pt x="95" y="51"/>
                  </a:cubicBezTo>
                  <a:cubicBezTo>
                    <a:pt x="96" y="50"/>
                    <a:pt x="96" y="49"/>
                    <a:pt x="96" y="48"/>
                  </a:cubicBezTo>
                  <a:cubicBezTo>
                    <a:pt x="100" y="16"/>
                    <a:pt x="100" y="16"/>
                    <a:pt x="100" y="16"/>
                  </a:cubicBezTo>
                  <a:cubicBezTo>
                    <a:pt x="100" y="15"/>
                    <a:pt x="99" y="13"/>
                    <a:pt x="98" y="13"/>
                  </a:cubicBezTo>
                  <a:cubicBezTo>
                    <a:pt x="78" y="1"/>
                    <a:pt x="78" y="1"/>
                    <a:pt x="78" y="1"/>
                  </a:cubicBezTo>
                  <a:cubicBezTo>
                    <a:pt x="77" y="0"/>
                    <a:pt x="76" y="0"/>
                    <a:pt x="75" y="0"/>
                  </a:cubicBezTo>
                  <a:cubicBezTo>
                    <a:pt x="33" y="17"/>
                    <a:pt x="8" y="58"/>
                    <a:pt x="0" y="124"/>
                  </a:cubicBezTo>
                  <a:cubicBezTo>
                    <a:pt x="0" y="125"/>
                    <a:pt x="1" y="127"/>
                    <a:pt x="3" y="128"/>
                  </a:cubicBezTo>
                  <a:cubicBezTo>
                    <a:pt x="20" y="135"/>
                    <a:pt x="20" y="135"/>
                    <a:pt x="20" y="135"/>
                  </a:cubicBezTo>
                  <a:cubicBezTo>
                    <a:pt x="20" y="256"/>
                    <a:pt x="20" y="256"/>
                    <a:pt x="20" y="256"/>
                  </a:cubicBezTo>
                  <a:cubicBezTo>
                    <a:pt x="28" y="256"/>
                    <a:pt x="28" y="256"/>
                    <a:pt x="28" y="256"/>
                  </a:cubicBezTo>
                  <a:cubicBezTo>
                    <a:pt x="28" y="133"/>
                    <a:pt x="28" y="133"/>
                    <a:pt x="28" y="133"/>
                  </a:cubicBezTo>
                  <a:cubicBezTo>
                    <a:pt x="64" y="89"/>
                    <a:pt x="64" y="89"/>
                    <a:pt x="64" y="89"/>
                  </a:cubicBezTo>
                  <a:cubicBezTo>
                    <a:pt x="112" y="113"/>
                    <a:pt x="112" y="113"/>
                    <a:pt x="112" y="113"/>
                  </a:cubicBezTo>
                  <a:cubicBezTo>
                    <a:pt x="112" y="114"/>
                    <a:pt x="112" y="115"/>
                    <a:pt x="112" y="116"/>
                  </a:cubicBezTo>
                  <a:cubicBezTo>
                    <a:pt x="112" y="125"/>
                    <a:pt x="119" y="132"/>
                    <a:pt x="128" y="132"/>
                  </a:cubicBezTo>
                  <a:cubicBezTo>
                    <a:pt x="133" y="132"/>
                    <a:pt x="138" y="129"/>
                    <a:pt x="141" y="125"/>
                  </a:cubicBezTo>
                  <a:cubicBezTo>
                    <a:pt x="228" y="167"/>
                    <a:pt x="228" y="167"/>
                    <a:pt x="228" y="167"/>
                  </a:cubicBezTo>
                  <a:cubicBezTo>
                    <a:pt x="228" y="228"/>
                    <a:pt x="228" y="228"/>
                    <a:pt x="228" y="228"/>
                  </a:cubicBezTo>
                  <a:cubicBezTo>
                    <a:pt x="221" y="228"/>
                    <a:pt x="216" y="233"/>
                    <a:pt x="216" y="240"/>
                  </a:cubicBezTo>
                  <a:cubicBezTo>
                    <a:pt x="216" y="256"/>
                    <a:pt x="216" y="256"/>
                    <a:pt x="216" y="256"/>
                  </a:cubicBezTo>
                  <a:cubicBezTo>
                    <a:pt x="224" y="256"/>
                    <a:pt x="224" y="256"/>
                    <a:pt x="224" y="256"/>
                  </a:cubicBezTo>
                  <a:cubicBezTo>
                    <a:pt x="224" y="240"/>
                    <a:pt x="224" y="240"/>
                    <a:pt x="224" y="240"/>
                  </a:cubicBezTo>
                  <a:cubicBezTo>
                    <a:pt x="224" y="238"/>
                    <a:pt x="226" y="236"/>
                    <a:pt x="228" y="236"/>
                  </a:cubicBezTo>
                  <a:cubicBezTo>
                    <a:pt x="236" y="236"/>
                    <a:pt x="236" y="236"/>
                    <a:pt x="236" y="236"/>
                  </a:cubicBezTo>
                  <a:cubicBezTo>
                    <a:pt x="238" y="236"/>
                    <a:pt x="240" y="238"/>
                    <a:pt x="240" y="240"/>
                  </a:cubicBezTo>
                  <a:cubicBezTo>
                    <a:pt x="240" y="256"/>
                    <a:pt x="240" y="256"/>
                    <a:pt x="240" y="256"/>
                  </a:cubicBezTo>
                  <a:cubicBezTo>
                    <a:pt x="248" y="256"/>
                    <a:pt x="248" y="256"/>
                    <a:pt x="248" y="256"/>
                  </a:cubicBezTo>
                  <a:cubicBezTo>
                    <a:pt x="248" y="240"/>
                    <a:pt x="248" y="240"/>
                    <a:pt x="248" y="240"/>
                  </a:cubicBezTo>
                  <a:cubicBezTo>
                    <a:pt x="248" y="233"/>
                    <a:pt x="243" y="228"/>
                    <a:pt x="236" y="228"/>
                  </a:cubicBezTo>
                  <a:close/>
                  <a:moveTo>
                    <a:pt x="23" y="127"/>
                  </a:moveTo>
                  <a:cubicBezTo>
                    <a:pt x="8" y="121"/>
                    <a:pt x="8" y="121"/>
                    <a:pt x="8" y="121"/>
                  </a:cubicBezTo>
                  <a:cubicBezTo>
                    <a:pt x="16" y="62"/>
                    <a:pt x="39" y="24"/>
                    <a:pt x="76" y="8"/>
                  </a:cubicBezTo>
                  <a:cubicBezTo>
                    <a:pt x="92" y="18"/>
                    <a:pt x="92" y="18"/>
                    <a:pt x="92" y="18"/>
                  </a:cubicBezTo>
                  <a:cubicBezTo>
                    <a:pt x="88" y="46"/>
                    <a:pt x="88" y="46"/>
                    <a:pt x="88" y="46"/>
                  </a:cubicBezTo>
                  <a:lnTo>
                    <a:pt x="23" y="127"/>
                  </a:lnTo>
                  <a:close/>
                  <a:moveTo>
                    <a:pt x="128" y="124"/>
                  </a:moveTo>
                  <a:cubicBezTo>
                    <a:pt x="124" y="124"/>
                    <a:pt x="120" y="120"/>
                    <a:pt x="120" y="116"/>
                  </a:cubicBezTo>
                  <a:cubicBezTo>
                    <a:pt x="120" y="112"/>
                    <a:pt x="124" y="108"/>
                    <a:pt x="128" y="108"/>
                  </a:cubicBezTo>
                  <a:cubicBezTo>
                    <a:pt x="132" y="108"/>
                    <a:pt x="136" y="112"/>
                    <a:pt x="136" y="116"/>
                  </a:cubicBezTo>
                  <a:cubicBezTo>
                    <a:pt x="136" y="120"/>
                    <a:pt x="132" y="124"/>
                    <a:pt x="128" y="124"/>
                  </a:cubicBezTo>
                  <a:close/>
                  <a:moveTo>
                    <a:pt x="104" y="148"/>
                  </a:moveTo>
                  <a:cubicBezTo>
                    <a:pt x="104" y="120"/>
                    <a:pt x="104" y="120"/>
                    <a:pt x="104" y="120"/>
                  </a:cubicBezTo>
                  <a:cubicBezTo>
                    <a:pt x="96" y="120"/>
                    <a:pt x="96" y="120"/>
                    <a:pt x="96" y="120"/>
                  </a:cubicBezTo>
                  <a:cubicBezTo>
                    <a:pt x="96" y="147"/>
                    <a:pt x="96" y="147"/>
                    <a:pt x="96" y="147"/>
                  </a:cubicBezTo>
                  <a:cubicBezTo>
                    <a:pt x="57" y="228"/>
                    <a:pt x="57" y="228"/>
                    <a:pt x="57" y="228"/>
                  </a:cubicBezTo>
                  <a:cubicBezTo>
                    <a:pt x="52" y="228"/>
                    <a:pt x="52" y="228"/>
                    <a:pt x="52" y="228"/>
                  </a:cubicBezTo>
                  <a:cubicBezTo>
                    <a:pt x="50" y="228"/>
                    <a:pt x="48" y="230"/>
                    <a:pt x="48" y="232"/>
                  </a:cubicBezTo>
                  <a:cubicBezTo>
                    <a:pt x="48" y="256"/>
                    <a:pt x="48" y="256"/>
                    <a:pt x="48" y="256"/>
                  </a:cubicBezTo>
                  <a:cubicBezTo>
                    <a:pt x="56" y="256"/>
                    <a:pt x="56" y="256"/>
                    <a:pt x="56" y="256"/>
                  </a:cubicBezTo>
                  <a:cubicBezTo>
                    <a:pt x="56" y="236"/>
                    <a:pt x="56" y="236"/>
                    <a:pt x="56" y="236"/>
                  </a:cubicBezTo>
                  <a:cubicBezTo>
                    <a:pt x="60" y="236"/>
                    <a:pt x="60" y="236"/>
                    <a:pt x="60" y="236"/>
                  </a:cubicBezTo>
                  <a:cubicBezTo>
                    <a:pt x="62" y="236"/>
                    <a:pt x="63" y="235"/>
                    <a:pt x="64" y="234"/>
                  </a:cubicBezTo>
                  <a:cubicBezTo>
                    <a:pt x="104" y="150"/>
                    <a:pt x="104" y="150"/>
                    <a:pt x="104" y="150"/>
                  </a:cubicBezTo>
                  <a:cubicBezTo>
                    <a:pt x="104" y="149"/>
                    <a:pt x="104" y="149"/>
                    <a:pt x="104" y="148"/>
                  </a:cubicBezTo>
                  <a:close/>
                  <a:moveTo>
                    <a:pt x="196" y="228"/>
                  </a:moveTo>
                  <a:cubicBezTo>
                    <a:pt x="187" y="228"/>
                    <a:pt x="187" y="228"/>
                    <a:pt x="187" y="228"/>
                  </a:cubicBezTo>
                  <a:cubicBezTo>
                    <a:pt x="156" y="147"/>
                    <a:pt x="156" y="147"/>
                    <a:pt x="156" y="147"/>
                  </a:cubicBezTo>
                  <a:cubicBezTo>
                    <a:pt x="156" y="140"/>
                    <a:pt x="156" y="140"/>
                    <a:pt x="156" y="140"/>
                  </a:cubicBezTo>
                  <a:cubicBezTo>
                    <a:pt x="148" y="140"/>
                    <a:pt x="148" y="140"/>
                    <a:pt x="148" y="140"/>
                  </a:cubicBezTo>
                  <a:cubicBezTo>
                    <a:pt x="148" y="148"/>
                    <a:pt x="148" y="148"/>
                    <a:pt x="148" y="148"/>
                  </a:cubicBezTo>
                  <a:cubicBezTo>
                    <a:pt x="148" y="148"/>
                    <a:pt x="148" y="149"/>
                    <a:pt x="148" y="149"/>
                  </a:cubicBezTo>
                  <a:cubicBezTo>
                    <a:pt x="180" y="233"/>
                    <a:pt x="180" y="233"/>
                    <a:pt x="180" y="233"/>
                  </a:cubicBezTo>
                  <a:cubicBezTo>
                    <a:pt x="181" y="235"/>
                    <a:pt x="182" y="236"/>
                    <a:pt x="184" y="236"/>
                  </a:cubicBezTo>
                  <a:cubicBezTo>
                    <a:pt x="192" y="236"/>
                    <a:pt x="192" y="236"/>
                    <a:pt x="192" y="236"/>
                  </a:cubicBezTo>
                  <a:cubicBezTo>
                    <a:pt x="192" y="256"/>
                    <a:pt x="192" y="256"/>
                    <a:pt x="192" y="256"/>
                  </a:cubicBezTo>
                  <a:cubicBezTo>
                    <a:pt x="200" y="256"/>
                    <a:pt x="200" y="256"/>
                    <a:pt x="200" y="256"/>
                  </a:cubicBezTo>
                  <a:cubicBezTo>
                    <a:pt x="200" y="232"/>
                    <a:pt x="200" y="232"/>
                    <a:pt x="200" y="232"/>
                  </a:cubicBezTo>
                  <a:cubicBezTo>
                    <a:pt x="200" y="230"/>
                    <a:pt x="198" y="228"/>
                    <a:pt x="196" y="228"/>
                  </a:cubicBezTo>
                  <a:close/>
                  <a:moveTo>
                    <a:pt x="132" y="167"/>
                  </a:moveTo>
                  <a:cubicBezTo>
                    <a:pt x="131" y="165"/>
                    <a:pt x="130" y="164"/>
                    <a:pt x="128" y="164"/>
                  </a:cubicBezTo>
                  <a:cubicBezTo>
                    <a:pt x="124" y="164"/>
                    <a:pt x="124" y="164"/>
                    <a:pt x="124" y="164"/>
                  </a:cubicBezTo>
                  <a:cubicBezTo>
                    <a:pt x="122" y="164"/>
                    <a:pt x="121" y="165"/>
                    <a:pt x="120" y="166"/>
                  </a:cubicBezTo>
                  <a:cubicBezTo>
                    <a:pt x="82" y="250"/>
                    <a:pt x="82" y="250"/>
                    <a:pt x="82" y="250"/>
                  </a:cubicBezTo>
                  <a:cubicBezTo>
                    <a:pt x="81" y="252"/>
                    <a:pt x="82" y="255"/>
                    <a:pt x="84" y="256"/>
                  </a:cubicBezTo>
                  <a:cubicBezTo>
                    <a:pt x="85" y="256"/>
                    <a:pt x="86" y="256"/>
                    <a:pt x="87" y="256"/>
                  </a:cubicBezTo>
                  <a:cubicBezTo>
                    <a:pt x="87" y="256"/>
                    <a:pt x="88" y="256"/>
                    <a:pt x="88" y="256"/>
                  </a:cubicBezTo>
                  <a:cubicBezTo>
                    <a:pt x="89" y="256"/>
                    <a:pt x="90" y="256"/>
                    <a:pt x="90" y="255"/>
                  </a:cubicBezTo>
                  <a:cubicBezTo>
                    <a:pt x="124" y="231"/>
                    <a:pt x="124" y="231"/>
                    <a:pt x="124" y="231"/>
                  </a:cubicBezTo>
                  <a:cubicBezTo>
                    <a:pt x="158" y="255"/>
                    <a:pt x="158" y="255"/>
                    <a:pt x="158" y="255"/>
                  </a:cubicBezTo>
                  <a:cubicBezTo>
                    <a:pt x="158" y="256"/>
                    <a:pt x="159" y="256"/>
                    <a:pt x="160" y="256"/>
                  </a:cubicBezTo>
                  <a:cubicBezTo>
                    <a:pt x="160" y="256"/>
                    <a:pt x="160" y="256"/>
                    <a:pt x="160" y="256"/>
                  </a:cubicBezTo>
                  <a:cubicBezTo>
                    <a:pt x="160" y="256"/>
                    <a:pt x="160" y="256"/>
                    <a:pt x="160" y="256"/>
                  </a:cubicBezTo>
                  <a:cubicBezTo>
                    <a:pt x="161" y="256"/>
                    <a:pt x="161" y="256"/>
                    <a:pt x="162" y="256"/>
                  </a:cubicBezTo>
                  <a:cubicBezTo>
                    <a:pt x="164" y="255"/>
                    <a:pt x="165" y="253"/>
                    <a:pt x="164" y="251"/>
                  </a:cubicBezTo>
                  <a:lnTo>
                    <a:pt x="132" y="167"/>
                  </a:lnTo>
                  <a:close/>
                  <a:moveTo>
                    <a:pt x="94" y="242"/>
                  </a:moveTo>
                  <a:cubicBezTo>
                    <a:pt x="106" y="218"/>
                    <a:pt x="106" y="218"/>
                    <a:pt x="106" y="218"/>
                  </a:cubicBezTo>
                  <a:cubicBezTo>
                    <a:pt x="117" y="226"/>
                    <a:pt x="117" y="226"/>
                    <a:pt x="117" y="226"/>
                  </a:cubicBezTo>
                  <a:lnTo>
                    <a:pt x="94" y="242"/>
                  </a:lnTo>
                  <a:close/>
                  <a:moveTo>
                    <a:pt x="109" y="211"/>
                  </a:moveTo>
                  <a:cubicBezTo>
                    <a:pt x="126" y="174"/>
                    <a:pt x="126" y="174"/>
                    <a:pt x="126" y="174"/>
                  </a:cubicBezTo>
                  <a:cubicBezTo>
                    <a:pt x="140" y="210"/>
                    <a:pt x="140" y="210"/>
                    <a:pt x="140" y="210"/>
                  </a:cubicBezTo>
                  <a:cubicBezTo>
                    <a:pt x="124" y="221"/>
                    <a:pt x="124" y="221"/>
                    <a:pt x="124" y="221"/>
                  </a:cubicBezTo>
                  <a:lnTo>
                    <a:pt x="109" y="211"/>
                  </a:lnTo>
                  <a:close/>
                  <a:moveTo>
                    <a:pt x="131" y="226"/>
                  </a:moveTo>
                  <a:cubicBezTo>
                    <a:pt x="143" y="218"/>
                    <a:pt x="143" y="218"/>
                    <a:pt x="143" y="218"/>
                  </a:cubicBezTo>
                  <a:cubicBezTo>
                    <a:pt x="152" y="241"/>
                    <a:pt x="152" y="241"/>
                    <a:pt x="152" y="241"/>
                  </a:cubicBezTo>
                  <a:lnTo>
                    <a:pt x="131" y="226"/>
                  </a:ln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118" name="Google Shape;1363;p68">
              <a:extLst>
                <a:ext uri="{FF2B5EF4-FFF2-40B4-BE49-F238E27FC236}">
                  <a16:creationId xmlns:a16="http://schemas.microsoft.com/office/drawing/2014/main" id="{95A05141-A1BC-4A37-A569-B529472C8F64}"/>
                </a:ext>
              </a:extLst>
            </p:cNvPr>
            <p:cNvSpPr/>
            <p:nvPr/>
          </p:nvSpPr>
          <p:spPr>
            <a:xfrm>
              <a:off x="1153528" y="2248804"/>
              <a:ext cx="267854" cy="263213"/>
            </a:xfrm>
            <a:custGeom>
              <a:avLst/>
              <a:gdLst/>
              <a:ahLst/>
              <a:cxnLst/>
              <a:rect l="l" t="t" r="r" b="b"/>
              <a:pathLst>
                <a:path w="256" h="255" extrusionOk="0">
                  <a:moveTo>
                    <a:pt x="251" y="240"/>
                  </a:moveTo>
                  <a:cubicBezTo>
                    <a:pt x="217" y="245"/>
                    <a:pt x="217" y="245"/>
                    <a:pt x="217" y="245"/>
                  </a:cubicBezTo>
                  <a:cubicBezTo>
                    <a:pt x="203" y="247"/>
                    <a:pt x="189" y="247"/>
                    <a:pt x="175" y="244"/>
                  </a:cubicBezTo>
                  <a:cubicBezTo>
                    <a:pt x="152" y="240"/>
                    <a:pt x="152" y="240"/>
                    <a:pt x="152" y="240"/>
                  </a:cubicBezTo>
                  <a:cubicBezTo>
                    <a:pt x="136" y="237"/>
                    <a:pt x="120" y="237"/>
                    <a:pt x="104" y="240"/>
                  </a:cubicBezTo>
                  <a:cubicBezTo>
                    <a:pt x="81" y="244"/>
                    <a:pt x="81" y="244"/>
                    <a:pt x="81" y="244"/>
                  </a:cubicBezTo>
                  <a:cubicBezTo>
                    <a:pt x="67" y="247"/>
                    <a:pt x="53" y="247"/>
                    <a:pt x="39" y="245"/>
                  </a:cubicBezTo>
                  <a:cubicBezTo>
                    <a:pt x="5" y="240"/>
                    <a:pt x="5" y="240"/>
                    <a:pt x="5" y="240"/>
                  </a:cubicBezTo>
                  <a:cubicBezTo>
                    <a:pt x="2" y="240"/>
                    <a:pt x="0" y="241"/>
                    <a:pt x="0" y="243"/>
                  </a:cubicBezTo>
                  <a:cubicBezTo>
                    <a:pt x="0" y="245"/>
                    <a:pt x="1" y="248"/>
                    <a:pt x="3" y="248"/>
                  </a:cubicBezTo>
                  <a:cubicBezTo>
                    <a:pt x="38" y="253"/>
                    <a:pt x="38" y="253"/>
                    <a:pt x="38" y="253"/>
                  </a:cubicBezTo>
                  <a:cubicBezTo>
                    <a:pt x="45" y="254"/>
                    <a:pt x="51" y="254"/>
                    <a:pt x="58" y="254"/>
                  </a:cubicBezTo>
                  <a:cubicBezTo>
                    <a:pt x="66" y="254"/>
                    <a:pt x="74" y="253"/>
                    <a:pt x="82" y="252"/>
                  </a:cubicBezTo>
                  <a:cubicBezTo>
                    <a:pt x="105" y="248"/>
                    <a:pt x="105" y="248"/>
                    <a:pt x="105" y="248"/>
                  </a:cubicBezTo>
                  <a:cubicBezTo>
                    <a:pt x="120" y="245"/>
                    <a:pt x="136" y="245"/>
                    <a:pt x="151" y="248"/>
                  </a:cubicBezTo>
                  <a:cubicBezTo>
                    <a:pt x="174" y="252"/>
                    <a:pt x="174" y="252"/>
                    <a:pt x="174" y="252"/>
                  </a:cubicBezTo>
                  <a:cubicBezTo>
                    <a:pt x="189" y="255"/>
                    <a:pt x="203" y="255"/>
                    <a:pt x="218" y="253"/>
                  </a:cubicBezTo>
                  <a:cubicBezTo>
                    <a:pt x="253" y="248"/>
                    <a:pt x="253" y="248"/>
                    <a:pt x="253" y="248"/>
                  </a:cubicBezTo>
                  <a:cubicBezTo>
                    <a:pt x="255" y="248"/>
                    <a:pt x="256" y="245"/>
                    <a:pt x="256" y="243"/>
                  </a:cubicBezTo>
                  <a:cubicBezTo>
                    <a:pt x="256" y="241"/>
                    <a:pt x="254" y="240"/>
                    <a:pt x="251" y="240"/>
                  </a:cubicBezTo>
                  <a:close/>
                  <a:moveTo>
                    <a:pt x="120" y="144"/>
                  </a:moveTo>
                  <a:cubicBezTo>
                    <a:pt x="144" y="144"/>
                    <a:pt x="144" y="144"/>
                    <a:pt x="144" y="144"/>
                  </a:cubicBezTo>
                  <a:cubicBezTo>
                    <a:pt x="144" y="136"/>
                    <a:pt x="144" y="136"/>
                    <a:pt x="144" y="136"/>
                  </a:cubicBezTo>
                  <a:cubicBezTo>
                    <a:pt x="120" y="136"/>
                    <a:pt x="120" y="136"/>
                    <a:pt x="120" y="136"/>
                  </a:cubicBezTo>
                  <a:lnTo>
                    <a:pt x="120" y="144"/>
                  </a:lnTo>
                  <a:close/>
                  <a:moveTo>
                    <a:pt x="176" y="108"/>
                  </a:moveTo>
                  <a:cubicBezTo>
                    <a:pt x="120" y="108"/>
                    <a:pt x="120" y="108"/>
                    <a:pt x="120" y="108"/>
                  </a:cubicBezTo>
                  <a:cubicBezTo>
                    <a:pt x="120" y="116"/>
                    <a:pt x="120" y="116"/>
                    <a:pt x="120" y="116"/>
                  </a:cubicBezTo>
                  <a:cubicBezTo>
                    <a:pt x="176" y="116"/>
                    <a:pt x="176" y="116"/>
                    <a:pt x="176" y="116"/>
                  </a:cubicBezTo>
                  <a:lnTo>
                    <a:pt x="176" y="108"/>
                  </a:lnTo>
                  <a:close/>
                  <a:moveTo>
                    <a:pt x="200" y="144"/>
                  </a:moveTo>
                  <a:cubicBezTo>
                    <a:pt x="224" y="144"/>
                    <a:pt x="224" y="144"/>
                    <a:pt x="224" y="144"/>
                  </a:cubicBezTo>
                  <a:cubicBezTo>
                    <a:pt x="224" y="136"/>
                    <a:pt x="224" y="136"/>
                    <a:pt x="224" y="136"/>
                  </a:cubicBezTo>
                  <a:cubicBezTo>
                    <a:pt x="200" y="136"/>
                    <a:pt x="200" y="136"/>
                    <a:pt x="200" y="136"/>
                  </a:cubicBezTo>
                  <a:lnTo>
                    <a:pt x="200" y="144"/>
                  </a:lnTo>
                  <a:close/>
                  <a:moveTo>
                    <a:pt x="184" y="136"/>
                  </a:moveTo>
                  <a:cubicBezTo>
                    <a:pt x="160" y="136"/>
                    <a:pt x="160" y="136"/>
                    <a:pt x="160" y="136"/>
                  </a:cubicBezTo>
                  <a:cubicBezTo>
                    <a:pt x="160" y="144"/>
                    <a:pt x="160" y="144"/>
                    <a:pt x="160" y="144"/>
                  </a:cubicBezTo>
                  <a:cubicBezTo>
                    <a:pt x="184" y="144"/>
                    <a:pt x="184" y="144"/>
                    <a:pt x="184" y="144"/>
                  </a:cubicBezTo>
                  <a:lnTo>
                    <a:pt x="184" y="136"/>
                  </a:lnTo>
                  <a:close/>
                  <a:moveTo>
                    <a:pt x="116" y="65"/>
                  </a:moveTo>
                  <a:cubicBezTo>
                    <a:pt x="128" y="29"/>
                    <a:pt x="128" y="29"/>
                    <a:pt x="128" y="29"/>
                  </a:cubicBezTo>
                  <a:cubicBezTo>
                    <a:pt x="128" y="29"/>
                    <a:pt x="128" y="28"/>
                    <a:pt x="128" y="28"/>
                  </a:cubicBezTo>
                  <a:cubicBezTo>
                    <a:pt x="128" y="8"/>
                    <a:pt x="128" y="8"/>
                    <a:pt x="128" y="8"/>
                  </a:cubicBezTo>
                  <a:cubicBezTo>
                    <a:pt x="160" y="8"/>
                    <a:pt x="160" y="8"/>
                    <a:pt x="160" y="8"/>
                  </a:cubicBezTo>
                  <a:cubicBezTo>
                    <a:pt x="160" y="28"/>
                    <a:pt x="160" y="28"/>
                    <a:pt x="160" y="28"/>
                  </a:cubicBezTo>
                  <a:cubicBezTo>
                    <a:pt x="160" y="28"/>
                    <a:pt x="160" y="29"/>
                    <a:pt x="160" y="29"/>
                  </a:cubicBezTo>
                  <a:cubicBezTo>
                    <a:pt x="172" y="65"/>
                    <a:pt x="172" y="65"/>
                    <a:pt x="172" y="65"/>
                  </a:cubicBezTo>
                  <a:cubicBezTo>
                    <a:pt x="172" y="76"/>
                    <a:pt x="172" y="76"/>
                    <a:pt x="172" y="76"/>
                  </a:cubicBezTo>
                  <a:cubicBezTo>
                    <a:pt x="180" y="76"/>
                    <a:pt x="180" y="76"/>
                    <a:pt x="180" y="76"/>
                  </a:cubicBezTo>
                  <a:cubicBezTo>
                    <a:pt x="180" y="64"/>
                    <a:pt x="180" y="64"/>
                    <a:pt x="180" y="64"/>
                  </a:cubicBezTo>
                  <a:cubicBezTo>
                    <a:pt x="180" y="63"/>
                    <a:pt x="180" y="63"/>
                    <a:pt x="180" y="63"/>
                  </a:cubicBezTo>
                  <a:cubicBezTo>
                    <a:pt x="168" y="27"/>
                    <a:pt x="168" y="27"/>
                    <a:pt x="168" y="27"/>
                  </a:cubicBezTo>
                  <a:cubicBezTo>
                    <a:pt x="168" y="4"/>
                    <a:pt x="168" y="4"/>
                    <a:pt x="168" y="4"/>
                  </a:cubicBezTo>
                  <a:cubicBezTo>
                    <a:pt x="168" y="2"/>
                    <a:pt x="166" y="0"/>
                    <a:pt x="164" y="0"/>
                  </a:cubicBezTo>
                  <a:cubicBezTo>
                    <a:pt x="124" y="0"/>
                    <a:pt x="124" y="0"/>
                    <a:pt x="124" y="0"/>
                  </a:cubicBezTo>
                  <a:cubicBezTo>
                    <a:pt x="122" y="0"/>
                    <a:pt x="120" y="2"/>
                    <a:pt x="120" y="4"/>
                  </a:cubicBezTo>
                  <a:cubicBezTo>
                    <a:pt x="120" y="27"/>
                    <a:pt x="120" y="27"/>
                    <a:pt x="120" y="27"/>
                  </a:cubicBezTo>
                  <a:cubicBezTo>
                    <a:pt x="108" y="63"/>
                    <a:pt x="108" y="63"/>
                    <a:pt x="108" y="63"/>
                  </a:cubicBezTo>
                  <a:cubicBezTo>
                    <a:pt x="108" y="63"/>
                    <a:pt x="108" y="63"/>
                    <a:pt x="108" y="64"/>
                  </a:cubicBezTo>
                  <a:cubicBezTo>
                    <a:pt x="108" y="76"/>
                    <a:pt x="108" y="76"/>
                    <a:pt x="108" y="76"/>
                  </a:cubicBezTo>
                  <a:cubicBezTo>
                    <a:pt x="116" y="76"/>
                    <a:pt x="116" y="76"/>
                    <a:pt x="116" y="76"/>
                  </a:cubicBezTo>
                  <a:lnTo>
                    <a:pt x="116" y="65"/>
                  </a:lnTo>
                  <a:close/>
                  <a:moveTo>
                    <a:pt x="12" y="197"/>
                  </a:moveTo>
                  <a:cubicBezTo>
                    <a:pt x="13" y="199"/>
                    <a:pt x="14" y="200"/>
                    <a:pt x="16" y="200"/>
                  </a:cubicBezTo>
                  <a:cubicBezTo>
                    <a:pt x="32" y="200"/>
                    <a:pt x="32" y="200"/>
                    <a:pt x="32" y="200"/>
                  </a:cubicBezTo>
                  <a:cubicBezTo>
                    <a:pt x="32" y="232"/>
                    <a:pt x="32" y="232"/>
                    <a:pt x="32" y="232"/>
                  </a:cubicBezTo>
                  <a:cubicBezTo>
                    <a:pt x="32" y="234"/>
                    <a:pt x="34" y="236"/>
                    <a:pt x="36" y="236"/>
                  </a:cubicBezTo>
                  <a:cubicBezTo>
                    <a:pt x="38" y="236"/>
                    <a:pt x="40" y="234"/>
                    <a:pt x="40" y="232"/>
                  </a:cubicBezTo>
                  <a:cubicBezTo>
                    <a:pt x="40" y="188"/>
                    <a:pt x="40" y="188"/>
                    <a:pt x="40" y="188"/>
                  </a:cubicBezTo>
                  <a:cubicBezTo>
                    <a:pt x="40" y="186"/>
                    <a:pt x="38" y="184"/>
                    <a:pt x="36" y="184"/>
                  </a:cubicBezTo>
                  <a:cubicBezTo>
                    <a:pt x="34" y="184"/>
                    <a:pt x="32" y="186"/>
                    <a:pt x="32" y="188"/>
                  </a:cubicBezTo>
                  <a:cubicBezTo>
                    <a:pt x="32" y="192"/>
                    <a:pt x="32" y="192"/>
                    <a:pt x="32" y="192"/>
                  </a:cubicBezTo>
                  <a:cubicBezTo>
                    <a:pt x="19" y="192"/>
                    <a:pt x="19" y="192"/>
                    <a:pt x="19" y="192"/>
                  </a:cubicBezTo>
                  <a:cubicBezTo>
                    <a:pt x="10" y="168"/>
                    <a:pt x="10" y="168"/>
                    <a:pt x="10" y="168"/>
                  </a:cubicBezTo>
                  <a:cubicBezTo>
                    <a:pt x="246" y="168"/>
                    <a:pt x="246" y="168"/>
                    <a:pt x="246" y="168"/>
                  </a:cubicBezTo>
                  <a:cubicBezTo>
                    <a:pt x="237" y="192"/>
                    <a:pt x="237" y="192"/>
                    <a:pt x="237" y="192"/>
                  </a:cubicBezTo>
                  <a:cubicBezTo>
                    <a:pt x="224" y="192"/>
                    <a:pt x="224" y="192"/>
                    <a:pt x="224" y="192"/>
                  </a:cubicBezTo>
                  <a:cubicBezTo>
                    <a:pt x="224" y="188"/>
                    <a:pt x="224" y="188"/>
                    <a:pt x="224" y="188"/>
                  </a:cubicBezTo>
                  <a:cubicBezTo>
                    <a:pt x="224" y="186"/>
                    <a:pt x="222" y="184"/>
                    <a:pt x="220" y="184"/>
                  </a:cubicBezTo>
                  <a:cubicBezTo>
                    <a:pt x="208" y="184"/>
                    <a:pt x="208" y="184"/>
                    <a:pt x="208" y="184"/>
                  </a:cubicBezTo>
                  <a:cubicBezTo>
                    <a:pt x="206" y="184"/>
                    <a:pt x="204" y="186"/>
                    <a:pt x="204" y="188"/>
                  </a:cubicBezTo>
                  <a:cubicBezTo>
                    <a:pt x="204" y="190"/>
                    <a:pt x="206" y="192"/>
                    <a:pt x="208" y="192"/>
                  </a:cubicBezTo>
                  <a:cubicBezTo>
                    <a:pt x="216" y="192"/>
                    <a:pt x="216" y="192"/>
                    <a:pt x="216" y="192"/>
                  </a:cubicBezTo>
                  <a:cubicBezTo>
                    <a:pt x="216" y="232"/>
                    <a:pt x="216" y="232"/>
                    <a:pt x="216" y="232"/>
                  </a:cubicBezTo>
                  <a:cubicBezTo>
                    <a:pt x="216" y="234"/>
                    <a:pt x="218" y="236"/>
                    <a:pt x="220" y="236"/>
                  </a:cubicBezTo>
                  <a:cubicBezTo>
                    <a:pt x="222" y="236"/>
                    <a:pt x="224" y="234"/>
                    <a:pt x="224" y="232"/>
                  </a:cubicBezTo>
                  <a:cubicBezTo>
                    <a:pt x="224" y="200"/>
                    <a:pt x="224" y="200"/>
                    <a:pt x="224" y="200"/>
                  </a:cubicBezTo>
                  <a:cubicBezTo>
                    <a:pt x="240" y="200"/>
                    <a:pt x="240" y="200"/>
                    <a:pt x="240" y="200"/>
                  </a:cubicBezTo>
                  <a:cubicBezTo>
                    <a:pt x="242" y="200"/>
                    <a:pt x="243" y="199"/>
                    <a:pt x="244" y="197"/>
                  </a:cubicBezTo>
                  <a:cubicBezTo>
                    <a:pt x="256" y="165"/>
                    <a:pt x="256" y="165"/>
                    <a:pt x="256" y="165"/>
                  </a:cubicBezTo>
                  <a:cubicBezTo>
                    <a:pt x="256" y="164"/>
                    <a:pt x="256" y="163"/>
                    <a:pt x="255" y="162"/>
                  </a:cubicBezTo>
                  <a:cubicBezTo>
                    <a:pt x="255" y="160"/>
                    <a:pt x="253" y="160"/>
                    <a:pt x="252" y="160"/>
                  </a:cubicBezTo>
                  <a:cubicBezTo>
                    <a:pt x="4" y="160"/>
                    <a:pt x="4" y="160"/>
                    <a:pt x="4" y="160"/>
                  </a:cubicBezTo>
                  <a:cubicBezTo>
                    <a:pt x="3" y="160"/>
                    <a:pt x="1" y="160"/>
                    <a:pt x="1" y="162"/>
                  </a:cubicBezTo>
                  <a:cubicBezTo>
                    <a:pt x="0" y="163"/>
                    <a:pt x="0" y="164"/>
                    <a:pt x="0" y="165"/>
                  </a:cubicBezTo>
                  <a:lnTo>
                    <a:pt x="12" y="197"/>
                  </a:lnTo>
                  <a:close/>
                  <a:moveTo>
                    <a:pt x="172" y="236"/>
                  </a:moveTo>
                  <a:cubicBezTo>
                    <a:pt x="174" y="236"/>
                    <a:pt x="176" y="234"/>
                    <a:pt x="176" y="232"/>
                  </a:cubicBezTo>
                  <a:cubicBezTo>
                    <a:pt x="176" y="188"/>
                    <a:pt x="176" y="188"/>
                    <a:pt x="176" y="188"/>
                  </a:cubicBezTo>
                  <a:cubicBezTo>
                    <a:pt x="176" y="186"/>
                    <a:pt x="174" y="184"/>
                    <a:pt x="172" y="184"/>
                  </a:cubicBezTo>
                  <a:cubicBezTo>
                    <a:pt x="170" y="184"/>
                    <a:pt x="168" y="186"/>
                    <a:pt x="168" y="188"/>
                  </a:cubicBezTo>
                  <a:cubicBezTo>
                    <a:pt x="168" y="192"/>
                    <a:pt x="168" y="192"/>
                    <a:pt x="168" y="192"/>
                  </a:cubicBezTo>
                  <a:cubicBezTo>
                    <a:pt x="88" y="192"/>
                    <a:pt x="88" y="192"/>
                    <a:pt x="88" y="192"/>
                  </a:cubicBezTo>
                  <a:cubicBezTo>
                    <a:pt x="88" y="188"/>
                    <a:pt x="88" y="188"/>
                    <a:pt x="88" y="188"/>
                  </a:cubicBezTo>
                  <a:cubicBezTo>
                    <a:pt x="88" y="186"/>
                    <a:pt x="86" y="184"/>
                    <a:pt x="84" y="184"/>
                  </a:cubicBezTo>
                  <a:cubicBezTo>
                    <a:pt x="72" y="184"/>
                    <a:pt x="72" y="184"/>
                    <a:pt x="72" y="184"/>
                  </a:cubicBezTo>
                  <a:cubicBezTo>
                    <a:pt x="70" y="184"/>
                    <a:pt x="68" y="186"/>
                    <a:pt x="68" y="188"/>
                  </a:cubicBezTo>
                  <a:cubicBezTo>
                    <a:pt x="68" y="190"/>
                    <a:pt x="70" y="192"/>
                    <a:pt x="72" y="192"/>
                  </a:cubicBezTo>
                  <a:cubicBezTo>
                    <a:pt x="80" y="192"/>
                    <a:pt x="80" y="192"/>
                    <a:pt x="80" y="192"/>
                  </a:cubicBezTo>
                  <a:cubicBezTo>
                    <a:pt x="80" y="232"/>
                    <a:pt x="80" y="232"/>
                    <a:pt x="80" y="232"/>
                  </a:cubicBezTo>
                  <a:cubicBezTo>
                    <a:pt x="80" y="234"/>
                    <a:pt x="82" y="236"/>
                    <a:pt x="84" y="236"/>
                  </a:cubicBezTo>
                  <a:cubicBezTo>
                    <a:pt x="86" y="236"/>
                    <a:pt x="88" y="234"/>
                    <a:pt x="88" y="232"/>
                  </a:cubicBezTo>
                  <a:cubicBezTo>
                    <a:pt x="88" y="200"/>
                    <a:pt x="88" y="200"/>
                    <a:pt x="88" y="200"/>
                  </a:cubicBezTo>
                  <a:cubicBezTo>
                    <a:pt x="168" y="200"/>
                    <a:pt x="168" y="200"/>
                    <a:pt x="168" y="200"/>
                  </a:cubicBezTo>
                  <a:cubicBezTo>
                    <a:pt x="168" y="232"/>
                    <a:pt x="168" y="232"/>
                    <a:pt x="168" y="232"/>
                  </a:cubicBezTo>
                  <a:cubicBezTo>
                    <a:pt x="168" y="234"/>
                    <a:pt x="170" y="236"/>
                    <a:pt x="172" y="236"/>
                  </a:cubicBezTo>
                  <a:close/>
                  <a:moveTo>
                    <a:pt x="30" y="124"/>
                  </a:moveTo>
                  <a:cubicBezTo>
                    <a:pt x="16" y="124"/>
                    <a:pt x="16" y="124"/>
                    <a:pt x="16" y="124"/>
                  </a:cubicBezTo>
                  <a:cubicBezTo>
                    <a:pt x="14" y="124"/>
                    <a:pt x="12" y="126"/>
                    <a:pt x="12" y="128"/>
                  </a:cubicBezTo>
                  <a:cubicBezTo>
                    <a:pt x="12" y="152"/>
                    <a:pt x="12" y="152"/>
                    <a:pt x="12" y="152"/>
                  </a:cubicBezTo>
                  <a:cubicBezTo>
                    <a:pt x="20" y="152"/>
                    <a:pt x="20" y="152"/>
                    <a:pt x="20" y="152"/>
                  </a:cubicBezTo>
                  <a:cubicBezTo>
                    <a:pt x="20" y="132"/>
                    <a:pt x="20" y="132"/>
                    <a:pt x="20" y="132"/>
                  </a:cubicBezTo>
                  <a:cubicBezTo>
                    <a:pt x="100" y="132"/>
                    <a:pt x="100" y="132"/>
                    <a:pt x="100" y="132"/>
                  </a:cubicBezTo>
                  <a:cubicBezTo>
                    <a:pt x="100" y="152"/>
                    <a:pt x="100" y="152"/>
                    <a:pt x="100" y="152"/>
                  </a:cubicBezTo>
                  <a:cubicBezTo>
                    <a:pt x="108" y="152"/>
                    <a:pt x="108" y="152"/>
                    <a:pt x="108" y="152"/>
                  </a:cubicBezTo>
                  <a:cubicBezTo>
                    <a:pt x="108" y="128"/>
                    <a:pt x="108" y="128"/>
                    <a:pt x="108" y="128"/>
                  </a:cubicBezTo>
                  <a:cubicBezTo>
                    <a:pt x="108" y="126"/>
                    <a:pt x="106" y="124"/>
                    <a:pt x="104" y="124"/>
                  </a:cubicBezTo>
                  <a:cubicBezTo>
                    <a:pt x="92" y="124"/>
                    <a:pt x="92" y="124"/>
                    <a:pt x="92" y="124"/>
                  </a:cubicBezTo>
                  <a:cubicBezTo>
                    <a:pt x="92" y="92"/>
                    <a:pt x="92" y="92"/>
                    <a:pt x="92" y="92"/>
                  </a:cubicBezTo>
                  <a:cubicBezTo>
                    <a:pt x="200" y="92"/>
                    <a:pt x="200" y="92"/>
                    <a:pt x="200" y="92"/>
                  </a:cubicBezTo>
                  <a:cubicBezTo>
                    <a:pt x="200" y="112"/>
                    <a:pt x="200" y="112"/>
                    <a:pt x="200" y="112"/>
                  </a:cubicBezTo>
                  <a:cubicBezTo>
                    <a:pt x="200" y="114"/>
                    <a:pt x="202" y="116"/>
                    <a:pt x="204" y="116"/>
                  </a:cubicBezTo>
                  <a:cubicBezTo>
                    <a:pt x="236" y="116"/>
                    <a:pt x="236" y="116"/>
                    <a:pt x="236" y="116"/>
                  </a:cubicBezTo>
                  <a:cubicBezTo>
                    <a:pt x="236" y="152"/>
                    <a:pt x="236" y="152"/>
                    <a:pt x="236" y="152"/>
                  </a:cubicBezTo>
                  <a:cubicBezTo>
                    <a:pt x="244" y="152"/>
                    <a:pt x="244" y="152"/>
                    <a:pt x="244" y="152"/>
                  </a:cubicBezTo>
                  <a:cubicBezTo>
                    <a:pt x="244" y="112"/>
                    <a:pt x="244" y="112"/>
                    <a:pt x="244" y="112"/>
                  </a:cubicBezTo>
                  <a:cubicBezTo>
                    <a:pt x="244" y="110"/>
                    <a:pt x="242" y="108"/>
                    <a:pt x="240" y="108"/>
                  </a:cubicBezTo>
                  <a:cubicBezTo>
                    <a:pt x="208" y="108"/>
                    <a:pt x="208" y="108"/>
                    <a:pt x="208" y="108"/>
                  </a:cubicBezTo>
                  <a:cubicBezTo>
                    <a:pt x="208" y="88"/>
                    <a:pt x="208" y="88"/>
                    <a:pt x="208" y="88"/>
                  </a:cubicBezTo>
                  <a:cubicBezTo>
                    <a:pt x="208" y="86"/>
                    <a:pt x="206" y="84"/>
                    <a:pt x="204" y="84"/>
                  </a:cubicBezTo>
                  <a:cubicBezTo>
                    <a:pt x="88" y="84"/>
                    <a:pt x="88" y="84"/>
                    <a:pt x="88" y="84"/>
                  </a:cubicBezTo>
                  <a:cubicBezTo>
                    <a:pt x="86" y="84"/>
                    <a:pt x="84" y="86"/>
                    <a:pt x="84" y="88"/>
                  </a:cubicBezTo>
                  <a:cubicBezTo>
                    <a:pt x="84" y="124"/>
                    <a:pt x="84" y="124"/>
                    <a:pt x="84" y="124"/>
                  </a:cubicBezTo>
                  <a:cubicBezTo>
                    <a:pt x="74" y="124"/>
                    <a:pt x="74" y="124"/>
                    <a:pt x="74" y="124"/>
                  </a:cubicBezTo>
                  <a:cubicBezTo>
                    <a:pt x="23" y="61"/>
                    <a:pt x="23" y="61"/>
                    <a:pt x="23" y="61"/>
                  </a:cubicBezTo>
                  <a:cubicBezTo>
                    <a:pt x="22" y="60"/>
                    <a:pt x="21" y="60"/>
                    <a:pt x="20" y="60"/>
                  </a:cubicBezTo>
                  <a:cubicBezTo>
                    <a:pt x="4" y="60"/>
                    <a:pt x="4" y="60"/>
                    <a:pt x="4" y="60"/>
                  </a:cubicBezTo>
                  <a:cubicBezTo>
                    <a:pt x="3" y="60"/>
                    <a:pt x="1" y="61"/>
                    <a:pt x="1" y="62"/>
                  </a:cubicBezTo>
                  <a:cubicBezTo>
                    <a:pt x="0" y="63"/>
                    <a:pt x="0" y="64"/>
                    <a:pt x="0" y="66"/>
                  </a:cubicBezTo>
                  <a:lnTo>
                    <a:pt x="30" y="124"/>
                  </a:lnTo>
                  <a:close/>
                  <a:moveTo>
                    <a:pt x="18" y="68"/>
                  </a:moveTo>
                  <a:cubicBezTo>
                    <a:pt x="64" y="124"/>
                    <a:pt x="64" y="124"/>
                    <a:pt x="64" y="124"/>
                  </a:cubicBezTo>
                  <a:cubicBezTo>
                    <a:pt x="38" y="124"/>
                    <a:pt x="38" y="124"/>
                    <a:pt x="38" y="124"/>
                  </a:cubicBezTo>
                  <a:cubicBezTo>
                    <a:pt x="10" y="68"/>
                    <a:pt x="10" y="68"/>
                    <a:pt x="10" y="68"/>
                  </a:cubicBezTo>
                  <a:lnTo>
                    <a:pt x="18" y="68"/>
                  </a:ln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119" name="Google Shape;1364;p68">
              <a:extLst>
                <a:ext uri="{FF2B5EF4-FFF2-40B4-BE49-F238E27FC236}">
                  <a16:creationId xmlns:a16="http://schemas.microsoft.com/office/drawing/2014/main" id="{B44BD04C-606E-4808-8A66-BE5EB4E84BAF}"/>
                </a:ext>
              </a:extLst>
            </p:cNvPr>
            <p:cNvSpPr/>
            <p:nvPr/>
          </p:nvSpPr>
          <p:spPr>
            <a:xfrm>
              <a:off x="1519939" y="2248277"/>
              <a:ext cx="223207" cy="264267"/>
            </a:xfrm>
            <a:custGeom>
              <a:avLst/>
              <a:gdLst/>
              <a:ahLst/>
              <a:cxnLst/>
              <a:rect l="l" t="t" r="r" b="b"/>
              <a:pathLst>
                <a:path w="214" h="256" extrusionOk="0">
                  <a:moveTo>
                    <a:pt x="96" y="86"/>
                  </a:moveTo>
                  <a:cubicBezTo>
                    <a:pt x="96" y="100"/>
                    <a:pt x="96" y="100"/>
                    <a:pt x="96" y="100"/>
                  </a:cubicBezTo>
                  <a:cubicBezTo>
                    <a:pt x="104" y="100"/>
                    <a:pt x="104" y="100"/>
                    <a:pt x="104" y="100"/>
                  </a:cubicBezTo>
                  <a:cubicBezTo>
                    <a:pt x="104" y="84"/>
                    <a:pt x="104" y="84"/>
                    <a:pt x="104" y="84"/>
                  </a:cubicBezTo>
                  <a:cubicBezTo>
                    <a:pt x="104" y="83"/>
                    <a:pt x="104" y="82"/>
                    <a:pt x="103" y="81"/>
                  </a:cubicBezTo>
                  <a:cubicBezTo>
                    <a:pt x="92" y="71"/>
                    <a:pt x="92" y="71"/>
                    <a:pt x="92" y="71"/>
                  </a:cubicBezTo>
                  <a:cubicBezTo>
                    <a:pt x="107" y="8"/>
                    <a:pt x="107" y="8"/>
                    <a:pt x="107" y="8"/>
                  </a:cubicBezTo>
                  <a:cubicBezTo>
                    <a:pt x="112" y="8"/>
                    <a:pt x="112" y="8"/>
                    <a:pt x="112" y="8"/>
                  </a:cubicBezTo>
                  <a:cubicBezTo>
                    <a:pt x="112" y="100"/>
                    <a:pt x="112" y="100"/>
                    <a:pt x="112" y="100"/>
                  </a:cubicBezTo>
                  <a:cubicBezTo>
                    <a:pt x="120" y="100"/>
                    <a:pt x="120" y="100"/>
                    <a:pt x="120" y="100"/>
                  </a:cubicBezTo>
                  <a:cubicBezTo>
                    <a:pt x="120" y="4"/>
                    <a:pt x="120" y="4"/>
                    <a:pt x="120" y="4"/>
                  </a:cubicBezTo>
                  <a:cubicBezTo>
                    <a:pt x="120" y="2"/>
                    <a:pt x="118" y="0"/>
                    <a:pt x="116" y="0"/>
                  </a:cubicBezTo>
                  <a:cubicBezTo>
                    <a:pt x="104" y="0"/>
                    <a:pt x="104" y="0"/>
                    <a:pt x="104" y="0"/>
                  </a:cubicBezTo>
                  <a:cubicBezTo>
                    <a:pt x="102" y="0"/>
                    <a:pt x="101" y="1"/>
                    <a:pt x="100" y="3"/>
                  </a:cubicBezTo>
                  <a:cubicBezTo>
                    <a:pt x="84" y="71"/>
                    <a:pt x="84" y="71"/>
                    <a:pt x="84" y="71"/>
                  </a:cubicBezTo>
                  <a:cubicBezTo>
                    <a:pt x="84" y="72"/>
                    <a:pt x="84" y="74"/>
                    <a:pt x="85" y="75"/>
                  </a:cubicBezTo>
                  <a:lnTo>
                    <a:pt x="96" y="86"/>
                  </a:lnTo>
                  <a:close/>
                  <a:moveTo>
                    <a:pt x="97" y="143"/>
                  </a:moveTo>
                  <a:cubicBezTo>
                    <a:pt x="93" y="136"/>
                    <a:pt x="93" y="136"/>
                    <a:pt x="93" y="136"/>
                  </a:cubicBezTo>
                  <a:cubicBezTo>
                    <a:pt x="80" y="144"/>
                    <a:pt x="80" y="144"/>
                    <a:pt x="80" y="144"/>
                  </a:cubicBezTo>
                  <a:cubicBezTo>
                    <a:pt x="79" y="145"/>
                    <a:pt x="78" y="146"/>
                    <a:pt x="78" y="147"/>
                  </a:cubicBezTo>
                  <a:cubicBezTo>
                    <a:pt x="74" y="161"/>
                    <a:pt x="74" y="161"/>
                    <a:pt x="74" y="161"/>
                  </a:cubicBezTo>
                  <a:cubicBezTo>
                    <a:pt x="12" y="179"/>
                    <a:pt x="12" y="179"/>
                    <a:pt x="12" y="179"/>
                  </a:cubicBezTo>
                  <a:cubicBezTo>
                    <a:pt x="10" y="175"/>
                    <a:pt x="10" y="175"/>
                    <a:pt x="10" y="175"/>
                  </a:cubicBezTo>
                  <a:cubicBezTo>
                    <a:pt x="89" y="129"/>
                    <a:pt x="89" y="129"/>
                    <a:pt x="89" y="129"/>
                  </a:cubicBezTo>
                  <a:cubicBezTo>
                    <a:pt x="85" y="122"/>
                    <a:pt x="85" y="122"/>
                    <a:pt x="85" y="122"/>
                  </a:cubicBezTo>
                  <a:cubicBezTo>
                    <a:pt x="2" y="170"/>
                    <a:pt x="2" y="170"/>
                    <a:pt x="2" y="170"/>
                  </a:cubicBezTo>
                  <a:cubicBezTo>
                    <a:pt x="1" y="171"/>
                    <a:pt x="1" y="172"/>
                    <a:pt x="0" y="173"/>
                  </a:cubicBezTo>
                  <a:cubicBezTo>
                    <a:pt x="0" y="174"/>
                    <a:pt x="0" y="175"/>
                    <a:pt x="1" y="176"/>
                  </a:cubicBezTo>
                  <a:cubicBezTo>
                    <a:pt x="7" y="186"/>
                    <a:pt x="7" y="186"/>
                    <a:pt x="7" y="186"/>
                  </a:cubicBezTo>
                  <a:cubicBezTo>
                    <a:pt x="8" y="187"/>
                    <a:pt x="9" y="188"/>
                    <a:pt x="10" y="188"/>
                  </a:cubicBezTo>
                  <a:cubicBezTo>
                    <a:pt x="11" y="188"/>
                    <a:pt x="11" y="188"/>
                    <a:pt x="11" y="188"/>
                  </a:cubicBezTo>
                  <a:cubicBezTo>
                    <a:pt x="78" y="168"/>
                    <a:pt x="78" y="168"/>
                    <a:pt x="78" y="168"/>
                  </a:cubicBezTo>
                  <a:cubicBezTo>
                    <a:pt x="80" y="167"/>
                    <a:pt x="81" y="166"/>
                    <a:pt x="81" y="165"/>
                  </a:cubicBezTo>
                  <a:cubicBezTo>
                    <a:pt x="85" y="150"/>
                    <a:pt x="85" y="150"/>
                    <a:pt x="85" y="150"/>
                  </a:cubicBezTo>
                  <a:lnTo>
                    <a:pt x="97" y="143"/>
                  </a:lnTo>
                  <a:close/>
                  <a:moveTo>
                    <a:pt x="212" y="175"/>
                  </a:moveTo>
                  <a:cubicBezTo>
                    <a:pt x="162" y="127"/>
                    <a:pt x="162" y="127"/>
                    <a:pt x="162" y="127"/>
                  </a:cubicBezTo>
                  <a:cubicBezTo>
                    <a:pt x="161" y="126"/>
                    <a:pt x="159" y="126"/>
                    <a:pt x="158" y="126"/>
                  </a:cubicBezTo>
                  <a:cubicBezTo>
                    <a:pt x="143" y="130"/>
                    <a:pt x="143" y="130"/>
                    <a:pt x="143" y="130"/>
                  </a:cubicBezTo>
                  <a:cubicBezTo>
                    <a:pt x="131" y="123"/>
                    <a:pt x="131" y="123"/>
                    <a:pt x="131" y="123"/>
                  </a:cubicBezTo>
                  <a:cubicBezTo>
                    <a:pt x="127" y="130"/>
                    <a:pt x="127" y="130"/>
                    <a:pt x="127" y="130"/>
                  </a:cubicBezTo>
                  <a:cubicBezTo>
                    <a:pt x="140" y="138"/>
                    <a:pt x="140" y="138"/>
                    <a:pt x="140" y="138"/>
                  </a:cubicBezTo>
                  <a:cubicBezTo>
                    <a:pt x="141" y="138"/>
                    <a:pt x="142" y="138"/>
                    <a:pt x="143" y="138"/>
                  </a:cubicBezTo>
                  <a:cubicBezTo>
                    <a:pt x="158" y="134"/>
                    <a:pt x="158" y="134"/>
                    <a:pt x="158" y="134"/>
                  </a:cubicBezTo>
                  <a:cubicBezTo>
                    <a:pt x="205" y="178"/>
                    <a:pt x="205" y="178"/>
                    <a:pt x="205" y="178"/>
                  </a:cubicBezTo>
                  <a:cubicBezTo>
                    <a:pt x="202" y="183"/>
                    <a:pt x="202" y="183"/>
                    <a:pt x="202" y="183"/>
                  </a:cubicBezTo>
                  <a:cubicBezTo>
                    <a:pt x="123" y="137"/>
                    <a:pt x="123" y="137"/>
                    <a:pt x="123" y="137"/>
                  </a:cubicBezTo>
                  <a:cubicBezTo>
                    <a:pt x="119" y="143"/>
                    <a:pt x="119" y="143"/>
                    <a:pt x="119" y="143"/>
                  </a:cubicBezTo>
                  <a:cubicBezTo>
                    <a:pt x="202" y="191"/>
                    <a:pt x="202" y="191"/>
                    <a:pt x="202" y="191"/>
                  </a:cubicBezTo>
                  <a:cubicBezTo>
                    <a:pt x="202" y="192"/>
                    <a:pt x="203" y="192"/>
                    <a:pt x="204" y="192"/>
                  </a:cubicBezTo>
                  <a:cubicBezTo>
                    <a:pt x="205" y="192"/>
                    <a:pt x="206" y="191"/>
                    <a:pt x="207" y="190"/>
                  </a:cubicBezTo>
                  <a:cubicBezTo>
                    <a:pt x="213" y="180"/>
                    <a:pt x="213" y="180"/>
                    <a:pt x="213" y="180"/>
                  </a:cubicBezTo>
                  <a:cubicBezTo>
                    <a:pt x="214" y="178"/>
                    <a:pt x="214" y="176"/>
                    <a:pt x="212" y="175"/>
                  </a:cubicBezTo>
                  <a:close/>
                  <a:moveTo>
                    <a:pt x="108" y="104"/>
                  </a:moveTo>
                  <a:cubicBezTo>
                    <a:pt x="99" y="104"/>
                    <a:pt x="92" y="111"/>
                    <a:pt x="92" y="120"/>
                  </a:cubicBezTo>
                  <a:cubicBezTo>
                    <a:pt x="92" y="129"/>
                    <a:pt x="99" y="136"/>
                    <a:pt x="108" y="136"/>
                  </a:cubicBezTo>
                  <a:cubicBezTo>
                    <a:pt x="117" y="136"/>
                    <a:pt x="124" y="129"/>
                    <a:pt x="124" y="120"/>
                  </a:cubicBezTo>
                  <a:cubicBezTo>
                    <a:pt x="124" y="111"/>
                    <a:pt x="117" y="104"/>
                    <a:pt x="108" y="104"/>
                  </a:cubicBezTo>
                  <a:close/>
                  <a:moveTo>
                    <a:pt x="108" y="128"/>
                  </a:moveTo>
                  <a:cubicBezTo>
                    <a:pt x="104" y="128"/>
                    <a:pt x="100" y="124"/>
                    <a:pt x="100" y="120"/>
                  </a:cubicBezTo>
                  <a:cubicBezTo>
                    <a:pt x="100" y="116"/>
                    <a:pt x="104" y="112"/>
                    <a:pt x="108" y="112"/>
                  </a:cubicBezTo>
                  <a:cubicBezTo>
                    <a:pt x="112" y="112"/>
                    <a:pt x="116" y="116"/>
                    <a:pt x="116" y="120"/>
                  </a:cubicBezTo>
                  <a:cubicBezTo>
                    <a:pt x="116" y="124"/>
                    <a:pt x="112" y="128"/>
                    <a:pt x="108" y="128"/>
                  </a:cubicBezTo>
                  <a:close/>
                  <a:moveTo>
                    <a:pt x="118" y="148"/>
                  </a:moveTo>
                  <a:cubicBezTo>
                    <a:pt x="117" y="148"/>
                    <a:pt x="115" y="148"/>
                    <a:pt x="114" y="148"/>
                  </a:cubicBezTo>
                  <a:cubicBezTo>
                    <a:pt x="114" y="148"/>
                    <a:pt x="108" y="151"/>
                    <a:pt x="102" y="148"/>
                  </a:cubicBezTo>
                  <a:cubicBezTo>
                    <a:pt x="101" y="148"/>
                    <a:pt x="99" y="148"/>
                    <a:pt x="98" y="148"/>
                  </a:cubicBezTo>
                  <a:cubicBezTo>
                    <a:pt x="97" y="149"/>
                    <a:pt x="96" y="150"/>
                    <a:pt x="96" y="152"/>
                  </a:cubicBezTo>
                  <a:cubicBezTo>
                    <a:pt x="84" y="255"/>
                    <a:pt x="84" y="255"/>
                    <a:pt x="84" y="255"/>
                  </a:cubicBezTo>
                  <a:cubicBezTo>
                    <a:pt x="91" y="256"/>
                    <a:pt x="91" y="256"/>
                    <a:pt x="91" y="256"/>
                  </a:cubicBezTo>
                  <a:cubicBezTo>
                    <a:pt x="103" y="157"/>
                    <a:pt x="103" y="157"/>
                    <a:pt x="103" y="157"/>
                  </a:cubicBezTo>
                  <a:cubicBezTo>
                    <a:pt x="107" y="158"/>
                    <a:pt x="110" y="158"/>
                    <a:pt x="113" y="157"/>
                  </a:cubicBezTo>
                  <a:cubicBezTo>
                    <a:pt x="125" y="256"/>
                    <a:pt x="125" y="256"/>
                    <a:pt x="125" y="256"/>
                  </a:cubicBezTo>
                  <a:cubicBezTo>
                    <a:pt x="132" y="255"/>
                    <a:pt x="132" y="255"/>
                    <a:pt x="132" y="255"/>
                  </a:cubicBezTo>
                  <a:cubicBezTo>
                    <a:pt x="120" y="152"/>
                    <a:pt x="120" y="152"/>
                    <a:pt x="120" y="152"/>
                  </a:cubicBezTo>
                  <a:cubicBezTo>
                    <a:pt x="120" y="150"/>
                    <a:pt x="119" y="149"/>
                    <a:pt x="118" y="148"/>
                  </a:cubicBez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sp>
          <p:nvSpPr>
            <p:cNvPr id="120" name="Google Shape;1365;p68">
              <a:extLst>
                <a:ext uri="{FF2B5EF4-FFF2-40B4-BE49-F238E27FC236}">
                  <a16:creationId xmlns:a16="http://schemas.microsoft.com/office/drawing/2014/main" id="{3F7DD7D9-F3BC-4731-B36F-9A175E8A5F4B}"/>
                </a:ext>
              </a:extLst>
            </p:cNvPr>
            <p:cNvSpPr/>
            <p:nvPr/>
          </p:nvSpPr>
          <p:spPr>
            <a:xfrm>
              <a:off x="1841702" y="2248277"/>
              <a:ext cx="267854" cy="264267"/>
            </a:xfrm>
            <a:custGeom>
              <a:avLst/>
              <a:gdLst/>
              <a:ahLst/>
              <a:cxnLst/>
              <a:rect l="l" t="t" r="r" b="b"/>
              <a:pathLst>
                <a:path w="256" h="256" extrusionOk="0">
                  <a:moveTo>
                    <a:pt x="184" y="102"/>
                  </a:moveTo>
                  <a:cubicBezTo>
                    <a:pt x="179" y="77"/>
                    <a:pt x="177" y="51"/>
                    <a:pt x="179" y="25"/>
                  </a:cubicBezTo>
                  <a:cubicBezTo>
                    <a:pt x="180" y="4"/>
                    <a:pt x="180" y="4"/>
                    <a:pt x="180" y="4"/>
                  </a:cubicBezTo>
                  <a:cubicBezTo>
                    <a:pt x="180" y="3"/>
                    <a:pt x="180" y="2"/>
                    <a:pt x="179" y="1"/>
                  </a:cubicBezTo>
                  <a:cubicBezTo>
                    <a:pt x="178" y="0"/>
                    <a:pt x="177" y="0"/>
                    <a:pt x="176" y="0"/>
                  </a:cubicBezTo>
                  <a:cubicBezTo>
                    <a:pt x="32" y="0"/>
                    <a:pt x="32" y="0"/>
                    <a:pt x="32" y="0"/>
                  </a:cubicBezTo>
                  <a:cubicBezTo>
                    <a:pt x="31" y="0"/>
                    <a:pt x="30" y="0"/>
                    <a:pt x="29" y="1"/>
                  </a:cubicBezTo>
                  <a:cubicBezTo>
                    <a:pt x="28" y="2"/>
                    <a:pt x="28" y="3"/>
                    <a:pt x="28" y="4"/>
                  </a:cubicBezTo>
                  <a:cubicBezTo>
                    <a:pt x="30" y="28"/>
                    <a:pt x="30" y="28"/>
                    <a:pt x="30" y="28"/>
                  </a:cubicBezTo>
                  <a:cubicBezTo>
                    <a:pt x="31" y="52"/>
                    <a:pt x="30" y="76"/>
                    <a:pt x="25" y="99"/>
                  </a:cubicBezTo>
                  <a:cubicBezTo>
                    <a:pt x="0" y="227"/>
                    <a:pt x="0" y="227"/>
                    <a:pt x="0" y="227"/>
                  </a:cubicBezTo>
                  <a:cubicBezTo>
                    <a:pt x="0" y="227"/>
                    <a:pt x="0" y="228"/>
                    <a:pt x="0" y="228"/>
                  </a:cubicBezTo>
                  <a:cubicBezTo>
                    <a:pt x="0" y="256"/>
                    <a:pt x="0" y="256"/>
                    <a:pt x="0" y="256"/>
                  </a:cubicBezTo>
                  <a:cubicBezTo>
                    <a:pt x="8" y="256"/>
                    <a:pt x="8" y="256"/>
                    <a:pt x="8" y="256"/>
                  </a:cubicBezTo>
                  <a:cubicBezTo>
                    <a:pt x="8" y="228"/>
                    <a:pt x="8" y="228"/>
                    <a:pt x="8" y="228"/>
                  </a:cubicBezTo>
                  <a:cubicBezTo>
                    <a:pt x="33" y="101"/>
                    <a:pt x="33" y="101"/>
                    <a:pt x="33" y="101"/>
                  </a:cubicBezTo>
                  <a:cubicBezTo>
                    <a:pt x="38" y="76"/>
                    <a:pt x="39" y="52"/>
                    <a:pt x="38" y="27"/>
                  </a:cubicBezTo>
                  <a:cubicBezTo>
                    <a:pt x="36" y="8"/>
                    <a:pt x="36" y="8"/>
                    <a:pt x="36" y="8"/>
                  </a:cubicBezTo>
                  <a:cubicBezTo>
                    <a:pt x="172" y="8"/>
                    <a:pt x="172" y="8"/>
                    <a:pt x="172" y="8"/>
                  </a:cubicBezTo>
                  <a:cubicBezTo>
                    <a:pt x="171" y="24"/>
                    <a:pt x="171" y="24"/>
                    <a:pt x="171" y="24"/>
                  </a:cubicBezTo>
                  <a:cubicBezTo>
                    <a:pt x="169" y="51"/>
                    <a:pt x="171" y="78"/>
                    <a:pt x="177" y="104"/>
                  </a:cubicBezTo>
                  <a:cubicBezTo>
                    <a:pt x="203" y="224"/>
                    <a:pt x="203" y="224"/>
                    <a:pt x="203" y="224"/>
                  </a:cubicBezTo>
                  <a:cubicBezTo>
                    <a:pt x="32" y="224"/>
                    <a:pt x="32" y="224"/>
                    <a:pt x="32" y="224"/>
                  </a:cubicBezTo>
                  <a:cubicBezTo>
                    <a:pt x="32" y="232"/>
                    <a:pt x="32" y="232"/>
                    <a:pt x="32" y="232"/>
                  </a:cubicBezTo>
                  <a:cubicBezTo>
                    <a:pt x="204" y="232"/>
                    <a:pt x="204" y="232"/>
                    <a:pt x="204" y="232"/>
                  </a:cubicBezTo>
                  <a:cubicBezTo>
                    <a:pt x="204" y="256"/>
                    <a:pt x="204" y="256"/>
                    <a:pt x="204" y="256"/>
                  </a:cubicBezTo>
                  <a:cubicBezTo>
                    <a:pt x="212" y="256"/>
                    <a:pt x="212" y="256"/>
                    <a:pt x="212" y="256"/>
                  </a:cubicBezTo>
                  <a:cubicBezTo>
                    <a:pt x="212" y="228"/>
                    <a:pt x="212" y="228"/>
                    <a:pt x="212" y="228"/>
                  </a:cubicBezTo>
                  <a:cubicBezTo>
                    <a:pt x="212" y="228"/>
                    <a:pt x="212" y="227"/>
                    <a:pt x="212" y="227"/>
                  </a:cubicBezTo>
                  <a:lnTo>
                    <a:pt x="184" y="102"/>
                  </a:lnTo>
                  <a:close/>
                  <a:moveTo>
                    <a:pt x="256" y="230"/>
                  </a:moveTo>
                  <a:cubicBezTo>
                    <a:pt x="228" y="121"/>
                    <a:pt x="228" y="121"/>
                    <a:pt x="228" y="121"/>
                  </a:cubicBezTo>
                  <a:cubicBezTo>
                    <a:pt x="223" y="99"/>
                    <a:pt x="221" y="76"/>
                    <a:pt x="223" y="54"/>
                  </a:cubicBezTo>
                  <a:cubicBezTo>
                    <a:pt x="224" y="36"/>
                    <a:pt x="224" y="36"/>
                    <a:pt x="224" y="36"/>
                  </a:cubicBezTo>
                  <a:cubicBezTo>
                    <a:pt x="224" y="35"/>
                    <a:pt x="224" y="34"/>
                    <a:pt x="223" y="33"/>
                  </a:cubicBezTo>
                  <a:cubicBezTo>
                    <a:pt x="222" y="32"/>
                    <a:pt x="221" y="32"/>
                    <a:pt x="220" y="32"/>
                  </a:cubicBezTo>
                  <a:cubicBezTo>
                    <a:pt x="196" y="32"/>
                    <a:pt x="196" y="32"/>
                    <a:pt x="196" y="32"/>
                  </a:cubicBezTo>
                  <a:cubicBezTo>
                    <a:pt x="196" y="40"/>
                    <a:pt x="196" y="40"/>
                    <a:pt x="196" y="40"/>
                  </a:cubicBezTo>
                  <a:cubicBezTo>
                    <a:pt x="216" y="40"/>
                    <a:pt x="216" y="40"/>
                    <a:pt x="216" y="40"/>
                  </a:cubicBezTo>
                  <a:cubicBezTo>
                    <a:pt x="215" y="53"/>
                    <a:pt x="215" y="53"/>
                    <a:pt x="215" y="53"/>
                  </a:cubicBezTo>
                  <a:cubicBezTo>
                    <a:pt x="213" y="77"/>
                    <a:pt x="215" y="100"/>
                    <a:pt x="221" y="123"/>
                  </a:cubicBezTo>
                  <a:cubicBezTo>
                    <a:pt x="246" y="224"/>
                    <a:pt x="246" y="224"/>
                    <a:pt x="246" y="224"/>
                  </a:cubicBezTo>
                  <a:cubicBezTo>
                    <a:pt x="228" y="224"/>
                    <a:pt x="228" y="224"/>
                    <a:pt x="228" y="224"/>
                  </a:cubicBezTo>
                  <a:cubicBezTo>
                    <a:pt x="228" y="232"/>
                    <a:pt x="228" y="232"/>
                    <a:pt x="228" y="232"/>
                  </a:cubicBezTo>
                  <a:cubicBezTo>
                    <a:pt x="248" y="232"/>
                    <a:pt x="248" y="232"/>
                    <a:pt x="248" y="232"/>
                  </a:cubicBezTo>
                  <a:cubicBezTo>
                    <a:pt x="248" y="256"/>
                    <a:pt x="248" y="256"/>
                    <a:pt x="248" y="256"/>
                  </a:cubicBezTo>
                  <a:cubicBezTo>
                    <a:pt x="256" y="256"/>
                    <a:pt x="256" y="256"/>
                    <a:pt x="256" y="256"/>
                  </a:cubicBezTo>
                  <a:cubicBezTo>
                    <a:pt x="256" y="231"/>
                    <a:pt x="256" y="231"/>
                    <a:pt x="256" y="231"/>
                  </a:cubicBezTo>
                  <a:cubicBezTo>
                    <a:pt x="256" y="231"/>
                    <a:pt x="256" y="230"/>
                    <a:pt x="256" y="230"/>
                  </a:cubicBezTo>
                  <a:close/>
                  <a:moveTo>
                    <a:pt x="163" y="139"/>
                  </a:moveTo>
                  <a:cubicBezTo>
                    <a:pt x="163" y="138"/>
                    <a:pt x="164" y="137"/>
                    <a:pt x="164" y="136"/>
                  </a:cubicBezTo>
                  <a:cubicBezTo>
                    <a:pt x="165" y="114"/>
                    <a:pt x="153" y="94"/>
                    <a:pt x="134" y="83"/>
                  </a:cubicBezTo>
                  <a:cubicBezTo>
                    <a:pt x="132" y="82"/>
                    <a:pt x="130" y="83"/>
                    <a:pt x="129" y="85"/>
                  </a:cubicBezTo>
                  <a:cubicBezTo>
                    <a:pt x="115" y="109"/>
                    <a:pt x="115" y="109"/>
                    <a:pt x="115" y="109"/>
                  </a:cubicBezTo>
                  <a:cubicBezTo>
                    <a:pt x="122" y="113"/>
                    <a:pt x="122" y="113"/>
                    <a:pt x="122" y="113"/>
                  </a:cubicBezTo>
                  <a:cubicBezTo>
                    <a:pt x="134" y="92"/>
                    <a:pt x="134" y="92"/>
                    <a:pt x="134" y="92"/>
                  </a:cubicBezTo>
                  <a:cubicBezTo>
                    <a:pt x="147" y="101"/>
                    <a:pt x="155" y="116"/>
                    <a:pt x="156" y="132"/>
                  </a:cubicBezTo>
                  <a:cubicBezTo>
                    <a:pt x="132" y="132"/>
                    <a:pt x="132" y="132"/>
                    <a:pt x="132" y="132"/>
                  </a:cubicBezTo>
                  <a:cubicBezTo>
                    <a:pt x="132" y="140"/>
                    <a:pt x="132" y="140"/>
                    <a:pt x="132" y="140"/>
                  </a:cubicBezTo>
                  <a:cubicBezTo>
                    <a:pt x="160" y="140"/>
                    <a:pt x="160" y="140"/>
                    <a:pt x="160" y="140"/>
                  </a:cubicBezTo>
                  <a:cubicBezTo>
                    <a:pt x="161" y="140"/>
                    <a:pt x="162" y="140"/>
                    <a:pt x="163" y="139"/>
                  </a:cubicBezTo>
                  <a:close/>
                  <a:moveTo>
                    <a:pt x="89" y="154"/>
                  </a:moveTo>
                  <a:cubicBezTo>
                    <a:pt x="75" y="178"/>
                    <a:pt x="75" y="178"/>
                    <a:pt x="75" y="178"/>
                  </a:cubicBezTo>
                  <a:cubicBezTo>
                    <a:pt x="74" y="180"/>
                    <a:pt x="74" y="183"/>
                    <a:pt x="76" y="184"/>
                  </a:cubicBezTo>
                  <a:cubicBezTo>
                    <a:pt x="85" y="189"/>
                    <a:pt x="96" y="192"/>
                    <a:pt x="106" y="192"/>
                  </a:cubicBezTo>
                  <a:cubicBezTo>
                    <a:pt x="116" y="192"/>
                    <a:pt x="127" y="189"/>
                    <a:pt x="136" y="184"/>
                  </a:cubicBezTo>
                  <a:cubicBezTo>
                    <a:pt x="138" y="183"/>
                    <a:pt x="138" y="180"/>
                    <a:pt x="137" y="178"/>
                  </a:cubicBezTo>
                  <a:cubicBezTo>
                    <a:pt x="123" y="154"/>
                    <a:pt x="123" y="154"/>
                    <a:pt x="123" y="154"/>
                  </a:cubicBezTo>
                  <a:cubicBezTo>
                    <a:pt x="116" y="158"/>
                    <a:pt x="116" y="158"/>
                    <a:pt x="116" y="158"/>
                  </a:cubicBezTo>
                  <a:cubicBezTo>
                    <a:pt x="128" y="179"/>
                    <a:pt x="128" y="179"/>
                    <a:pt x="128" y="179"/>
                  </a:cubicBezTo>
                  <a:cubicBezTo>
                    <a:pt x="114" y="186"/>
                    <a:pt x="98" y="186"/>
                    <a:pt x="84" y="179"/>
                  </a:cubicBezTo>
                  <a:cubicBezTo>
                    <a:pt x="96" y="158"/>
                    <a:pt x="96" y="158"/>
                    <a:pt x="96" y="158"/>
                  </a:cubicBezTo>
                  <a:lnTo>
                    <a:pt x="89" y="154"/>
                  </a:lnTo>
                  <a:close/>
                  <a:moveTo>
                    <a:pt x="78" y="83"/>
                  </a:moveTo>
                  <a:cubicBezTo>
                    <a:pt x="59" y="94"/>
                    <a:pt x="47" y="114"/>
                    <a:pt x="48" y="136"/>
                  </a:cubicBezTo>
                  <a:cubicBezTo>
                    <a:pt x="48" y="137"/>
                    <a:pt x="49" y="138"/>
                    <a:pt x="49" y="139"/>
                  </a:cubicBezTo>
                  <a:cubicBezTo>
                    <a:pt x="50" y="140"/>
                    <a:pt x="51" y="140"/>
                    <a:pt x="52" y="140"/>
                  </a:cubicBezTo>
                  <a:cubicBezTo>
                    <a:pt x="80" y="140"/>
                    <a:pt x="80" y="140"/>
                    <a:pt x="80" y="140"/>
                  </a:cubicBezTo>
                  <a:cubicBezTo>
                    <a:pt x="80" y="132"/>
                    <a:pt x="80" y="132"/>
                    <a:pt x="80" y="132"/>
                  </a:cubicBezTo>
                  <a:cubicBezTo>
                    <a:pt x="56" y="132"/>
                    <a:pt x="56" y="132"/>
                    <a:pt x="56" y="132"/>
                  </a:cubicBezTo>
                  <a:cubicBezTo>
                    <a:pt x="57" y="116"/>
                    <a:pt x="65" y="101"/>
                    <a:pt x="78" y="92"/>
                  </a:cubicBezTo>
                  <a:cubicBezTo>
                    <a:pt x="90" y="113"/>
                    <a:pt x="90" y="113"/>
                    <a:pt x="90" y="113"/>
                  </a:cubicBezTo>
                  <a:cubicBezTo>
                    <a:pt x="97" y="109"/>
                    <a:pt x="97" y="109"/>
                    <a:pt x="97" y="109"/>
                  </a:cubicBezTo>
                  <a:cubicBezTo>
                    <a:pt x="83" y="85"/>
                    <a:pt x="83" y="85"/>
                    <a:pt x="83" y="85"/>
                  </a:cubicBezTo>
                  <a:cubicBezTo>
                    <a:pt x="82" y="83"/>
                    <a:pt x="80" y="82"/>
                    <a:pt x="78" y="83"/>
                  </a:cubicBezTo>
                  <a:close/>
                  <a:moveTo>
                    <a:pt x="88" y="134"/>
                  </a:moveTo>
                  <a:cubicBezTo>
                    <a:pt x="88" y="144"/>
                    <a:pt x="96" y="152"/>
                    <a:pt x="106" y="152"/>
                  </a:cubicBezTo>
                  <a:cubicBezTo>
                    <a:pt x="116" y="152"/>
                    <a:pt x="124" y="144"/>
                    <a:pt x="124" y="134"/>
                  </a:cubicBezTo>
                  <a:cubicBezTo>
                    <a:pt x="124" y="124"/>
                    <a:pt x="116" y="116"/>
                    <a:pt x="106" y="116"/>
                  </a:cubicBezTo>
                  <a:cubicBezTo>
                    <a:pt x="96" y="116"/>
                    <a:pt x="88" y="124"/>
                    <a:pt x="88" y="134"/>
                  </a:cubicBezTo>
                  <a:close/>
                  <a:moveTo>
                    <a:pt x="116" y="134"/>
                  </a:moveTo>
                  <a:cubicBezTo>
                    <a:pt x="116" y="140"/>
                    <a:pt x="112" y="144"/>
                    <a:pt x="106" y="144"/>
                  </a:cubicBezTo>
                  <a:cubicBezTo>
                    <a:pt x="100" y="144"/>
                    <a:pt x="96" y="140"/>
                    <a:pt x="96" y="134"/>
                  </a:cubicBezTo>
                  <a:cubicBezTo>
                    <a:pt x="96" y="128"/>
                    <a:pt x="100" y="124"/>
                    <a:pt x="106" y="124"/>
                  </a:cubicBezTo>
                  <a:cubicBezTo>
                    <a:pt x="112" y="124"/>
                    <a:pt x="116" y="128"/>
                    <a:pt x="116" y="134"/>
                  </a:cubicBezTo>
                  <a:close/>
                </a:path>
              </a:pathLst>
            </a:custGeom>
            <a:solidFill>
              <a:srgbClr val="3C1451"/>
            </a:solidFill>
            <a:ln w="9525" cap="flat" cmpd="sng">
              <a:noFill/>
              <a:prstDash val="solid"/>
              <a:round/>
              <a:headEnd type="none" w="sm" len="sm"/>
              <a:tailEnd type="none" w="sm" len="sm"/>
            </a:ln>
          </p:spPr>
          <p:txBody>
            <a:bodyPr spcFirstLastPara="1" wrap="square" lIns="91413" tIns="45694" rIns="91413" bIns="45694" anchor="t" anchorCtr="0">
              <a:noAutofit/>
            </a:bodyPr>
            <a:lstStyle/>
            <a:p>
              <a:pPr defTabSz="914309">
                <a:buSzPts val="1800"/>
                <a:defRPr/>
              </a:pPr>
              <a:endParaRPr sz="1800">
                <a:solidFill>
                  <a:srgbClr val="7F7F7F"/>
                </a:solidFill>
                <a:ea typeface="Calibri"/>
                <a:cs typeface="Calibri"/>
                <a:sym typeface="Calibri"/>
              </a:endParaRPr>
            </a:p>
          </p:txBody>
        </p:sp>
      </p:grpSp>
      <p:sp>
        <p:nvSpPr>
          <p:cNvPr id="121" name="Google Shape;1366;p68">
            <a:extLst>
              <a:ext uri="{FF2B5EF4-FFF2-40B4-BE49-F238E27FC236}">
                <a16:creationId xmlns:a16="http://schemas.microsoft.com/office/drawing/2014/main" id="{FC169B10-9EE4-4A15-BB60-48DEB5BC6B01}"/>
              </a:ext>
            </a:extLst>
          </p:cNvPr>
          <p:cNvSpPr txBox="1"/>
          <p:nvPr/>
        </p:nvSpPr>
        <p:spPr>
          <a:xfrm>
            <a:off x="1326673" y="5456402"/>
            <a:ext cx="472349" cy="153868"/>
          </a:xfrm>
          <a:prstGeom prst="rect">
            <a:avLst/>
          </a:prstGeom>
          <a:noFill/>
          <a:ln>
            <a:noFill/>
          </a:ln>
        </p:spPr>
        <p:txBody>
          <a:bodyPr spcFirstLastPara="1" wrap="square" lIns="0" tIns="0" rIns="0" bIns="0" anchor="t" anchorCtr="0">
            <a:spAutoFit/>
          </a:bodyPr>
          <a:lstStyle/>
          <a:p>
            <a:pPr algn="ctr" defTabSz="914309">
              <a:buClr>
                <a:srgbClr val="F70656"/>
              </a:buClr>
              <a:buSzPts val="800"/>
              <a:defRPr/>
            </a:pPr>
            <a:r>
              <a:rPr lang="en-US" sz="1000" b="1">
                <a:solidFill>
                  <a:srgbClr val="4D69E0"/>
                </a:solidFill>
                <a:ea typeface="Calibri"/>
                <a:cs typeface="Calibri"/>
                <a:sym typeface="Calibri"/>
              </a:rPr>
              <a:t>Site (n)</a:t>
            </a:r>
          </a:p>
        </p:txBody>
      </p:sp>
      <p:cxnSp>
        <p:nvCxnSpPr>
          <p:cNvPr id="130" name="Straight Connector 63">
            <a:extLst>
              <a:ext uri="{FF2B5EF4-FFF2-40B4-BE49-F238E27FC236}">
                <a16:creationId xmlns:a16="http://schemas.microsoft.com/office/drawing/2014/main" id="{E90184DD-441F-4BF5-91F8-27861AAB03BC}"/>
              </a:ext>
            </a:extLst>
          </p:cNvPr>
          <p:cNvCxnSpPr>
            <a:cxnSpLocks/>
          </p:cNvCxnSpPr>
          <p:nvPr/>
        </p:nvCxnSpPr>
        <p:spPr>
          <a:xfrm flipH="1">
            <a:off x="10699356" y="2071185"/>
            <a:ext cx="0" cy="3984112"/>
          </a:xfrm>
          <a:prstGeom prst="line">
            <a:avLst/>
          </a:prstGeom>
          <a:noFill/>
          <a:ln w="6350" cap="flat" cmpd="sng" algn="ctr">
            <a:solidFill>
              <a:srgbClr val="93B0FF"/>
            </a:solidFill>
            <a:prstDash val="dash"/>
            <a:miter lim="800000"/>
          </a:ln>
          <a:effectLst/>
        </p:spPr>
      </p:cxnSp>
      <p:cxnSp>
        <p:nvCxnSpPr>
          <p:cNvPr id="131" name="Straight Connector 64">
            <a:extLst>
              <a:ext uri="{FF2B5EF4-FFF2-40B4-BE49-F238E27FC236}">
                <a16:creationId xmlns:a16="http://schemas.microsoft.com/office/drawing/2014/main" id="{34B6CC53-DEDD-482A-BA20-77444F43F22E}"/>
              </a:ext>
            </a:extLst>
          </p:cNvPr>
          <p:cNvCxnSpPr>
            <a:cxnSpLocks/>
          </p:cNvCxnSpPr>
          <p:nvPr/>
        </p:nvCxnSpPr>
        <p:spPr>
          <a:xfrm flipV="1">
            <a:off x="10477108" y="6052240"/>
            <a:ext cx="222248" cy="3057"/>
          </a:xfrm>
          <a:prstGeom prst="line">
            <a:avLst/>
          </a:prstGeom>
          <a:noFill/>
          <a:ln w="6350" cap="flat" cmpd="sng" algn="ctr">
            <a:solidFill>
              <a:srgbClr val="93B0FF"/>
            </a:solidFill>
            <a:prstDash val="dash"/>
            <a:miter lim="800000"/>
          </a:ln>
          <a:effectLst/>
        </p:spPr>
      </p:cxnSp>
      <p:cxnSp>
        <p:nvCxnSpPr>
          <p:cNvPr id="132" name="Straight Connector 65">
            <a:extLst>
              <a:ext uri="{FF2B5EF4-FFF2-40B4-BE49-F238E27FC236}">
                <a16:creationId xmlns:a16="http://schemas.microsoft.com/office/drawing/2014/main" id="{DF096594-CCA0-4C98-B886-B5DB86FE55BB}"/>
              </a:ext>
            </a:extLst>
          </p:cNvPr>
          <p:cNvCxnSpPr>
            <a:cxnSpLocks/>
          </p:cNvCxnSpPr>
          <p:nvPr/>
        </p:nvCxnSpPr>
        <p:spPr>
          <a:xfrm flipV="1">
            <a:off x="10477108" y="2071184"/>
            <a:ext cx="222248" cy="3057"/>
          </a:xfrm>
          <a:prstGeom prst="line">
            <a:avLst/>
          </a:prstGeom>
          <a:noFill/>
          <a:ln w="6350" cap="flat" cmpd="sng" algn="ctr">
            <a:solidFill>
              <a:srgbClr val="93B0FF"/>
            </a:solidFill>
            <a:prstDash val="dash"/>
            <a:miter lim="800000"/>
          </a:ln>
          <a:effectLst/>
        </p:spPr>
      </p:cxnSp>
      <p:sp>
        <p:nvSpPr>
          <p:cNvPr id="133" name="Oval 67">
            <a:extLst>
              <a:ext uri="{FF2B5EF4-FFF2-40B4-BE49-F238E27FC236}">
                <a16:creationId xmlns:a16="http://schemas.microsoft.com/office/drawing/2014/main" id="{98CC924E-784D-4FAC-A2CB-4479FA18509C}"/>
              </a:ext>
            </a:extLst>
          </p:cNvPr>
          <p:cNvSpPr/>
          <p:nvPr/>
        </p:nvSpPr>
        <p:spPr>
          <a:xfrm flipH="1">
            <a:off x="10560347" y="3919831"/>
            <a:ext cx="286819" cy="286819"/>
          </a:xfrm>
          <a:prstGeom prst="ellipse">
            <a:avLst/>
          </a:prstGeom>
          <a:solidFill>
            <a:srgbClr val="93B0FF"/>
          </a:solidFill>
          <a:ln w="22225" cap="flat" cmpd="sng" algn="ctr">
            <a:noFill/>
            <a:prstDash val="solid"/>
            <a:miter lim="800000"/>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914309">
              <a:defRPr/>
            </a:pPr>
            <a:endParaRPr lang="en-ID" err="1">
              <a:latin typeface="Calibri"/>
              <a:ea typeface="+mn-ea"/>
              <a:cs typeface="+mn-cs"/>
            </a:endParaRPr>
          </a:p>
        </p:txBody>
      </p:sp>
      <p:sp>
        <p:nvSpPr>
          <p:cNvPr id="134" name="Freeform 35">
            <a:extLst>
              <a:ext uri="{FF2B5EF4-FFF2-40B4-BE49-F238E27FC236}">
                <a16:creationId xmlns:a16="http://schemas.microsoft.com/office/drawing/2014/main" id="{11BE4F69-8D02-47CF-A7FB-4926E6D43D17}"/>
              </a:ext>
            </a:extLst>
          </p:cNvPr>
          <p:cNvSpPr>
            <a:spLocks noEditPoints="1"/>
          </p:cNvSpPr>
          <p:nvPr/>
        </p:nvSpPr>
        <p:spPr bwMode="auto">
          <a:xfrm rot="10800000" flipH="1">
            <a:off x="10624919" y="3984055"/>
            <a:ext cx="157676" cy="158371"/>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pPr defTabSz="914309">
              <a:defRPr/>
            </a:pPr>
            <a:endParaRPr lang="id-ID"/>
          </a:p>
        </p:txBody>
      </p:sp>
      <p:cxnSp>
        <p:nvCxnSpPr>
          <p:cNvPr id="135" name="Straight Connector 69">
            <a:extLst>
              <a:ext uri="{FF2B5EF4-FFF2-40B4-BE49-F238E27FC236}">
                <a16:creationId xmlns:a16="http://schemas.microsoft.com/office/drawing/2014/main" id="{FE569984-FE12-4094-A624-C0300A418419}"/>
              </a:ext>
            </a:extLst>
          </p:cNvPr>
          <p:cNvCxnSpPr>
            <a:cxnSpLocks/>
          </p:cNvCxnSpPr>
          <p:nvPr/>
        </p:nvCxnSpPr>
        <p:spPr>
          <a:xfrm>
            <a:off x="9542805" y="2071185"/>
            <a:ext cx="0" cy="3984112"/>
          </a:xfrm>
          <a:prstGeom prst="line">
            <a:avLst/>
          </a:prstGeom>
          <a:noFill/>
          <a:ln w="6350" cap="flat" cmpd="sng" algn="ctr">
            <a:solidFill>
              <a:srgbClr val="93B0FF"/>
            </a:solidFill>
            <a:prstDash val="dash"/>
            <a:miter lim="800000"/>
          </a:ln>
          <a:effectLst/>
        </p:spPr>
      </p:cxnSp>
      <p:cxnSp>
        <p:nvCxnSpPr>
          <p:cNvPr id="136" name="Straight Connector 70">
            <a:extLst>
              <a:ext uri="{FF2B5EF4-FFF2-40B4-BE49-F238E27FC236}">
                <a16:creationId xmlns:a16="http://schemas.microsoft.com/office/drawing/2014/main" id="{EA5AFF6D-803C-4745-AD94-B83CFA925E8F}"/>
              </a:ext>
            </a:extLst>
          </p:cNvPr>
          <p:cNvCxnSpPr>
            <a:cxnSpLocks/>
          </p:cNvCxnSpPr>
          <p:nvPr/>
        </p:nvCxnSpPr>
        <p:spPr>
          <a:xfrm flipH="1" flipV="1">
            <a:off x="9542807" y="6052240"/>
            <a:ext cx="222248" cy="3057"/>
          </a:xfrm>
          <a:prstGeom prst="line">
            <a:avLst/>
          </a:prstGeom>
          <a:noFill/>
          <a:ln w="6350" cap="flat" cmpd="sng" algn="ctr">
            <a:solidFill>
              <a:srgbClr val="93B0FF"/>
            </a:solidFill>
            <a:prstDash val="dash"/>
            <a:miter lim="800000"/>
          </a:ln>
          <a:effectLst/>
        </p:spPr>
      </p:cxnSp>
      <p:cxnSp>
        <p:nvCxnSpPr>
          <p:cNvPr id="137" name="Straight Connector 71">
            <a:extLst>
              <a:ext uri="{FF2B5EF4-FFF2-40B4-BE49-F238E27FC236}">
                <a16:creationId xmlns:a16="http://schemas.microsoft.com/office/drawing/2014/main" id="{79503EF4-E11A-4865-A487-7841A5D890B3}"/>
              </a:ext>
            </a:extLst>
          </p:cNvPr>
          <p:cNvCxnSpPr>
            <a:cxnSpLocks/>
          </p:cNvCxnSpPr>
          <p:nvPr/>
        </p:nvCxnSpPr>
        <p:spPr>
          <a:xfrm flipH="1" flipV="1">
            <a:off x="9542807" y="2071184"/>
            <a:ext cx="222248" cy="3057"/>
          </a:xfrm>
          <a:prstGeom prst="line">
            <a:avLst/>
          </a:prstGeom>
          <a:noFill/>
          <a:ln w="6350" cap="flat" cmpd="sng" algn="ctr">
            <a:solidFill>
              <a:srgbClr val="93B0FF"/>
            </a:solidFill>
            <a:prstDash val="dash"/>
            <a:miter lim="800000"/>
          </a:ln>
          <a:effectLst/>
        </p:spPr>
      </p:cxnSp>
      <p:sp>
        <p:nvSpPr>
          <p:cNvPr id="138" name="Oval 73">
            <a:extLst>
              <a:ext uri="{FF2B5EF4-FFF2-40B4-BE49-F238E27FC236}">
                <a16:creationId xmlns:a16="http://schemas.microsoft.com/office/drawing/2014/main" id="{9F2FF02B-30D4-4F84-9ADE-38F3D2B21A4C}"/>
              </a:ext>
            </a:extLst>
          </p:cNvPr>
          <p:cNvSpPr/>
          <p:nvPr/>
        </p:nvSpPr>
        <p:spPr>
          <a:xfrm>
            <a:off x="9394994" y="3919831"/>
            <a:ext cx="286819" cy="286819"/>
          </a:xfrm>
          <a:prstGeom prst="ellipse">
            <a:avLst/>
          </a:prstGeom>
          <a:solidFill>
            <a:srgbClr val="93B0FF"/>
          </a:solidFill>
          <a:ln w="22225" cap="flat" cmpd="sng" algn="ctr">
            <a:noFill/>
            <a:prstDash val="solid"/>
            <a:miter lim="800000"/>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914309">
              <a:defRPr/>
            </a:pPr>
            <a:endParaRPr lang="en-ID" err="1">
              <a:latin typeface="Calibri"/>
              <a:ea typeface="+mn-ea"/>
              <a:cs typeface="+mn-cs"/>
            </a:endParaRPr>
          </a:p>
        </p:txBody>
      </p:sp>
      <p:sp>
        <p:nvSpPr>
          <p:cNvPr id="139" name="Freeform 35">
            <a:extLst>
              <a:ext uri="{FF2B5EF4-FFF2-40B4-BE49-F238E27FC236}">
                <a16:creationId xmlns:a16="http://schemas.microsoft.com/office/drawing/2014/main" id="{37120FAB-7043-4457-B5D5-CA03FC967931}"/>
              </a:ext>
            </a:extLst>
          </p:cNvPr>
          <p:cNvSpPr>
            <a:spLocks noEditPoints="1"/>
          </p:cNvSpPr>
          <p:nvPr/>
        </p:nvSpPr>
        <p:spPr bwMode="auto">
          <a:xfrm rot="10800000">
            <a:off x="9459566" y="3984055"/>
            <a:ext cx="157676" cy="158371"/>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2 h 96"/>
              <a:gd name="T12" fmla="*/ 53 w 96"/>
              <a:gd name="T13" fmla="*/ 76 h 96"/>
              <a:gd name="T14" fmla="*/ 48 w 96"/>
              <a:gd name="T15" fmla="*/ 77 h 96"/>
              <a:gd name="T16" fmla="*/ 44 w 96"/>
              <a:gd name="T17" fmla="*/ 76 h 96"/>
              <a:gd name="T18" fmla="*/ 43 w 96"/>
              <a:gd name="T19" fmla="*/ 75 h 96"/>
              <a:gd name="T20" fmla="*/ 43 w 96"/>
              <a:gd name="T21" fmla="*/ 66 h 96"/>
              <a:gd name="T22" fmla="*/ 52 w 96"/>
              <a:gd name="T23" fmla="*/ 56 h 96"/>
              <a:gd name="T24" fmla="*/ 22 w 96"/>
              <a:gd name="T25" fmla="*/ 56 h 96"/>
              <a:gd name="T26" fmla="*/ 16 w 96"/>
              <a:gd name="T27" fmla="*/ 50 h 96"/>
              <a:gd name="T28" fmla="*/ 16 w 96"/>
              <a:gd name="T29" fmla="*/ 46 h 96"/>
              <a:gd name="T30" fmla="*/ 22 w 96"/>
              <a:gd name="T31" fmla="*/ 40 h 96"/>
              <a:gd name="T32" fmla="*/ 52 w 96"/>
              <a:gd name="T33" fmla="*/ 40 h 96"/>
              <a:gd name="T34" fmla="*/ 42 w 96"/>
              <a:gd name="T35" fmla="*/ 30 h 96"/>
              <a:gd name="T36" fmla="*/ 43 w 96"/>
              <a:gd name="T37" fmla="*/ 22 h 96"/>
              <a:gd name="T38" fmla="*/ 44 w 96"/>
              <a:gd name="T39" fmla="*/ 20 h 96"/>
              <a:gd name="T40" fmla="*/ 52 w 96"/>
              <a:gd name="T41" fmla="*/ 20 h 96"/>
              <a:gd name="T42" fmla="*/ 75 w 96"/>
              <a:gd name="T43" fmla="*/ 44 h 96"/>
              <a:gd name="T44" fmla="*/ 75 w 96"/>
              <a:gd name="T45"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2"/>
                </a:moveTo>
                <a:cubicBezTo>
                  <a:pt x="53" y="76"/>
                  <a:pt x="53" y="76"/>
                  <a:pt x="53" y="76"/>
                </a:cubicBezTo>
                <a:cubicBezTo>
                  <a:pt x="52" y="77"/>
                  <a:pt x="50" y="77"/>
                  <a:pt x="48" y="77"/>
                </a:cubicBezTo>
                <a:cubicBezTo>
                  <a:pt x="47" y="77"/>
                  <a:pt x="45" y="77"/>
                  <a:pt x="44" y="76"/>
                </a:cubicBezTo>
                <a:cubicBezTo>
                  <a:pt x="43" y="75"/>
                  <a:pt x="43" y="75"/>
                  <a:pt x="43" y="75"/>
                </a:cubicBezTo>
                <a:cubicBezTo>
                  <a:pt x="41" y="72"/>
                  <a:pt x="41" y="68"/>
                  <a:pt x="43" y="66"/>
                </a:cubicBezTo>
                <a:cubicBezTo>
                  <a:pt x="52" y="56"/>
                  <a:pt x="52" y="56"/>
                  <a:pt x="52" y="56"/>
                </a:cubicBezTo>
                <a:cubicBezTo>
                  <a:pt x="22" y="56"/>
                  <a:pt x="22" y="56"/>
                  <a:pt x="22" y="56"/>
                </a:cubicBezTo>
                <a:cubicBezTo>
                  <a:pt x="19" y="56"/>
                  <a:pt x="16" y="53"/>
                  <a:pt x="16" y="50"/>
                </a:cubicBezTo>
                <a:cubicBezTo>
                  <a:pt x="16" y="46"/>
                  <a:pt x="16" y="46"/>
                  <a:pt x="16" y="46"/>
                </a:cubicBezTo>
                <a:cubicBezTo>
                  <a:pt x="16" y="43"/>
                  <a:pt x="19" y="40"/>
                  <a:pt x="22" y="40"/>
                </a:cubicBezTo>
                <a:cubicBezTo>
                  <a:pt x="52" y="40"/>
                  <a:pt x="52" y="40"/>
                  <a:pt x="52" y="40"/>
                </a:cubicBezTo>
                <a:cubicBezTo>
                  <a:pt x="42" y="30"/>
                  <a:pt x="42" y="30"/>
                  <a:pt x="42" y="30"/>
                </a:cubicBezTo>
                <a:cubicBezTo>
                  <a:pt x="40" y="28"/>
                  <a:pt x="40" y="24"/>
                  <a:pt x="43" y="22"/>
                </a:cubicBezTo>
                <a:cubicBezTo>
                  <a:pt x="44" y="20"/>
                  <a:pt x="44" y="20"/>
                  <a:pt x="44" y="20"/>
                </a:cubicBezTo>
                <a:cubicBezTo>
                  <a:pt x="46" y="18"/>
                  <a:pt x="50" y="18"/>
                  <a:pt x="52" y="20"/>
                </a:cubicBezTo>
                <a:cubicBezTo>
                  <a:pt x="75" y="44"/>
                  <a:pt x="75" y="44"/>
                  <a:pt x="75" y="44"/>
                </a:cubicBezTo>
                <a:cubicBezTo>
                  <a:pt x="77" y="46"/>
                  <a:pt x="77" y="50"/>
                  <a:pt x="75" y="52"/>
                </a:cubicBez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pPr defTabSz="914309">
              <a:defRPr/>
            </a:pPr>
            <a:endParaRPr lang="id-ID"/>
          </a:p>
        </p:txBody>
      </p:sp>
      <p:pic>
        <p:nvPicPr>
          <p:cNvPr id="140" name="Google Shape;937;p12" descr="A picture containing text, clipart&#10;&#10;Description automatically generated">
            <a:extLst>
              <a:ext uri="{FF2B5EF4-FFF2-40B4-BE49-F238E27FC236}">
                <a16:creationId xmlns:a16="http://schemas.microsoft.com/office/drawing/2014/main" id="{0207493C-9128-416C-91DB-A2EE1779B9A8}"/>
              </a:ext>
            </a:extLst>
          </p:cNvPr>
          <p:cNvPicPr preferRelativeResize="0"/>
          <p:nvPr/>
        </p:nvPicPr>
        <p:blipFill rotWithShape="1">
          <a:blip r:embed="rId2">
            <a:alphaModFix/>
          </a:blip>
          <a:srcRect/>
          <a:stretch/>
        </p:blipFill>
        <p:spPr>
          <a:xfrm>
            <a:off x="2466883" y="1390947"/>
            <a:ext cx="1340197" cy="470495"/>
          </a:xfrm>
          <a:prstGeom prst="rect">
            <a:avLst/>
          </a:prstGeom>
          <a:noFill/>
          <a:ln>
            <a:noFill/>
          </a:ln>
        </p:spPr>
      </p:pic>
      <p:sp>
        <p:nvSpPr>
          <p:cNvPr id="141" name="Google Shape;1334;p68">
            <a:extLst>
              <a:ext uri="{FF2B5EF4-FFF2-40B4-BE49-F238E27FC236}">
                <a16:creationId xmlns:a16="http://schemas.microsoft.com/office/drawing/2014/main" id="{CAA8806A-C23F-42D3-93B3-966741B2DADC}"/>
              </a:ext>
            </a:extLst>
          </p:cNvPr>
          <p:cNvSpPr/>
          <p:nvPr/>
        </p:nvSpPr>
        <p:spPr>
          <a:xfrm rot="5400000">
            <a:off x="9194802" y="3855931"/>
            <a:ext cx="4065551" cy="339301"/>
          </a:xfrm>
          <a:prstGeom prst="roundRect">
            <a:avLst>
              <a:gd name="adj" fmla="val 14106"/>
            </a:avLst>
          </a:prstGeom>
          <a:solidFill>
            <a:srgbClr val="4D5EE0"/>
          </a:solidFill>
          <a:ln>
            <a:noFill/>
          </a:ln>
        </p:spPr>
        <p:txBody>
          <a:bodyPr spcFirstLastPara="1" wrap="square" lIns="91413" tIns="45694" rIns="91413" bIns="45694" anchor="ctr" anchorCtr="0">
            <a:noAutofit/>
          </a:bodyPr>
          <a:lstStyle/>
          <a:p>
            <a:pPr algn="ctr" defTabSz="914309">
              <a:buClr>
                <a:srgbClr val="FFFFFF"/>
              </a:buClr>
              <a:buSzPts val="1100"/>
              <a:defRPr/>
            </a:pPr>
            <a:r>
              <a:rPr lang="en-US" sz="1100">
                <a:solidFill>
                  <a:srgbClr val="FFFFFF"/>
                </a:solidFill>
                <a:ea typeface="Calibri"/>
                <a:cs typeface="Calibri"/>
                <a:sym typeface="Calibri"/>
              </a:rPr>
              <a:t>AVEVA CLOUD</a:t>
            </a:r>
            <a:endParaRPr sz="1100">
              <a:solidFill>
                <a:srgbClr val="FFFFFF"/>
              </a:solidFill>
              <a:ea typeface="Calibri"/>
              <a:cs typeface="Calibri"/>
              <a:sym typeface="Calibri"/>
            </a:endParaRPr>
          </a:p>
        </p:txBody>
      </p:sp>
      <p:grpSp>
        <p:nvGrpSpPr>
          <p:cNvPr id="3" name="Group 77">
            <a:extLst>
              <a:ext uri="{FF2B5EF4-FFF2-40B4-BE49-F238E27FC236}">
                <a16:creationId xmlns:a16="http://schemas.microsoft.com/office/drawing/2014/main" id="{37B09BE7-B5DA-2377-1D3E-B81F3E23E4DB}"/>
              </a:ext>
            </a:extLst>
          </p:cNvPr>
          <p:cNvGrpSpPr/>
          <p:nvPr/>
        </p:nvGrpSpPr>
        <p:grpSpPr>
          <a:xfrm>
            <a:off x="3979226" y="1468912"/>
            <a:ext cx="2856002" cy="4589440"/>
            <a:chOff x="3944752" y="1327091"/>
            <a:chExt cx="2943975" cy="4730809"/>
          </a:xfrm>
        </p:grpSpPr>
        <p:sp>
          <p:nvSpPr>
            <p:cNvPr id="5" name="Google Shape;1335;p68">
              <a:extLst>
                <a:ext uri="{FF2B5EF4-FFF2-40B4-BE49-F238E27FC236}">
                  <a16:creationId xmlns:a16="http://schemas.microsoft.com/office/drawing/2014/main" id="{C91FFB03-1CE1-8D43-7BA8-FE287633177C}"/>
                </a:ext>
              </a:extLst>
            </p:cNvPr>
            <p:cNvSpPr/>
            <p:nvPr/>
          </p:nvSpPr>
          <p:spPr>
            <a:xfrm>
              <a:off x="3944752" y="1968933"/>
              <a:ext cx="2943975" cy="4088967"/>
            </a:xfrm>
            <a:prstGeom prst="roundRect">
              <a:avLst>
                <a:gd name="adj" fmla="val 3064"/>
              </a:avLst>
            </a:prstGeom>
            <a:noFill/>
            <a:ln w="12700" cap="flat" cmpd="sng">
              <a:solidFill>
                <a:srgbClr val="6B04A8"/>
              </a:solidFill>
              <a:prstDash val="solid"/>
              <a:miter lim="800000"/>
              <a:headEnd type="none" w="sm" len="sm"/>
              <a:tailEnd type="none" w="sm" len="sm"/>
            </a:ln>
          </p:spPr>
          <p:txBody>
            <a:bodyPr spcFirstLastPara="1" wrap="square" lIns="91413" tIns="45694" rIns="91413" bIns="45694" anchor="ctr" anchorCtr="0">
              <a:noAutofit/>
            </a:bodyPr>
            <a:lstStyle/>
            <a:p>
              <a:pPr algn="ctr" defTabSz="914309">
                <a:buClr>
                  <a:srgbClr val="FFFFFF"/>
                </a:buClr>
                <a:buSzPts val="1800"/>
                <a:defRPr/>
              </a:pPr>
              <a:endParaRPr sz="1800">
                <a:ea typeface="Calibri"/>
                <a:cs typeface="Calibri"/>
                <a:sym typeface="Calibri"/>
              </a:endParaRPr>
            </a:p>
          </p:txBody>
        </p:sp>
        <p:pic>
          <p:nvPicPr>
            <p:cNvPr id="6" name="Google Shape;1336;p68">
              <a:extLst>
                <a:ext uri="{FF2B5EF4-FFF2-40B4-BE49-F238E27FC236}">
                  <a16:creationId xmlns:a16="http://schemas.microsoft.com/office/drawing/2014/main" id="{4BB22326-3DA5-4A31-F3C9-2945DB1EF6DD}"/>
                </a:ext>
              </a:extLst>
            </p:cNvPr>
            <p:cNvPicPr preferRelativeResize="0"/>
            <p:nvPr/>
          </p:nvPicPr>
          <p:blipFill rotWithShape="1">
            <a:blip r:embed="rId3"/>
            <a:srcRect l="8141" t="22430" r="10378" b="22430"/>
            <a:stretch/>
          </p:blipFill>
          <p:spPr>
            <a:xfrm>
              <a:off x="4891836" y="1327091"/>
              <a:ext cx="1059872" cy="301608"/>
            </a:xfrm>
            <a:prstGeom prst="rect">
              <a:avLst/>
            </a:prstGeom>
          </p:spPr>
        </p:pic>
        <p:sp>
          <p:nvSpPr>
            <p:cNvPr id="7" name="Google Shape;1337;p68">
              <a:extLst>
                <a:ext uri="{FF2B5EF4-FFF2-40B4-BE49-F238E27FC236}">
                  <a16:creationId xmlns:a16="http://schemas.microsoft.com/office/drawing/2014/main" id="{C73F27D7-5C7D-DA22-7C77-098A16F3189D}"/>
                </a:ext>
              </a:extLst>
            </p:cNvPr>
            <p:cNvSpPr txBox="1"/>
            <p:nvPr/>
          </p:nvSpPr>
          <p:spPr>
            <a:xfrm>
              <a:off x="4323280" y="1630697"/>
              <a:ext cx="2301460" cy="317216"/>
            </a:xfrm>
            <a:prstGeom prst="rect">
              <a:avLst/>
            </a:prstGeom>
            <a:noFill/>
            <a:ln>
              <a:noFill/>
            </a:ln>
          </p:spPr>
          <p:txBody>
            <a:bodyPr spcFirstLastPara="1" wrap="square" lIns="0" tIns="0" rIns="0" bIns="0" anchor="t" anchorCtr="0">
              <a:spAutoFit/>
            </a:bodyPr>
            <a:lstStyle/>
            <a:p>
              <a:pPr algn="ctr" defTabSz="914309">
                <a:buClr>
                  <a:srgbClr val="F70656"/>
                </a:buClr>
                <a:buSzPts val="1000"/>
                <a:defRPr/>
              </a:pPr>
              <a:r>
                <a:rPr lang="en-US" sz="1000" dirty="0">
                  <a:ea typeface="Calibri"/>
                  <a:cs typeface="Calibri"/>
                  <a:sym typeface="Calibri"/>
                </a:rPr>
                <a:t>ASSET PERFORMANCE MANAGEMENT</a:t>
              </a:r>
              <a:endParaRPr dirty="0"/>
            </a:p>
          </p:txBody>
        </p:sp>
        <p:sp>
          <p:nvSpPr>
            <p:cNvPr id="8" name="Google Shape;1338;p68">
              <a:extLst>
                <a:ext uri="{FF2B5EF4-FFF2-40B4-BE49-F238E27FC236}">
                  <a16:creationId xmlns:a16="http://schemas.microsoft.com/office/drawing/2014/main" id="{FF9FC05B-40FE-0F5E-698B-3C587895D6F6}"/>
                </a:ext>
              </a:extLst>
            </p:cNvPr>
            <p:cNvSpPr/>
            <p:nvPr/>
          </p:nvSpPr>
          <p:spPr>
            <a:xfrm>
              <a:off x="4306175" y="2069949"/>
              <a:ext cx="2441904" cy="371016"/>
            </a:xfrm>
            <a:prstGeom prst="roundRect">
              <a:avLst>
                <a:gd name="adj" fmla="val 12387"/>
              </a:avLst>
            </a:prstGeom>
            <a:solidFill>
              <a:srgbClr val="97A1B0">
                <a:lumMod val="20000"/>
                <a:lumOff val="80000"/>
              </a:srgbClr>
            </a:solidFill>
            <a:ln>
              <a:noFill/>
            </a:ln>
          </p:spPr>
          <p:txBody>
            <a:bodyPr spcFirstLastPara="1" wrap="square" lIns="91413" tIns="45694" rIns="91413" bIns="45694" anchor="ctr" anchorCtr="0">
              <a:noAutofit/>
            </a:bodyPr>
            <a:lstStyle/>
            <a:p>
              <a:pPr algn="ctr" defTabSz="914309">
                <a:buSzPts val="900"/>
                <a:defRPr/>
              </a:pPr>
              <a:r>
                <a:rPr lang="en-US" sz="900">
                  <a:ea typeface="Calibri"/>
                  <a:cs typeface="Calibri"/>
                  <a:sym typeface="Calibri"/>
                </a:rPr>
                <a:t>APM ASSESSMENT</a:t>
              </a:r>
              <a:endParaRPr/>
            </a:p>
          </p:txBody>
        </p:sp>
        <p:sp>
          <p:nvSpPr>
            <p:cNvPr id="9" name="Google Shape;1339;p68">
              <a:extLst>
                <a:ext uri="{FF2B5EF4-FFF2-40B4-BE49-F238E27FC236}">
                  <a16:creationId xmlns:a16="http://schemas.microsoft.com/office/drawing/2014/main" id="{1BB17BE6-6B2E-0639-CC54-00DABF2BDDBA}"/>
                </a:ext>
              </a:extLst>
            </p:cNvPr>
            <p:cNvSpPr/>
            <p:nvPr/>
          </p:nvSpPr>
          <p:spPr>
            <a:xfrm>
              <a:off x="4306175" y="2574884"/>
              <a:ext cx="2441904" cy="371016"/>
            </a:xfrm>
            <a:prstGeom prst="roundRect">
              <a:avLst>
                <a:gd name="adj" fmla="val 12387"/>
              </a:avLst>
            </a:prstGeom>
            <a:solidFill>
              <a:srgbClr val="97A1B0">
                <a:lumMod val="20000"/>
                <a:lumOff val="80000"/>
              </a:srgbClr>
            </a:solidFill>
            <a:ln>
              <a:noFill/>
            </a:ln>
          </p:spPr>
          <p:txBody>
            <a:bodyPr spcFirstLastPara="1" wrap="square" lIns="91413" tIns="45694" rIns="91413" bIns="45694" anchor="ctr" anchorCtr="0">
              <a:noAutofit/>
            </a:bodyPr>
            <a:lstStyle/>
            <a:p>
              <a:pPr algn="ctr" defTabSz="914309">
                <a:buSzPts val="900"/>
                <a:defRPr/>
              </a:pPr>
              <a:r>
                <a:rPr lang="en-US" sz="900">
                  <a:ea typeface="Calibri"/>
                  <a:cs typeface="Calibri"/>
                  <a:sym typeface="Calibri"/>
                </a:rPr>
                <a:t>ASSET STRATEGY OPTIMIZATION</a:t>
              </a:r>
              <a:endParaRPr sz="900">
                <a:cs typeface="Calibri"/>
              </a:endParaRPr>
            </a:p>
          </p:txBody>
        </p:sp>
        <p:sp>
          <p:nvSpPr>
            <p:cNvPr id="10" name="Google Shape;1340;p68">
              <a:extLst>
                <a:ext uri="{FF2B5EF4-FFF2-40B4-BE49-F238E27FC236}">
                  <a16:creationId xmlns:a16="http://schemas.microsoft.com/office/drawing/2014/main" id="{1D3DB8BF-DFE3-58CD-160E-859D1427818A}"/>
                </a:ext>
              </a:extLst>
            </p:cNvPr>
            <p:cNvSpPr/>
            <p:nvPr/>
          </p:nvSpPr>
          <p:spPr>
            <a:xfrm>
              <a:off x="4306175" y="3079819"/>
              <a:ext cx="2441904" cy="371016"/>
            </a:xfrm>
            <a:prstGeom prst="roundRect">
              <a:avLst>
                <a:gd name="adj" fmla="val 12387"/>
              </a:avLst>
            </a:prstGeom>
            <a:solidFill>
              <a:srgbClr val="97A1B0">
                <a:lumMod val="20000"/>
                <a:lumOff val="80000"/>
              </a:srgbClr>
            </a:solidFill>
            <a:ln>
              <a:noFill/>
            </a:ln>
          </p:spPr>
          <p:txBody>
            <a:bodyPr spcFirstLastPara="1" wrap="square" lIns="91413" tIns="45694" rIns="91413" bIns="45694" anchor="ctr" anchorCtr="0">
              <a:noAutofit/>
            </a:bodyPr>
            <a:lstStyle/>
            <a:p>
              <a:pPr algn="ctr" defTabSz="914309">
                <a:buSzPts val="900"/>
                <a:defRPr/>
              </a:pPr>
              <a:r>
                <a:rPr lang="en-US" sz="900">
                  <a:ea typeface="Calibri"/>
                  <a:cs typeface="Calibri"/>
                  <a:sym typeface="Calibri"/>
                </a:rPr>
                <a:t>OPERATION &amp; ENG. INFORMATION</a:t>
              </a:r>
              <a:endParaRPr/>
            </a:p>
          </p:txBody>
        </p:sp>
        <p:sp>
          <p:nvSpPr>
            <p:cNvPr id="11" name="Google Shape;1341;p68">
              <a:extLst>
                <a:ext uri="{FF2B5EF4-FFF2-40B4-BE49-F238E27FC236}">
                  <a16:creationId xmlns:a16="http://schemas.microsoft.com/office/drawing/2014/main" id="{956ED8FD-F5FC-D9E8-A7AD-15438E726F76}"/>
                </a:ext>
              </a:extLst>
            </p:cNvPr>
            <p:cNvSpPr/>
            <p:nvPr/>
          </p:nvSpPr>
          <p:spPr>
            <a:xfrm>
              <a:off x="4306175" y="3584754"/>
              <a:ext cx="2441904" cy="371016"/>
            </a:xfrm>
            <a:prstGeom prst="roundRect">
              <a:avLst>
                <a:gd name="adj" fmla="val 12387"/>
              </a:avLst>
            </a:prstGeom>
            <a:solidFill>
              <a:srgbClr val="97A1B0">
                <a:lumMod val="20000"/>
                <a:lumOff val="80000"/>
              </a:srgbClr>
            </a:solidFill>
            <a:ln>
              <a:noFill/>
            </a:ln>
          </p:spPr>
          <p:txBody>
            <a:bodyPr spcFirstLastPara="1" wrap="square" lIns="91413" tIns="45694" rIns="91413" bIns="45694" anchor="ctr" anchorCtr="0">
              <a:noAutofit/>
            </a:bodyPr>
            <a:lstStyle/>
            <a:p>
              <a:pPr algn="ctr" defTabSz="914309">
                <a:buSzPts val="900"/>
                <a:defRPr/>
              </a:pPr>
              <a:r>
                <a:rPr lang="en-US" sz="900">
                  <a:cs typeface="Calibri"/>
                </a:rPr>
                <a:t>PREDICTIVE ANALYTICS</a:t>
              </a:r>
            </a:p>
          </p:txBody>
        </p:sp>
        <p:sp>
          <p:nvSpPr>
            <p:cNvPr id="12" name="Google Shape;1342;p68">
              <a:extLst>
                <a:ext uri="{FF2B5EF4-FFF2-40B4-BE49-F238E27FC236}">
                  <a16:creationId xmlns:a16="http://schemas.microsoft.com/office/drawing/2014/main" id="{E23A0E35-748A-A77D-43B4-911C4813525D}"/>
                </a:ext>
              </a:extLst>
            </p:cNvPr>
            <p:cNvSpPr/>
            <p:nvPr/>
          </p:nvSpPr>
          <p:spPr>
            <a:xfrm>
              <a:off x="4306175" y="4089688"/>
              <a:ext cx="2441904" cy="371016"/>
            </a:xfrm>
            <a:prstGeom prst="roundRect">
              <a:avLst>
                <a:gd name="adj" fmla="val 12387"/>
              </a:avLst>
            </a:prstGeom>
            <a:solidFill>
              <a:srgbClr val="97A1B0">
                <a:lumMod val="20000"/>
                <a:lumOff val="80000"/>
              </a:srgbClr>
            </a:solidFill>
            <a:ln>
              <a:noFill/>
            </a:ln>
          </p:spPr>
          <p:txBody>
            <a:bodyPr spcFirstLastPara="1" wrap="square" lIns="91413" tIns="45694" rIns="91413" bIns="45694" anchor="ctr" anchorCtr="0">
              <a:noAutofit/>
            </a:bodyPr>
            <a:lstStyle/>
            <a:p>
              <a:pPr algn="ctr" defTabSz="914309">
                <a:buSzPts val="900"/>
                <a:defRPr/>
              </a:pPr>
              <a:r>
                <a:rPr lang="it-IT" sz="900">
                  <a:ea typeface="Calibri"/>
                  <a:cs typeface="Calibri"/>
                  <a:sym typeface="Calibri"/>
                </a:rPr>
                <a:t>A</a:t>
              </a:r>
              <a:r>
                <a:rPr lang="en-US" sz="900">
                  <a:ea typeface="Calibri"/>
                  <a:cs typeface="Calibri"/>
                  <a:sym typeface="Calibri"/>
                </a:rPr>
                <a:t>SSET STRATEGY LIBRARY</a:t>
              </a:r>
              <a:endParaRPr sz="900">
                <a:ea typeface="Calibri"/>
                <a:cs typeface="Calibri"/>
                <a:sym typeface="Calibri"/>
              </a:endParaRPr>
            </a:p>
          </p:txBody>
        </p:sp>
        <p:sp>
          <p:nvSpPr>
            <p:cNvPr id="13" name="Google Shape;1343;p68">
              <a:extLst>
                <a:ext uri="{FF2B5EF4-FFF2-40B4-BE49-F238E27FC236}">
                  <a16:creationId xmlns:a16="http://schemas.microsoft.com/office/drawing/2014/main" id="{9CD61BEA-162E-35FF-D1D2-7FC594895DF3}"/>
                </a:ext>
              </a:extLst>
            </p:cNvPr>
            <p:cNvSpPr/>
            <p:nvPr/>
          </p:nvSpPr>
          <p:spPr>
            <a:xfrm>
              <a:off x="4306175" y="4594623"/>
              <a:ext cx="2441904" cy="371016"/>
            </a:xfrm>
            <a:prstGeom prst="roundRect">
              <a:avLst>
                <a:gd name="adj" fmla="val 12387"/>
              </a:avLst>
            </a:prstGeom>
            <a:solidFill>
              <a:srgbClr val="97A1B0">
                <a:lumMod val="20000"/>
                <a:lumOff val="80000"/>
              </a:srgbClr>
            </a:solidFill>
            <a:ln>
              <a:noFill/>
            </a:ln>
          </p:spPr>
          <p:txBody>
            <a:bodyPr spcFirstLastPara="1" wrap="square" lIns="91413" tIns="45694" rIns="91413" bIns="45694" anchor="ctr" anchorCtr="0">
              <a:noAutofit/>
            </a:bodyPr>
            <a:lstStyle/>
            <a:p>
              <a:pPr algn="ctr" defTabSz="914309">
                <a:buSzPts val="900"/>
                <a:defRPr/>
              </a:pPr>
              <a:r>
                <a:rPr lang="it-IT" sz="900">
                  <a:cs typeface="Calibri"/>
                </a:rPr>
                <a:t>M</a:t>
              </a:r>
              <a:r>
                <a:rPr lang="en-US" sz="900">
                  <a:cs typeface="Calibri"/>
                </a:rPr>
                <a:t>OBILE OPERATOR</a:t>
              </a:r>
              <a:endParaRPr sz="900">
                <a:cs typeface="Calibri"/>
              </a:endParaRPr>
            </a:p>
          </p:txBody>
        </p:sp>
        <p:sp>
          <p:nvSpPr>
            <p:cNvPr id="14" name="Google Shape;1344;p68">
              <a:extLst>
                <a:ext uri="{FF2B5EF4-FFF2-40B4-BE49-F238E27FC236}">
                  <a16:creationId xmlns:a16="http://schemas.microsoft.com/office/drawing/2014/main" id="{C70FE87C-DB41-2DBC-ECFE-270F84B5F09F}"/>
                </a:ext>
              </a:extLst>
            </p:cNvPr>
            <p:cNvSpPr/>
            <p:nvPr/>
          </p:nvSpPr>
          <p:spPr>
            <a:xfrm>
              <a:off x="4306175" y="5099558"/>
              <a:ext cx="2441904" cy="371016"/>
            </a:xfrm>
            <a:prstGeom prst="roundRect">
              <a:avLst>
                <a:gd name="adj" fmla="val 12387"/>
              </a:avLst>
            </a:prstGeom>
            <a:solidFill>
              <a:srgbClr val="97A1B0">
                <a:lumMod val="20000"/>
                <a:lumOff val="80000"/>
              </a:srgbClr>
            </a:solidFill>
            <a:ln>
              <a:noFill/>
            </a:ln>
          </p:spPr>
          <p:txBody>
            <a:bodyPr spcFirstLastPara="1" wrap="square" lIns="91413" tIns="45694" rIns="91413" bIns="45694" anchor="ctr" anchorCtr="0">
              <a:noAutofit/>
            </a:bodyPr>
            <a:lstStyle/>
            <a:p>
              <a:pPr algn="ctr" defTabSz="914309">
                <a:defRPr/>
              </a:pPr>
              <a:r>
                <a:rPr lang="it-IT" sz="900"/>
                <a:t>O</a:t>
              </a:r>
              <a:r>
                <a:rPr lang="en-US" sz="900"/>
                <a:t>PERARATIONAL SAFETY MANAGEMENT</a:t>
              </a:r>
              <a:endParaRPr/>
            </a:p>
          </p:txBody>
        </p:sp>
        <p:sp>
          <p:nvSpPr>
            <p:cNvPr id="15" name="Google Shape;1345;p68">
              <a:extLst>
                <a:ext uri="{FF2B5EF4-FFF2-40B4-BE49-F238E27FC236}">
                  <a16:creationId xmlns:a16="http://schemas.microsoft.com/office/drawing/2014/main" id="{5D00F9D3-E128-F05C-A2C5-8F16F9CACE76}"/>
                </a:ext>
              </a:extLst>
            </p:cNvPr>
            <p:cNvSpPr/>
            <p:nvPr/>
          </p:nvSpPr>
          <p:spPr>
            <a:xfrm>
              <a:off x="4306175" y="5604495"/>
              <a:ext cx="2441904" cy="371016"/>
            </a:xfrm>
            <a:prstGeom prst="roundRect">
              <a:avLst>
                <a:gd name="adj" fmla="val 12387"/>
              </a:avLst>
            </a:prstGeom>
            <a:solidFill>
              <a:srgbClr val="97A1B0">
                <a:lumMod val="20000"/>
                <a:lumOff val="80000"/>
              </a:srgbClr>
            </a:solidFill>
            <a:ln>
              <a:noFill/>
            </a:ln>
          </p:spPr>
          <p:txBody>
            <a:bodyPr spcFirstLastPara="1" wrap="square" lIns="91413" tIns="45694" rIns="91413" bIns="45694" anchor="ctr" anchorCtr="0">
              <a:noAutofit/>
            </a:bodyPr>
            <a:lstStyle/>
            <a:p>
              <a:pPr algn="ctr" defTabSz="914309">
                <a:buSzPts val="900"/>
                <a:defRPr/>
              </a:pPr>
              <a:r>
                <a:rPr lang="it-IT" sz="900">
                  <a:cs typeface="Calibri"/>
                  <a:sym typeface="Calibri"/>
                </a:rPr>
                <a:t>A</a:t>
              </a:r>
              <a:r>
                <a:rPr lang="en-US" sz="900">
                  <a:cs typeface="Calibri"/>
                  <a:sym typeface="Calibri"/>
                </a:rPr>
                <a:t>R/VR GUIDANCE</a:t>
              </a:r>
              <a:endParaRPr/>
            </a:p>
          </p:txBody>
        </p:sp>
        <p:cxnSp>
          <p:nvCxnSpPr>
            <p:cNvPr id="16" name="Straight Connector 89">
              <a:extLst>
                <a:ext uri="{FF2B5EF4-FFF2-40B4-BE49-F238E27FC236}">
                  <a16:creationId xmlns:a16="http://schemas.microsoft.com/office/drawing/2014/main" id="{3518C0CD-D868-44A0-8657-2C6267AE0384}"/>
                </a:ext>
              </a:extLst>
            </p:cNvPr>
            <p:cNvCxnSpPr>
              <a:cxnSpLocks/>
            </p:cNvCxnSpPr>
            <p:nvPr/>
          </p:nvCxnSpPr>
          <p:spPr>
            <a:xfrm>
              <a:off x="4314726" y="2254250"/>
              <a:ext cx="0" cy="508000"/>
            </a:xfrm>
            <a:prstGeom prst="line">
              <a:avLst/>
            </a:prstGeom>
            <a:noFill/>
            <a:ln w="6350" cap="flat" cmpd="sng" algn="ctr">
              <a:solidFill>
                <a:srgbClr val="6B04A8"/>
              </a:solidFill>
              <a:prstDash val="solid"/>
              <a:miter lim="800000"/>
              <a:headEnd type="oval" w="med" len="med"/>
              <a:tailEnd type="oval" w="med" len="med"/>
            </a:ln>
            <a:effectLst/>
          </p:spPr>
        </p:cxnSp>
        <p:sp>
          <p:nvSpPr>
            <p:cNvPr id="17" name="TextBox 90">
              <a:extLst>
                <a:ext uri="{FF2B5EF4-FFF2-40B4-BE49-F238E27FC236}">
                  <a16:creationId xmlns:a16="http://schemas.microsoft.com/office/drawing/2014/main" id="{F721C279-E995-D6C4-81C7-165F43056B8D}"/>
                </a:ext>
              </a:extLst>
            </p:cNvPr>
            <p:cNvSpPr txBox="1"/>
            <p:nvPr/>
          </p:nvSpPr>
          <p:spPr>
            <a:xfrm rot="16200000">
              <a:off x="3854560" y="2399855"/>
              <a:ext cx="685979" cy="190329"/>
            </a:xfrm>
            <a:prstGeom prst="rect">
              <a:avLst/>
            </a:prstGeom>
            <a:noFill/>
          </p:spPr>
          <p:txBody>
            <a:bodyPr wrap="none" rtlCol="0">
              <a:spAutoFit/>
            </a:bodyPr>
            <a:lstStyle/>
            <a:p>
              <a:pPr defTabSz="914309">
                <a:defRPr/>
              </a:pPr>
              <a:r>
                <a:rPr lang="it-IT" sz="600" dirty="0">
                  <a:solidFill>
                    <a:srgbClr val="BC11FF"/>
                  </a:solidFill>
                </a:rPr>
                <a:t>STRATEGIZE</a:t>
              </a:r>
              <a:endParaRPr lang="en-US" sz="600" dirty="0">
                <a:solidFill>
                  <a:srgbClr val="BC11FF"/>
                </a:solidFill>
              </a:endParaRPr>
            </a:p>
          </p:txBody>
        </p:sp>
        <p:sp>
          <p:nvSpPr>
            <p:cNvPr id="18" name="TextBox 91">
              <a:extLst>
                <a:ext uri="{FF2B5EF4-FFF2-40B4-BE49-F238E27FC236}">
                  <a16:creationId xmlns:a16="http://schemas.microsoft.com/office/drawing/2014/main" id="{83547B2F-2E47-E89A-D4E8-38E0923BCE1F}"/>
                </a:ext>
              </a:extLst>
            </p:cNvPr>
            <p:cNvSpPr txBox="1"/>
            <p:nvPr/>
          </p:nvSpPr>
          <p:spPr>
            <a:xfrm rot="16200000">
              <a:off x="3899455" y="3155649"/>
              <a:ext cx="595110" cy="190329"/>
            </a:xfrm>
            <a:prstGeom prst="rect">
              <a:avLst/>
            </a:prstGeom>
            <a:noFill/>
          </p:spPr>
          <p:txBody>
            <a:bodyPr wrap="none" rtlCol="0">
              <a:spAutoFit/>
            </a:bodyPr>
            <a:lstStyle/>
            <a:p>
              <a:pPr defTabSz="914309">
                <a:defRPr/>
              </a:pPr>
              <a:r>
                <a:rPr lang="it-IT" sz="600">
                  <a:solidFill>
                    <a:srgbClr val="BC11FF"/>
                  </a:solidFill>
                </a:rPr>
                <a:t>VISUALIZE</a:t>
              </a:r>
              <a:endParaRPr lang="en-US" sz="600">
                <a:solidFill>
                  <a:srgbClr val="BC11FF"/>
                </a:solidFill>
              </a:endParaRPr>
            </a:p>
          </p:txBody>
        </p:sp>
        <p:cxnSp>
          <p:nvCxnSpPr>
            <p:cNvPr id="19" name="Straight Connector 92">
              <a:extLst>
                <a:ext uri="{FF2B5EF4-FFF2-40B4-BE49-F238E27FC236}">
                  <a16:creationId xmlns:a16="http://schemas.microsoft.com/office/drawing/2014/main" id="{2CCB13D8-9075-B9BA-A2D7-925F65F48D93}"/>
                </a:ext>
              </a:extLst>
            </p:cNvPr>
            <p:cNvCxnSpPr>
              <a:cxnSpLocks/>
            </p:cNvCxnSpPr>
            <p:nvPr/>
          </p:nvCxnSpPr>
          <p:spPr>
            <a:xfrm>
              <a:off x="4302026" y="3255114"/>
              <a:ext cx="0" cy="0"/>
            </a:xfrm>
            <a:prstGeom prst="line">
              <a:avLst/>
            </a:prstGeom>
            <a:noFill/>
            <a:ln w="6350" cap="flat" cmpd="sng" algn="ctr">
              <a:solidFill>
                <a:srgbClr val="6B04A8"/>
              </a:solidFill>
              <a:prstDash val="solid"/>
              <a:miter lim="800000"/>
              <a:headEnd type="oval" w="med" len="med"/>
              <a:tailEnd type="oval" w="med" len="med"/>
            </a:ln>
            <a:effectLst/>
          </p:spPr>
        </p:cxnSp>
        <p:cxnSp>
          <p:nvCxnSpPr>
            <p:cNvPr id="20" name="Straight Connector 93">
              <a:extLst>
                <a:ext uri="{FF2B5EF4-FFF2-40B4-BE49-F238E27FC236}">
                  <a16:creationId xmlns:a16="http://schemas.microsoft.com/office/drawing/2014/main" id="{CFE3D74D-C143-B854-DDF4-9C96C7B570E8}"/>
                </a:ext>
              </a:extLst>
            </p:cNvPr>
            <p:cNvCxnSpPr>
              <a:cxnSpLocks/>
            </p:cNvCxnSpPr>
            <p:nvPr/>
          </p:nvCxnSpPr>
          <p:spPr>
            <a:xfrm>
              <a:off x="4314726" y="3777731"/>
              <a:ext cx="0" cy="508000"/>
            </a:xfrm>
            <a:prstGeom prst="line">
              <a:avLst/>
            </a:prstGeom>
            <a:noFill/>
            <a:ln w="6350" cap="flat" cmpd="sng" algn="ctr">
              <a:solidFill>
                <a:srgbClr val="6B04A8"/>
              </a:solidFill>
              <a:prstDash val="solid"/>
              <a:miter lim="800000"/>
              <a:headEnd type="oval" w="med" len="med"/>
              <a:tailEnd type="oval" w="med" len="med"/>
            </a:ln>
            <a:effectLst/>
          </p:spPr>
        </p:cxnSp>
        <p:sp>
          <p:nvSpPr>
            <p:cNvPr id="21" name="TextBox 94">
              <a:extLst>
                <a:ext uri="{FF2B5EF4-FFF2-40B4-BE49-F238E27FC236}">
                  <a16:creationId xmlns:a16="http://schemas.microsoft.com/office/drawing/2014/main" id="{C9C873E2-0EF0-F885-CF20-655B0B89C208}"/>
                </a:ext>
              </a:extLst>
            </p:cNvPr>
            <p:cNvSpPr txBox="1"/>
            <p:nvPr/>
          </p:nvSpPr>
          <p:spPr>
            <a:xfrm rot="16200000">
              <a:off x="3921472" y="3923336"/>
              <a:ext cx="552154" cy="190329"/>
            </a:xfrm>
            <a:prstGeom prst="rect">
              <a:avLst/>
            </a:prstGeom>
            <a:noFill/>
          </p:spPr>
          <p:txBody>
            <a:bodyPr wrap="none" rtlCol="0">
              <a:spAutoFit/>
            </a:bodyPr>
            <a:lstStyle/>
            <a:p>
              <a:pPr defTabSz="914309">
                <a:defRPr/>
              </a:pPr>
              <a:r>
                <a:rPr lang="it-IT" sz="600">
                  <a:solidFill>
                    <a:srgbClr val="BC11FF"/>
                  </a:solidFill>
                </a:rPr>
                <a:t>ANALYZE</a:t>
              </a:r>
              <a:endParaRPr lang="en-US" sz="600">
                <a:solidFill>
                  <a:srgbClr val="BC11FF"/>
                </a:solidFill>
              </a:endParaRPr>
            </a:p>
          </p:txBody>
        </p:sp>
        <p:cxnSp>
          <p:nvCxnSpPr>
            <p:cNvPr id="22" name="Straight Connector 95">
              <a:extLst>
                <a:ext uri="{FF2B5EF4-FFF2-40B4-BE49-F238E27FC236}">
                  <a16:creationId xmlns:a16="http://schemas.microsoft.com/office/drawing/2014/main" id="{06541DF2-8192-03C9-7AA3-572CBA3906C2}"/>
                </a:ext>
              </a:extLst>
            </p:cNvPr>
            <p:cNvCxnSpPr>
              <a:cxnSpLocks/>
              <a:endCxn id="15" idx="1"/>
            </p:cNvCxnSpPr>
            <p:nvPr/>
          </p:nvCxnSpPr>
          <p:spPr>
            <a:xfrm>
              <a:off x="4299298" y="4796050"/>
              <a:ext cx="6877" cy="993953"/>
            </a:xfrm>
            <a:prstGeom prst="line">
              <a:avLst/>
            </a:prstGeom>
            <a:noFill/>
            <a:ln w="6350" cap="flat" cmpd="sng" algn="ctr">
              <a:solidFill>
                <a:srgbClr val="6B04A8"/>
              </a:solidFill>
              <a:prstDash val="solid"/>
              <a:miter lim="800000"/>
              <a:headEnd type="oval" w="med" len="med"/>
              <a:tailEnd type="oval" w="med" len="med"/>
            </a:ln>
            <a:effectLst/>
          </p:spPr>
        </p:cxnSp>
        <p:sp>
          <p:nvSpPr>
            <p:cNvPr id="23" name="TextBox 96">
              <a:extLst>
                <a:ext uri="{FF2B5EF4-FFF2-40B4-BE49-F238E27FC236}">
                  <a16:creationId xmlns:a16="http://schemas.microsoft.com/office/drawing/2014/main" id="{4577AB02-FB5D-DDA2-9257-E6EC2235F878}"/>
                </a:ext>
              </a:extLst>
            </p:cNvPr>
            <p:cNvSpPr txBox="1"/>
            <p:nvPr/>
          </p:nvSpPr>
          <p:spPr>
            <a:xfrm rot="16200000">
              <a:off x="3893606" y="5128925"/>
              <a:ext cx="594136" cy="190329"/>
            </a:xfrm>
            <a:prstGeom prst="rect">
              <a:avLst/>
            </a:prstGeom>
            <a:noFill/>
          </p:spPr>
          <p:txBody>
            <a:bodyPr wrap="square" rtlCol="0">
              <a:spAutoFit/>
            </a:bodyPr>
            <a:lstStyle/>
            <a:p>
              <a:pPr defTabSz="914309">
                <a:defRPr/>
              </a:pPr>
              <a:r>
                <a:rPr lang="it-IT" sz="600">
                  <a:solidFill>
                    <a:srgbClr val="BC11FF"/>
                  </a:solidFill>
                </a:rPr>
                <a:t>EXECUTE</a:t>
              </a:r>
              <a:endParaRPr lang="en-US" sz="600">
                <a:solidFill>
                  <a:srgbClr val="BC11FF"/>
                </a:solidFill>
              </a:endParaRPr>
            </a:p>
          </p:txBody>
        </p:sp>
      </p:grpSp>
    </p:spTree>
    <p:extLst>
      <p:ext uri="{BB962C8B-B14F-4D97-AF65-F5344CB8AC3E}">
        <p14:creationId xmlns:p14="http://schemas.microsoft.com/office/powerpoint/2010/main" val="320532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2" name="Parallélogramme 1"/>
          <p:cNvSpPr/>
          <p:nvPr/>
        </p:nvSpPr>
        <p:spPr>
          <a:xfrm rot="10800000" flipV="1">
            <a:off x="3105424" y="2425563"/>
            <a:ext cx="3009871" cy="1364423"/>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Actionable Data</a:t>
            </a:r>
          </a:p>
        </p:txBody>
      </p:sp>
      <p:sp>
        <p:nvSpPr>
          <p:cNvPr id="9" name="Parallélogramme 8"/>
          <p:cNvSpPr/>
          <p:nvPr/>
        </p:nvSpPr>
        <p:spPr>
          <a:xfrm rot="10800000" flipV="1">
            <a:off x="206651" y="2425564"/>
            <a:ext cx="3009870" cy="1364423"/>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Quality Vibration Signals</a:t>
            </a:r>
          </a:p>
        </p:txBody>
      </p:sp>
      <p:sp>
        <p:nvSpPr>
          <p:cNvPr id="11" name="Parallélogramme 10"/>
          <p:cNvSpPr/>
          <p:nvPr/>
        </p:nvSpPr>
        <p:spPr>
          <a:xfrm rot="10800000" flipV="1">
            <a:off x="6004198" y="2476518"/>
            <a:ext cx="3009872" cy="1364423"/>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Data Analytics</a:t>
            </a:r>
          </a:p>
        </p:txBody>
      </p:sp>
      <p:sp>
        <p:nvSpPr>
          <p:cNvPr id="12" name="Parallélogramme 11"/>
          <p:cNvSpPr/>
          <p:nvPr/>
        </p:nvSpPr>
        <p:spPr>
          <a:xfrm rot="10800000" flipV="1">
            <a:off x="8902972" y="2476518"/>
            <a:ext cx="3009873" cy="1364424"/>
          </a:xfrm>
          <a:prstGeom prst="parallelogram">
            <a:avLst>
              <a:gd name="adj" fmla="val 4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Predict Failure Modes</a:t>
            </a:r>
          </a:p>
        </p:txBody>
      </p:sp>
      <p:grpSp>
        <p:nvGrpSpPr>
          <p:cNvPr id="3" name="Group 2">
            <a:extLst>
              <a:ext uri="{FF2B5EF4-FFF2-40B4-BE49-F238E27FC236}">
                <a16:creationId xmlns:a16="http://schemas.microsoft.com/office/drawing/2014/main" id="{F1ED5B6E-96E1-6935-BD8F-734AB379ACC1}"/>
              </a:ext>
            </a:extLst>
          </p:cNvPr>
          <p:cNvGrpSpPr/>
          <p:nvPr/>
        </p:nvGrpSpPr>
        <p:grpSpPr>
          <a:xfrm>
            <a:off x="7743789" y="5849106"/>
            <a:ext cx="2191384" cy="725106"/>
            <a:chOff x="6309407" y="4425246"/>
            <a:chExt cx="2191384" cy="725106"/>
          </a:xfrm>
        </p:grpSpPr>
        <p:pic>
          <p:nvPicPr>
            <p:cNvPr id="4" name="Picture 3" descr="A close up of a sign&#10;&#10;Description generated with high confidence">
              <a:extLst>
                <a:ext uri="{FF2B5EF4-FFF2-40B4-BE49-F238E27FC236}">
                  <a16:creationId xmlns:a16="http://schemas.microsoft.com/office/drawing/2014/main" id="{D57958D4-BA15-2183-FBB3-EFF689113B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5" name="Picture 4" descr="A close up of a sign&#10;&#10;Description generated with high confidence">
              <a:extLst>
                <a:ext uri="{FF2B5EF4-FFF2-40B4-BE49-F238E27FC236}">
                  <a16:creationId xmlns:a16="http://schemas.microsoft.com/office/drawing/2014/main" id="{B4CD4AA9-3CEB-C256-3102-A57C6E824B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extLst>
      <p:ext uri="{BB962C8B-B14F-4D97-AF65-F5344CB8AC3E}">
        <p14:creationId xmlns:p14="http://schemas.microsoft.com/office/powerpoint/2010/main" val="1289375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546D20A-A606-4E12-A310-B67133628AD2}"/>
              </a:ext>
            </a:extLst>
          </p:cNvPr>
          <p:cNvSpPr>
            <a:spLocks noGrp="1"/>
          </p:cNvSpPr>
          <p:nvPr>
            <p:ph type="title"/>
          </p:nvPr>
        </p:nvSpPr>
        <p:spPr/>
        <p:txBody>
          <a:bodyPr/>
          <a:lstStyle/>
          <a:p>
            <a:r>
              <a:rPr lang="en-US" dirty="0">
                <a:solidFill>
                  <a:srgbClr val="FF0000"/>
                </a:solidFill>
              </a:rPr>
              <a:t>AVEVA APM Connects Asset Strategy to Corporate Objectives</a:t>
            </a:r>
            <a:endParaRPr lang="sv-SE" dirty="0">
              <a:solidFill>
                <a:srgbClr val="FF0000"/>
              </a:solidFill>
            </a:endParaRPr>
          </a:p>
        </p:txBody>
      </p:sp>
      <p:sp>
        <p:nvSpPr>
          <p:cNvPr id="2" name="Platshållare för sidfot 1">
            <a:extLst>
              <a:ext uri="{FF2B5EF4-FFF2-40B4-BE49-F238E27FC236}">
                <a16:creationId xmlns:a16="http://schemas.microsoft.com/office/drawing/2014/main" id="{93D7F286-32A9-46D6-A1C6-4CAE3CEF2B40}"/>
              </a:ext>
            </a:extLst>
          </p:cNvPr>
          <p:cNvSpPr>
            <a:spLocks noGrp="1"/>
          </p:cNvSpPr>
          <p:nvPr>
            <p:ph type="ftr" sz="quarter" idx="11"/>
          </p:nvPr>
        </p:nvSpPr>
        <p:spPr/>
        <p:txBody>
          <a:bodyPr/>
          <a:lstStyle/>
          <a:p>
            <a:r>
              <a:rPr lang="en-US"/>
              <a:t>© 2022 AVEVA Group plc and its subsidiaries. All rights reserved.</a:t>
            </a:r>
            <a:endParaRPr lang="en-GB" dirty="0"/>
          </a:p>
        </p:txBody>
      </p:sp>
      <p:cxnSp>
        <p:nvCxnSpPr>
          <p:cNvPr id="6" name="Straight Arrow Connector 3">
            <a:extLst>
              <a:ext uri="{FF2B5EF4-FFF2-40B4-BE49-F238E27FC236}">
                <a16:creationId xmlns:a16="http://schemas.microsoft.com/office/drawing/2014/main" id="{F5B68670-95F5-4A05-8007-E3F96305385B}"/>
              </a:ext>
            </a:extLst>
          </p:cNvPr>
          <p:cNvCxnSpPr>
            <a:cxnSpLocks/>
          </p:cNvCxnSpPr>
          <p:nvPr/>
        </p:nvCxnSpPr>
        <p:spPr>
          <a:xfrm flipV="1">
            <a:off x="6495202" y="2743564"/>
            <a:ext cx="0" cy="3056637"/>
          </a:xfrm>
          <a:prstGeom prst="straightConnector1">
            <a:avLst/>
          </a:prstGeom>
          <a:noFill/>
          <a:ln w="44450" cap="flat" cmpd="sng" algn="ctr">
            <a:solidFill>
              <a:schemeClr val="accent1"/>
            </a:solidFill>
            <a:prstDash val="solid"/>
            <a:miter lim="800000"/>
            <a:tailEnd type="triangle" w="med" len="sm"/>
          </a:ln>
          <a:effectLst/>
        </p:spPr>
      </p:cxnSp>
      <p:graphicFrame>
        <p:nvGraphicFramePr>
          <p:cNvPr id="7" name="Chart 4">
            <a:extLst>
              <a:ext uri="{FF2B5EF4-FFF2-40B4-BE49-F238E27FC236}">
                <a16:creationId xmlns:a16="http://schemas.microsoft.com/office/drawing/2014/main" id="{1570A7B7-B585-41CE-907A-F8200660115C}"/>
              </a:ext>
            </a:extLst>
          </p:cNvPr>
          <p:cNvGraphicFramePr/>
          <p:nvPr/>
        </p:nvGraphicFramePr>
        <p:xfrm>
          <a:off x="1344195" y="2494061"/>
          <a:ext cx="3681875" cy="285037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5">
            <a:extLst>
              <a:ext uri="{FF2B5EF4-FFF2-40B4-BE49-F238E27FC236}">
                <a16:creationId xmlns:a16="http://schemas.microsoft.com/office/drawing/2014/main" id="{A43300C5-8D28-46CA-86B2-F39530936CA0}"/>
              </a:ext>
            </a:extLst>
          </p:cNvPr>
          <p:cNvSpPr txBox="1"/>
          <p:nvPr/>
        </p:nvSpPr>
        <p:spPr>
          <a:xfrm>
            <a:off x="4247479" y="3096173"/>
            <a:ext cx="1175169" cy="346204"/>
          </a:xfrm>
          <a:prstGeom prst="rect">
            <a:avLst/>
          </a:prstGeom>
          <a:noFill/>
        </p:spPr>
        <p:txBody>
          <a:bodyPr wrap="none" lIns="0" rtlCol="0">
            <a:noAutofit/>
          </a:bodyPr>
          <a:lstStyle/>
          <a:p>
            <a:pPr defTabSz="457132">
              <a:buClrTx/>
              <a:defRPr/>
            </a:pPr>
            <a:r>
              <a:rPr lang="en-CA" sz="1000" kern="1200">
                <a:latin typeface="+mn-lt"/>
                <a:ea typeface="+mn-ea"/>
              </a:rPr>
              <a:t>Reactive and </a:t>
            </a:r>
          </a:p>
          <a:p>
            <a:pPr defTabSz="457132">
              <a:buClrTx/>
              <a:defRPr/>
            </a:pPr>
            <a:r>
              <a:rPr lang="en-CA" sz="1000" kern="1200">
                <a:latin typeface="+mn-lt"/>
                <a:ea typeface="+mn-ea"/>
              </a:rPr>
              <a:t>Preventive Programs</a:t>
            </a:r>
          </a:p>
        </p:txBody>
      </p:sp>
      <p:sp>
        <p:nvSpPr>
          <p:cNvPr id="9" name="TextBox 6">
            <a:extLst>
              <a:ext uri="{FF2B5EF4-FFF2-40B4-BE49-F238E27FC236}">
                <a16:creationId xmlns:a16="http://schemas.microsoft.com/office/drawing/2014/main" id="{1F7DDC77-CD02-45D6-AB25-ADD7DE36FF4F}"/>
              </a:ext>
            </a:extLst>
          </p:cNvPr>
          <p:cNvSpPr txBox="1"/>
          <p:nvPr/>
        </p:nvSpPr>
        <p:spPr>
          <a:xfrm>
            <a:off x="860376" y="4644334"/>
            <a:ext cx="1229664" cy="346204"/>
          </a:xfrm>
          <a:prstGeom prst="rect">
            <a:avLst/>
          </a:prstGeom>
          <a:noFill/>
        </p:spPr>
        <p:txBody>
          <a:bodyPr wrap="none" lIns="0" rtlCol="0">
            <a:noAutofit/>
          </a:bodyPr>
          <a:lstStyle/>
          <a:p>
            <a:pPr algn="r" defTabSz="457132">
              <a:buClrTx/>
              <a:defRPr/>
            </a:pPr>
            <a:r>
              <a:rPr lang="en-CA" sz="1000" kern="1200" dirty="0">
                <a:latin typeface="+mn-lt"/>
                <a:ea typeface="+mn-ea"/>
              </a:rPr>
              <a:t>Predictive Technology</a:t>
            </a:r>
          </a:p>
          <a:p>
            <a:pPr algn="r" defTabSz="457132">
              <a:buClrTx/>
              <a:defRPr/>
            </a:pPr>
            <a:r>
              <a:rPr lang="en-CA" sz="1000" kern="1200" dirty="0">
                <a:latin typeface="+mn-lt"/>
                <a:ea typeface="+mn-ea"/>
              </a:rPr>
              <a:t>for Early Warnings</a:t>
            </a:r>
          </a:p>
        </p:txBody>
      </p:sp>
      <p:sp>
        <p:nvSpPr>
          <p:cNvPr id="10" name="Rectangle 7">
            <a:extLst>
              <a:ext uri="{FF2B5EF4-FFF2-40B4-BE49-F238E27FC236}">
                <a16:creationId xmlns:a16="http://schemas.microsoft.com/office/drawing/2014/main" id="{488435B1-BC95-4654-92BB-207BB1CA0D5D}"/>
              </a:ext>
            </a:extLst>
          </p:cNvPr>
          <p:cNvSpPr/>
          <p:nvPr/>
        </p:nvSpPr>
        <p:spPr>
          <a:xfrm>
            <a:off x="612570" y="1631464"/>
            <a:ext cx="5320848" cy="584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09">
              <a:buClr>
                <a:srgbClr val="9E478E"/>
              </a:buClr>
              <a:buSzPct val="50000"/>
              <a:defRPr/>
            </a:pPr>
            <a:r>
              <a:rPr lang="en-US" sz="2000" b="1" kern="1200">
                <a:solidFill>
                  <a:srgbClr val="FFFFFF"/>
                </a:solidFill>
              </a:rPr>
              <a:t>Failure Patterns</a:t>
            </a:r>
          </a:p>
        </p:txBody>
      </p:sp>
      <p:sp>
        <p:nvSpPr>
          <p:cNvPr id="11" name="Rectangle 8">
            <a:extLst>
              <a:ext uri="{FF2B5EF4-FFF2-40B4-BE49-F238E27FC236}">
                <a16:creationId xmlns:a16="http://schemas.microsoft.com/office/drawing/2014/main" id="{B7035523-FE16-4932-B45F-D4F0BB73DA91}"/>
              </a:ext>
            </a:extLst>
          </p:cNvPr>
          <p:cNvSpPr/>
          <p:nvPr/>
        </p:nvSpPr>
        <p:spPr>
          <a:xfrm>
            <a:off x="6260045" y="1631463"/>
            <a:ext cx="5320848" cy="584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09">
              <a:buClr>
                <a:srgbClr val="9E478E"/>
              </a:buClr>
              <a:buSzPct val="50000"/>
              <a:defRPr/>
            </a:pPr>
            <a:r>
              <a:rPr lang="en-US" sz="2000" b="1" kern="1200">
                <a:solidFill>
                  <a:srgbClr val="FFFFFF"/>
                </a:solidFill>
              </a:rPr>
              <a:t>It’s a Journey</a:t>
            </a:r>
          </a:p>
        </p:txBody>
      </p:sp>
      <p:sp>
        <p:nvSpPr>
          <p:cNvPr id="12" name="Rectangle 9">
            <a:extLst>
              <a:ext uri="{FF2B5EF4-FFF2-40B4-BE49-F238E27FC236}">
                <a16:creationId xmlns:a16="http://schemas.microsoft.com/office/drawing/2014/main" id="{FD85090D-8E8D-4A7D-B245-A365538250AB}"/>
              </a:ext>
            </a:extLst>
          </p:cNvPr>
          <p:cNvSpPr/>
          <p:nvPr/>
        </p:nvSpPr>
        <p:spPr>
          <a:xfrm>
            <a:off x="609703" y="2359307"/>
            <a:ext cx="5320666" cy="3538525"/>
          </a:xfrm>
          <a:prstGeom prst="rect">
            <a:avLst/>
          </a:prstGeom>
          <a:noFill/>
          <a:ln w="3175">
            <a:solidFill>
              <a:srgbClr val="F7F3F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b" anchorCtr="0" forceAA="0" compatLnSpc="1">
            <a:prstTxWarp prst="textNoShape">
              <a:avLst/>
            </a:prstTxWarp>
            <a:noAutofit/>
          </a:bodyPr>
          <a:lstStyle/>
          <a:p>
            <a:pPr marL="182862" indent="-182862" defTabSz="914309">
              <a:spcBef>
                <a:spcPts val="400"/>
              </a:spcBef>
              <a:buClr>
                <a:srgbClr val="F70656"/>
              </a:buClr>
              <a:buSzPct val="100000"/>
              <a:buFont typeface="Arial" panose="020B0604020202020204" pitchFamily="34" charset="0"/>
              <a:buChar char="•"/>
              <a:defRPr/>
            </a:pPr>
            <a:endParaRPr lang="en-SG" sz="1000" kern="1200">
              <a:solidFill>
                <a:srgbClr val="000000"/>
              </a:solidFill>
              <a:cs typeface="Calibri" panose="020F0502020204030204" pitchFamily="34" charset="0"/>
            </a:endParaRPr>
          </a:p>
        </p:txBody>
      </p:sp>
      <p:sp>
        <p:nvSpPr>
          <p:cNvPr id="13" name="Rectangle 10">
            <a:extLst>
              <a:ext uri="{FF2B5EF4-FFF2-40B4-BE49-F238E27FC236}">
                <a16:creationId xmlns:a16="http://schemas.microsoft.com/office/drawing/2014/main" id="{4B49C15A-B48E-4767-A307-DDEC83A814D2}"/>
              </a:ext>
            </a:extLst>
          </p:cNvPr>
          <p:cNvSpPr/>
          <p:nvPr/>
        </p:nvSpPr>
        <p:spPr>
          <a:xfrm>
            <a:off x="6260044" y="2359308"/>
            <a:ext cx="5320666" cy="3538525"/>
          </a:xfrm>
          <a:prstGeom prst="rect">
            <a:avLst/>
          </a:prstGeom>
          <a:noFill/>
          <a:ln w="3175">
            <a:solidFill>
              <a:srgbClr val="F7F3F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b" anchorCtr="0" forceAA="0" compatLnSpc="1">
            <a:prstTxWarp prst="textNoShape">
              <a:avLst/>
            </a:prstTxWarp>
            <a:noAutofit/>
          </a:bodyPr>
          <a:lstStyle/>
          <a:p>
            <a:pPr marL="182862" indent="-182862" defTabSz="914309">
              <a:spcBef>
                <a:spcPts val="400"/>
              </a:spcBef>
              <a:buClr>
                <a:srgbClr val="F70656"/>
              </a:buClr>
              <a:buSzPct val="100000"/>
              <a:buFont typeface="Arial" panose="020B0604020202020204" pitchFamily="34" charset="0"/>
              <a:buChar char="•"/>
              <a:defRPr/>
            </a:pPr>
            <a:endParaRPr lang="en-SG" sz="1000" kern="1200">
              <a:solidFill>
                <a:srgbClr val="000000"/>
              </a:solidFill>
              <a:cs typeface="Calibri" panose="020F0502020204030204" pitchFamily="34" charset="0"/>
            </a:endParaRPr>
          </a:p>
        </p:txBody>
      </p:sp>
      <p:sp>
        <p:nvSpPr>
          <p:cNvPr id="14" name="Text Placeholder 4">
            <a:extLst>
              <a:ext uri="{FF2B5EF4-FFF2-40B4-BE49-F238E27FC236}">
                <a16:creationId xmlns:a16="http://schemas.microsoft.com/office/drawing/2014/main" id="{4B364A23-6E64-4CA0-BC32-9EB865B70E45}"/>
              </a:ext>
            </a:extLst>
          </p:cNvPr>
          <p:cNvSpPr txBox="1">
            <a:spLocks/>
          </p:cNvSpPr>
          <p:nvPr/>
        </p:nvSpPr>
        <p:spPr>
          <a:xfrm>
            <a:off x="671029" y="5479187"/>
            <a:ext cx="5198011" cy="369284"/>
          </a:xfrm>
          <a:prstGeom prst="rect">
            <a:avLst/>
          </a:prstGeom>
        </p:spPr>
        <p:txBody>
          <a:bodyPr vert="horz" wrap="square" lIns="0" tIns="0" rIns="0" bIns="0" rtlCol="0" anchor="t" anchorCtr="0">
            <a:spAutoFit/>
          </a:bodyPr>
          <a:lstStyle>
            <a:lvl1pPr marL="287338" indent="-287338" algn="l" defTabSz="914400" rtl="0" eaLnBrk="1" latinLnBrk="0" hangingPunct="1">
              <a:lnSpc>
                <a:spcPts val="2800"/>
              </a:lnSpc>
              <a:spcBef>
                <a:spcPts val="200"/>
              </a:spcBef>
              <a:spcAft>
                <a:spcPts val="0"/>
              </a:spcAft>
              <a:buClr>
                <a:schemeClr val="accent2"/>
              </a:buClr>
              <a:buSzPct val="50000"/>
              <a:buFont typeface="Arial" panose="020B0604020202020204" pitchFamily="34" charset="0"/>
              <a:buChar char="▲"/>
              <a:defRPr sz="2800" b="1" kern="1200" cap="all" baseline="0">
                <a:solidFill>
                  <a:schemeClr val="accent2"/>
                </a:solidFill>
                <a:latin typeface="+mn-lt"/>
                <a:ea typeface="+mn-ea"/>
                <a:cs typeface="+mn-cs"/>
              </a:defRPr>
            </a:lvl1pPr>
            <a:lvl2pPr marL="576000" indent="-287338" algn="l" defTabSz="914400" rtl="0" eaLnBrk="1" latinLnBrk="0" hangingPunct="1">
              <a:lnSpc>
                <a:spcPct val="100000"/>
              </a:lnSpc>
              <a:spcBef>
                <a:spcPts val="200"/>
              </a:spcBef>
              <a:spcAft>
                <a:spcPts val="600"/>
              </a:spcAft>
              <a:buClr>
                <a:schemeClr val="accent2"/>
              </a:buClr>
              <a:buSzPct val="50000"/>
              <a:buFont typeface="Arial" panose="020B0604020202020204" pitchFamily="34" charset="0"/>
              <a:buChar char="▲"/>
              <a:defRPr sz="2000" b="0" kern="1200">
                <a:solidFill>
                  <a:schemeClr val="tx1"/>
                </a:solidFill>
                <a:latin typeface="+mn-lt"/>
                <a:ea typeface="+mn-ea"/>
                <a:cs typeface="+mn-cs"/>
              </a:defRPr>
            </a:lvl2pPr>
            <a:lvl3pPr marL="864000" indent="-287338" algn="l" defTabSz="914400" rtl="0" eaLnBrk="1" latinLnBrk="0" hangingPunct="1">
              <a:lnSpc>
                <a:spcPct val="100000"/>
              </a:lnSpc>
              <a:spcBef>
                <a:spcPts val="200"/>
              </a:spcBef>
              <a:spcAft>
                <a:spcPts val="600"/>
              </a:spcAft>
              <a:buClr>
                <a:schemeClr val="accent2"/>
              </a:buClr>
              <a:buSzPct val="50000"/>
              <a:buFont typeface="Arial" panose="020B0604020202020204" pitchFamily="34" charset="0"/>
              <a:buChar char="▲"/>
              <a:defRPr sz="1600" kern="1200">
                <a:solidFill>
                  <a:schemeClr val="tx1"/>
                </a:solidFill>
                <a:latin typeface="+mn-lt"/>
                <a:ea typeface="+mn-ea"/>
                <a:cs typeface="+mn-cs"/>
              </a:defRPr>
            </a:lvl3pPr>
            <a:lvl4pPr marL="1150938" indent="-287338" algn="l" defTabSz="914400" rtl="0" eaLnBrk="1" latinLnBrk="0" hangingPunct="1">
              <a:lnSpc>
                <a:spcPct val="100000"/>
              </a:lnSpc>
              <a:spcBef>
                <a:spcPts val="200"/>
              </a:spcBef>
              <a:spcAft>
                <a:spcPts val="600"/>
              </a:spcAft>
              <a:buClr>
                <a:schemeClr val="accent2"/>
              </a:buClr>
              <a:buSzPct val="50000"/>
              <a:buFont typeface="Arial" panose="020B0604020202020204" pitchFamily="34" charset="0"/>
              <a:buChar char="▲"/>
              <a:defRPr sz="1600" kern="1200">
                <a:solidFill>
                  <a:schemeClr val="tx1"/>
                </a:solidFill>
                <a:latin typeface="+mn-lt"/>
                <a:ea typeface="+mn-ea"/>
                <a:cs typeface="+mn-cs"/>
              </a:defRPr>
            </a:lvl4pPr>
            <a:lvl5pPr marL="1439863" indent="-287338" algn="l" defTabSz="914400" rtl="0" eaLnBrk="1" latinLnBrk="0" hangingPunct="1">
              <a:lnSpc>
                <a:spcPct val="100000"/>
              </a:lnSpc>
              <a:spcBef>
                <a:spcPts val="200"/>
              </a:spcBef>
              <a:spcAft>
                <a:spcPts val="600"/>
              </a:spcAft>
              <a:buClr>
                <a:schemeClr val="accent2"/>
              </a:buClr>
              <a:buSzPct val="50000"/>
              <a:buFont typeface="Arial" panose="020B0604020202020204" pitchFamily="34" charset="0"/>
              <a:buChar char="▲"/>
              <a:defRPr sz="1600" kern="1200">
                <a:solidFill>
                  <a:schemeClr val="tx1"/>
                </a:solidFill>
                <a:latin typeface="+mn-lt"/>
                <a:ea typeface="+mn-ea"/>
                <a:cs typeface="+mn-cs"/>
              </a:defRPr>
            </a:lvl5pPr>
            <a:lvl6pPr marL="1728000" indent="-288000" algn="l" defTabSz="914400" rtl="0" eaLnBrk="1" latinLnBrk="0" hangingPunct="1">
              <a:lnSpc>
                <a:spcPct val="100000"/>
              </a:lnSpc>
              <a:spcBef>
                <a:spcPts val="200"/>
              </a:spcBef>
              <a:spcAft>
                <a:spcPts val="600"/>
              </a:spcAft>
              <a:buClr>
                <a:schemeClr val="accent2"/>
              </a:buClr>
              <a:buSzPct val="50000"/>
              <a:buFont typeface="Arial" panose="020B0604020202020204" pitchFamily="34" charset="0"/>
              <a:buChar char="▲"/>
              <a:defRPr sz="1600" kern="1200">
                <a:solidFill>
                  <a:schemeClr val="tx1"/>
                </a:solidFill>
                <a:latin typeface="+mn-lt"/>
                <a:ea typeface="+mn-ea"/>
                <a:cs typeface="+mn-cs"/>
              </a:defRPr>
            </a:lvl6pPr>
            <a:lvl7pPr marL="2016000" indent="-288000" algn="l" defTabSz="914400" rtl="0" eaLnBrk="1" latinLnBrk="0" hangingPunct="1">
              <a:lnSpc>
                <a:spcPct val="100000"/>
              </a:lnSpc>
              <a:spcBef>
                <a:spcPts val="200"/>
              </a:spcBef>
              <a:spcAft>
                <a:spcPts val="600"/>
              </a:spcAft>
              <a:buClr>
                <a:schemeClr val="accent2"/>
              </a:buClr>
              <a:buSzPct val="50000"/>
              <a:buFont typeface="Arial" panose="020B0604020202020204" pitchFamily="34" charset="0"/>
              <a:buChar char="▲"/>
              <a:defRPr sz="1600" kern="1200">
                <a:solidFill>
                  <a:schemeClr val="tx1"/>
                </a:solidFill>
                <a:latin typeface="+mn-lt"/>
                <a:ea typeface="+mn-ea"/>
                <a:cs typeface="+mn-cs"/>
              </a:defRPr>
            </a:lvl7pPr>
            <a:lvl8pPr marL="2304000" indent="-288000" algn="l" defTabSz="914400" rtl="0" eaLnBrk="1" latinLnBrk="0" hangingPunct="1">
              <a:lnSpc>
                <a:spcPct val="100000"/>
              </a:lnSpc>
              <a:spcBef>
                <a:spcPts val="200"/>
              </a:spcBef>
              <a:spcAft>
                <a:spcPts val="600"/>
              </a:spcAft>
              <a:buClr>
                <a:schemeClr val="accent2"/>
              </a:buClr>
              <a:buSzPct val="50000"/>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09">
              <a:lnSpc>
                <a:spcPct val="100000"/>
              </a:lnSpc>
              <a:spcBef>
                <a:spcPts val="0"/>
              </a:spcBef>
              <a:buClr>
                <a:srgbClr val="6B04A8"/>
              </a:buClr>
              <a:buNone/>
              <a:defRPr/>
            </a:pPr>
            <a:r>
              <a:rPr lang="en-US" sz="800" b="0" cap="none" dirty="0">
                <a:solidFill>
                  <a:schemeClr val="tx1"/>
                </a:solidFill>
              </a:rPr>
              <a:t>ARC studies show only 18% of asset failure is </a:t>
            </a:r>
            <a:r>
              <a:rPr lang="pl-PL" sz="800" b="0" cap="none" dirty="0">
                <a:solidFill>
                  <a:schemeClr val="tx1"/>
                </a:solidFill>
              </a:rPr>
              <a:t>age-related</a:t>
            </a:r>
            <a:r>
              <a:rPr lang="en-US" sz="800" b="0" cap="none" dirty="0">
                <a:solidFill>
                  <a:schemeClr val="tx1"/>
                </a:solidFill>
              </a:rPr>
              <a:t>. Based on these data, preventive maintenance provides a benefit for just 18 percent of assets and monitoring for  predictive maintenance is </a:t>
            </a:r>
            <a:r>
              <a:rPr lang="pl-PL" sz="800" b="0" cap="none" dirty="0">
                <a:solidFill>
                  <a:schemeClr val="tx1"/>
                </a:solidFill>
              </a:rPr>
              <a:t>a </a:t>
            </a:r>
            <a:r>
              <a:rPr lang="en-US" sz="800" b="0" cap="none" dirty="0">
                <a:solidFill>
                  <a:schemeClr val="tx1"/>
                </a:solidFill>
              </a:rPr>
              <a:t>recommended option for the rest</a:t>
            </a:r>
            <a:r>
              <a:rPr lang="pl-PL" sz="800" b="0" cap="none" dirty="0">
                <a:solidFill>
                  <a:schemeClr val="tx1"/>
                </a:solidFill>
              </a:rPr>
              <a:t>.</a:t>
            </a:r>
            <a:r>
              <a:rPr lang="en-US" sz="800" b="0" cap="none" dirty="0">
                <a:solidFill>
                  <a:schemeClr val="tx1"/>
                </a:solidFill>
              </a:rPr>
              <a:t> </a:t>
            </a:r>
            <a:r>
              <a:rPr lang="en-US" sz="800" b="0" u="sng" dirty="0">
                <a:solidFill>
                  <a:srgbClr val="4D5EE0"/>
                </a:solidFill>
              </a:rPr>
              <a:t>www.arcweb.com/Lists/Posts/Post.aspx?ID=260</a:t>
            </a:r>
          </a:p>
        </p:txBody>
      </p:sp>
      <p:grpSp>
        <p:nvGrpSpPr>
          <p:cNvPr id="15" name="Group 12">
            <a:extLst>
              <a:ext uri="{FF2B5EF4-FFF2-40B4-BE49-F238E27FC236}">
                <a16:creationId xmlns:a16="http://schemas.microsoft.com/office/drawing/2014/main" id="{53F5D168-DCE9-498A-BD81-8175E2FEA999}"/>
              </a:ext>
            </a:extLst>
          </p:cNvPr>
          <p:cNvGrpSpPr/>
          <p:nvPr/>
        </p:nvGrpSpPr>
        <p:grpSpPr>
          <a:xfrm rot="10800000">
            <a:off x="6476155" y="2734873"/>
            <a:ext cx="3291408" cy="3066709"/>
            <a:chOff x="2505757" y="1236898"/>
            <a:chExt cx="4495094" cy="4127961"/>
          </a:xfrm>
        </p:grpSpPr>
        <p:sp>
          <p:nvSpPr>
            <p:cNvPr id="16" name="Trapezoid 13">
              <a:extLst>
                <a:ext uri="{FF2B5EF4-FFF2-40B4-BE49-F238E27FC236}">
                  <a16:creationId xmlns:a16="http://schemas.microsoft.com/office/drawing/2014/main" id="{078C3A47-CCA5-4515-BB60-18E11A219D18}"/>
                </a:ext>
              </a:extLst>
            </p:cNvPr>
            <p:cNvSpPr/>
            <p:nvPr/>
          </p:nvSpPr>
          <p:spPr>
            <a:xfrm rot="9659786">
              <a:off x="4364979" y="4891878"/>
              <a:ext cx="1648937" cy="472981"/>
            </a:xfrm>
            <a:prstGeom prst="trapezoid">
              <a:avLst>
                <a:gd name="adj" fmla="val 66944"/>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buClrTx/>
                <a:defRPr/>
              </a:pPr>
              <a:endParaRPr lang="en-US" sz="1800" kern="1200">
                <a:solidFill>
                  <a:srgbClr val="FFFFFF"/>
                </a:solidFill>
              </a:endParaRPr>
            </a:p>
          </p:txBody>
        </p:sp>
        <p:sp>
          <p:nvSpPr>
            <p:cNvPr id="17" name="Trapezoid 14">
              <a:extLst>
                <a:ext uri="{FF2B5EF4-FFF2-40B4-BE49-F238E27FC236}">
                  <a16:creationId xmlns:a16="http://schemas.microsoft.com/office/drawing/2014/main" id="{B6DB1148-CEE3-49CE-808B-AE8723C6D1F5}"/>
                </a:ext>
              </a:extLst>
            </p:cNvPr>
            <p:cNvSpPr/>
            <p:nvPr/>
          </p:nvSpPr>
          <p:spPr>
            <a:xfrm rot="9905785">
              <a:off x="3514970" y="4266543"/>
              <a:ext cx="2584638" cy="387665"/>
            </a:xfrm>
            <a:prstGeom prst="trapezoid">
              <a:avLst>
                <a:gd name="adj" fmla="val 21121"/>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buClrTx/>
                <a:defRPr/>
              </a:pPr>
              <a:endParaRPr lang="en-US" sz="1800" kern="1200">
                <a:solidFill>
                  <a:srgbClr val="FFFFFF"/>
                </a:solidFill>
              </a:endParaRPr>
            </a:p>
          </p:txBody>
        </p:sp>
        <p:sp>
          <p:nvSpPr>
            <p:cNvPr id="18" name="Trapezoid 15">
              <a:extLst>
                <a:ext uri="{FF2B5EF4-FFF2-40B4-BE49-F238E27FC236}">
                  <a16:creationId xmlns:a16="http://schemas.microsoft.com/office/drawing/2014/main" id="{552DF925-945F-45D4-833C-43DA72F29A73}"/>
                </a:ext>
              </a:extLst>
            </p:cNvPr>
            <p:cNvSpPr/>
            <p:nvPr/>
          </p:nvSpPr>
          <p:spPr>
            <a:xfrm rot="10090773">
              <a:off x="2810582" y="1654423"/>
              <a:ext cx="4082267" cy="570772"/>
            </a:xfrm>
            <a:prstGeom prst="trapezoid">
              <a:avLst>
                <a:gd name="adj" fmla="val 11680"/>
              </a:avLst>
            </a:prstGeom>
            <a:solidFill>
              <a:srgbClr val="4D5E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buClrTx/>
                <a:defRPr/>
              </a:pPr>
              <a:endParaRPr lang="en-US" sz="1800" kern="1200">
                <a:solidFill>
                  <a:srgbClr val="FFFFFF"/>
                </a:solidFill>
              </a:endParaRPr>
            </a:p>
          </p:txBody>
        </p:sp>
        <p:sp>
          <p:nvSpPr>
            <p:cNvPr id="19" name="Trapezoid 16">
              <a:extLst>
                <a:ext uri="{FF2B5EF4-FFF2-40B4-BE49-F238E27FC236}">
                  <a16:creationId xmlns:a16="http://schemas.microsoft.com/office/drawing/2014/main" id="{BF95424D-0539-4095-B1E9-F823B58C9A84}"/>
                </a:ext>
              </a:extLst>
            </p:cNvPr>
            <p:cNvSpPr/>
            <p:nvPr/>
          </p:nvSpPr>
          <p:spPr>
            <a:xfrm rot="9999900">
              <a:off x="3055456" y="2518589"/>
              <a:ext cx="3516269" cy="523317"/>
            </a:xfrm>
            <a:prstGeom prst="trapezoid">
              <a:avLst>
                <a:gd name="adj" fmla="val 11680"/>
              </a:avLst>
            </a:prstGeom>
            <a:solidFill>
              <a:srgbClr val="4D5E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buClrTx/>
                <a:defRPr/>
              </a:pPr>
              <a:endParaRPr lang="en-US" sz="1800" kern="1200">
                <a:solidFill>
                  <a:srgbClr val="FFFFFF"/>
                </a:solidFill>
              </a:endParaRPr>
            </a:p>
          </p:txBody>
        </p:sp>
        <p:sp>
          <p:nvSpPr>
            <p:cNvPr id="20" name="Trapezoid 17">
              <a:extLst>
                <a:ext uri="{FF2B5EF4-FFF2-40B4-BE49-F238E27FC236}">
                  <a16:creationId xmlns:a16="http://schemas.microsoft.com/office/drawing/2014/main" id="{A7FF7324-9632-481D-801F-2FAF18AB4983}"/>
                </a:ext>
              </a:extLst>
            </p:cNvPr>
            <p:cNvSpPr/>
            <p:nvPr/>
          </p:nvSpPr>
          <p:spPr>
            <a:xfrm rot="9900000">
              <a:off x="3270325" y="3350710"/>
              <a:ext cx="3103866" cy="523317"/>
            </a:xfrm>
            <a:prstGeom prst="trapezoid">
              <a:avLst>
                <a:gd name="adj" fmla="val 21121"/>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buClrTx/>
                <a:defRPr/>
              </a:pPr>
              <a:endParaRPr lang="en-US" sz="1800" kern="1200">
                <a:solidFill>
                  <a:srgbClr val="FFFFFF"/>
                </a:solidFill>
              </a:endParaRPr>
            </a:p>
          </p:txBody>
        </p:sp>
        <p:sp>
          <p:nvSpPr>
            <p:cNvPr id="21" name="Trapezoid 18">
              <a:extLst>
                <a:ext uri="{FF2B5EF4-FFF2-40B4-BE49-F238E27FC236}">
                  <a16:creationId xmlns:a16="http://schemas.microsoft.com/office/drawing/2014/main" id="{2370D6AD-2AF2-47FB-8D24-B20994FEF452}"/>
                </a:ext>
              </a:extLst>
            </p:cNvPr>
            <p:cNvSpPr/>
            <p:nvPr/>
          </p:nvSpPr>
          <p:spPr>
            <a:xfrm rot="10800000">
              <a:off x="2505757" y="1236898"/>
              <a:ext cx="4495094" cy="571780"/>
            </a:xfrm>
            <a:prstGeom prst="trapezoid">
              <a:avLst>
                <a:gd name="adj" fmla="val 26750"/>
              </a:avLst>
            </a:prstGeom>
            <a:solidFill>
              <a:srgbClr val="94B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buClrTx/>
                <a:defRPr/>
              </a:pPr>
              <a:r>
                <a:rPr lang="en-US" sz="1000" b="1">
                  <a:solidFill>
                    <a:prstClr val="white"/>
                  </a:solidFill>
                </a:rPr>
                <a:t>Reactive Maintenance</a:t>
              </a:r>
            </a:p>
          </p:txBody>
        </p:sp>
        <p:sp>
          <p:nvSpPr>
            <p:cNvPr id="22" name="Trapezoid 19">
              <a:extLst>
                <a:ext uri="{FF2B5EF4-FFF2-40B4-BE49-F238E27FC236}">
                  <a16:creationId xmlns:a16="http://schemas.microsoft.com/office/drawing/2014/main" id="{6A132FEB-AEF1-49A2-BB04-953918DC70BF}"/>
                </a:ext>
              </a:extLst>
            </p:cNvPr>
            <p:cNvSpPr/>
            <p:nvPr/>
          </p:nvSpPr>
          <p:spPr>
            <a:xfrm rot="10800000">
              <a:off x="2784326" y="2078592"/>
              <a:ext cx="3887306" cy="571781"/>
            </a:xfrm>
            <a:prstGeom prst="trapezoid">
              <a:avLst>
                <a:gd name="adj" fmla="val 26750"/>
              </a:avLst>
            </a:prstGeom>
            <a:solidFill>
              <a:srgbClr val="94B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buClrTx/>
                <a:defRPr/>
              </a:pPr>
              <a:r>
                <a:rPr lang="en-US" sz="1000" b="1">
                  <a:solidFill>
                    <a:prstClr val="white"/>
                  </a:solidFill>
                </a:rPr>
                <a:t>Preventive Maintenance</a:t>
              </a:r>
            </a:p>
          </p:txBody>
        </p:sp>
        <p:sp>
          <p:nvSpPr>
            <p:cNvPr id="23" name="Trapezoid 20">
              <a:extLst>
                <a:ext uri="{FF2B5EF4-FFF2-40B4-BE49-F238E27FC236}">
                  <a16:creationId xmlns:a16="http://schemas.microsoft.com/office/drawing/2014/main" id="{DEF74807-1F53-44E6-BA92-8EBFBB30C2A2}"/>
                </a:ext>
              </a:extLst>
            </p:cNvPr>
            <p:cNvSpPr/>
            <p:nvPr/>
          </p:nvSpPr>
          <p:spPr>
            <a:xfrm rot="10800000">
              <a:off x="3037571" y="2920286"/>
              <a:ext cx="3393478" cy="571781"/>
            </a:xfrm>
            <a:prstGeom prst="trapezoid">
              <a:avLst>
                <a:gd name="adj" fmla="val 2675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buClrTx/>
                <a:defRPr/>
              </a:pPr>
              <a:r>
                <a:rPr lang="en-US" sz="1000" b="1">
                  <a:solidFill>
                    <a:prstClr val="white"/>
                  </a:solidFill>
                </a:rPr>
                <a:t>Condition-Based Maintenance</a:t>
              </a:r>
            </a:p>
          </p:txBody>
        </p:sp>
        <p:sp>
          <p:nvSpPr>
            <p:cNvPr id="24" name="Trapezoid 21">
              <a:extLst>
                <a:ext uri="{FF2B5EF4-FFF2-40B4-BE49-F238E27FC236}">
                  <a16:creationId xmlns:a16="http://schemas.microsoft.com/office/drawing/2014/main" id="{72BA813C-89F4-49FC-8BAE-5966D1AC777C}"/>
                </a:ext>
              </a:extLst>
            </p:cNvPr>
            <p:cNvSpPr/>
            <p:nvPr/>
          </p:nvSpPr>
          <p:spPr>
            <a:xfrm rot="10800000">
              <a:off x="3255484" y="3761980"/>
              <a:ext cx="2922322" cy="571781"/>
            </a:xfrm>
            <a:prstGeom prst="trapezoid">
              <a:avLst>
                <a:gd name="adj" fmla="val 2675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54">
                <a:buClrTx/>
                <a:defRPr/>
              </a:pPr>
              <a:r>
                <a:rPr lang="en-US" sz="1000" b="1">
                  <a:solidFill>
                    <a:prstClr val="white"/>
                  </a:solidFill>
                </a:rPr>
                <a:t>Predictive + Prescriptive </a:t>
              </a:r>
              <a:br>
                <a:rPr lang="en-US" sz="1000" b="1">
                  <a:solidFill>
                    <a:prstClr val="white"/>
                  </a:solidFill>
                </a:rPr>
              </a:br>
              <a:r>
                <a:rPr lang="en-US" sz="1000" b="1">
                  <a:solidFill>
                    <a:prstClr val="white"/>
                  </a:solidFill>
                </a:rPr>
                <a:t>Maintenance</a:t>
              </a:r>
            </a:p>
          </p:txBody>
        </p:sp>
        <p:sp>
          <p:nvSpPr>
            <p:cNvPr id="25" name="Trapezoid 22">
              <a:extLst>
                <a:ext uri="{FF2B5EF4-FFF2-40B4-BE49-F238E27FC236}">
                  <a16:creationId xmlns:a16="http://schemas.microsoft.com/office/drawing/2014/main" id="{2E6D34A1-21B6-44BB-8401-230674F8D670}"/>
                </a:ext>
              </a:extLst>
            </p:cNvPr>
            <p:cNvSpPr/>
            <p:nvPr/>
          </p:nvSpPr>
          <p:spPr>
            <a:xfrm rot="10800000">
              <a:off x="3508728" y="4603673"/>
              <a:ext cx="2390509" cy="571781"/>
            </a:xfrm>
            <a:prstGeom prst="trapezoid">
              <a:avLst>
                <a:gd name="adj" fmla="val 2675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09">
                <a:lnSpc>
                  <a:spcPct val="90000"/>
                </a:lnSpc>
                <a:buClrTx/>
                <a:defRPr/>
              </a:pPr>
              <a:r>
                <a:rPr lang="en-US" sz="1000" b="1">
                  <a:solidFill>
                    <a:prstClr val="white"/>
                  </a:solidFill>
                </a:rPr>
                <a:t>Risk-</a:t>
              </a:r>
              <a:br>
                <a:rPr lang="en-US" sz="1000" b="1">
                  <a:solidFill>
                    <a:prstClr val="white"/>
                  </a:solidFill>
                </a:rPr>
              </a:br>
              <a:r>
                <a:rPr lang="en-US" sz="1000" b="1">
                  <a:solidFill>
                    <a:prstClr val="white"/>
                  </a:solidFill>
                </a:rPr>
                <a:t>Based Maintenance</a:t>
              </a:r>
            </a:p>
          </p:txBody>
        </p:sp>
      </p:grpSp>
      <p:sp>
        <p:nvSpPr>
          <p:cNvPr id="26" name="TextBox 23">
            <a:extLst>
              <a:ext uri="{FF2B5EF4-FFF2-40B4-BE49-F238E27FC236}">
                <a16:creationId xmlns:a16="http://schemas.microsoft.com/office/drawing/2014/main" id="{FEB02900-63A6-4E52-80D8-883F5596C502}"/>
              </a:ext>
            </a:extLst>
          </p:cNvPr>
          <p:cNvSpPr txBox="1"/>
          <p:nvPr/>
        </p:nvSpPr>
        <p:spPr>
          <a:xfrm>
            <a:off x="6461035" y="2879563"/>
            <a:ext cx="1042864" cy="438525"/>
          </a:xfrm>
          <a:prstGeom prst="rect">
            <a:avLst/>
          </a:prstGeom>
          <a:noFill/>
          <a:ln w="6350" cap="flat" cmpd="sng" algn="ctr">
            <a:noFill/>
            <a:prstDash val="solid"/>
            <a:miter lim="800000"/>
          </a:ln>
          <a:effectLst/>
        </p:spPr>
        <p:txBody>
          <a:bodyPr lIns="127999" tIns="91428" rIns="127999" bIns="91428" rtlCol="0" anchor="ctr">
            <a:noAutofit/>
          </a:bodyPr>
          <a:lstStyle>
            <a:defPPr>
              <a:defRPr lang="en-US"/>
            </a:defPPr>
            <a:lvl1pPr algn="ctr" defTabSz="609563">
              <a:defRPr sz="9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457132">
              <a:buClrTx/>
              <a:defRPr/>
            </a:pPr>
            <a:r>
              <a:rPr lang="en-CA" sz="800">
                <a:solidFill>
                  <a:srgbClr val="3C1451"/>
                </a:solidFill>
                <a:latin typeface="+mn-lt"/>
                <a:ea typeface="+mn-ea"/>
              </a:rPr>
              <a:t>Strategic, Proactive, Optimized</a:t>
            </a:r>
          </a:p>
        </p:txBody>
      </p:sp>
      <p:grpSp>
        <p:nvGrpSpPr>
          <p:cNvPr id="27" name="Group 24">
            <a:extLst>
              <a:ext uri="{FF2B5EF4-FFF2-40B4-BE49-F238E27FC236}">
                <a16:creationId xmlns:a16="http://schemas.microsoft.com/office/drawing/2014/main" id="{8FBC820C-83DD-4BE3-B269-B2CB80A5D28D}"/>
              </a:ext>
            </a:extLst>
          </p:cNvPr>
          <p:cNvGrpSpPr/>
          <p:nvPr/>
        </p:nvGrpSpPr>
        <p:grpSpPr>
          <a:xfrm>
            <a:off x="9689993" y="5402536"/>
            <a:ext cx="1745353" cy="438525"/>
            <a:chOff x="9836636" y="5368556"/>
            <a:chExt cx="1745580" cy="438582"/>
          </a:xfrm>
        </p:grpSpPr>
        <p:cxnSp>
          <p:nvCxnSpPr>
            <p:cNvPr id="28" name="Straight Connector 25">
              <a:extLst>
                <a:ext uri="{FF2B5EF4-FFF2-40B4-BE49-F238E27FC236}">
                  <a16:creationId xmlns:a16="http://schemas.microsoft.com/office/drawing/2014/main" id="{F01C7D77-3ED2-4C86-A059-6D7805102157}"/>
                </a:ext>
              </a:extLst>
            </p:cNvPr>
            <p:cNvCxnSpPr>
              <a:cxnSpLocks/>
              <a:stCxn id="21" idx="3"/>
            </p:cNvCxnSpPr>
            <p:nvPr/>
          </p:nvCxnSpPr>
          <p:spPr>
            <a:xfrm>
              <a:off x="9836636" y="5588679"/>
              <a:ext cx="317014" cy="0"/>
            </a:xfrm>
            <a:prstGeom prst="line">
              <a:avLst/>
            </a:prstGeom>
            <a:ln w="3175">
              <a:solidFill>
                <a:srgbClr val="94B0FF"/>
              </a:solidFill>
              <a:tailEnd type="oval"/>
            </a:ln>
          </p:spPr>
          <p:style>
            <a:lnRef idx="1">
              <a:schemeClr val="accent1"/>
            </a:lnRef>
            <a:fillRef idx="0">
              <a:schemeClr val="accent1"/>
            </a:fillRef>
            <a:effectRef idx="0">
              <a:schemeClr val="accent1"/>
            </a:effectRef>
            <a:fontRef idx="minor">
              <a:schemeClr val="tx1"/>
            </a:fontRef>
          </p:style>
        </p:cxnSp>
        <p:sp>
          <p:nvSpPr>
            <p:cNvPr id="29" name="TextBox 26">
              <a:extLst>
                <a:ext uri="{FF2B5EF4-FFF2-40B4-BE49-F238E27FC236}">
                  <a16:creationId xmlns:a16="http://schemas.microsoft.com/office/drawing/2014/main" id="{462F0A60-7A33-4C1E-A15A-64D9959095B7}"/>
                </a:ext>
              </a:extLst>
            </p:cNvPr>
            <p:cNvSpPr txBox="1"/>
            <p:nvPr/>
          </p:nvSpPr>
          <p:spPr>
            <a:xfrm>
              <a:off x="10153650" y="5368556"/>
              <a:ext cx="1428566" cy="438582"/>
            </a:xfrm>
            <a:prstGeom prst="rect">
              <a:avLst/>
            </a:prstGeom>
            <a:noFill/>
            <a:ln w="6350" cap="flat" cmpd="sng" algn="ctr">
              <a:noFill/>
              <a:prstDash val="solid"/>
              <a:miter lim="800000"/>
            </a:ln>
            <a:effectLst/>
          </p:spPr>
          <p:txBody>
            <a:bodyPr lIns="127999" tIns="91428" rIns="127999" bIns="91428" rtlCol="0" anchor="ctr">
              <a:noAutofit/>
            </a:bodyPr>
            <a:lstStyle>
              <a:defPPr>
                <a:defRPr lang="en-US"/>
              </a:defPPr>
              <a:lvl1pPr algn="ctr" defTabSz="609563">
                <a:defRPr sz="9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457132">
                <a:buClrTx/>
                <a:defRPr/>
              </a:pPr>
              <a:r>
                <a:rPr lang="en-CA" sz="1000" dirty="0">
                  <a:solidFill>
                    <a:schemeClr val="tx1"/>
                  </a:solidFill>
                  <a:latin typeface="+mn-lt"/>
                  <a:ea typeface="+mn-ea"/>
                </a:rPr>
                <a:t>Run to failure</a:t>
              </a:r>
            </a:p>
          </p:txBody>
        </p:sp>
      </p:grpSp>
      <p:grpSp>
        <p:nvGrpSpPr>
          <p:cNvPr id="30" name="Group 27">
            <a:extLst>
              <a:ext uri="{FF2B5EF4-FFF2-40B4-BE49-F238E27FC236}">
                <a16:creationId xmlns:a16="http://schemas.microsoft.com/office/drawing/2014/main" id="{C3CABB27-5549-46FE-9056-DCEEED855CAD}"/>
              </a:ext>
            </a:extLst>
          </p:cNvPr>
          <p:cNvGrpSpPr/>
          <p:nvPr/>
        </p:nvGrpSpPr>
        <p:grpSpPr>
          <a:xfrm>
            <a:off x="9506775" y="4740678"/>
            <a:ext cx="2123869" cy="438525"/>
            <a:chOff x="9632635" y="5529927"/>
            <a:chExt cx="2333013" cy="438582"/>
          </a:xfrm>
        </p:grpSpPr>
        <p:cxnSp>
          <p:nvCxnSpPr>
            <p:cNvPr id="31" name="Straight Connector 28">
              <a:extLst>
                <a:ext uri="{FF2B5EF4-FFF2-40B4-BE49-F238E27FC236}">
                  <a16:creationId xmlns:a16="http://schemas.microsoft.com/office/drawing/2014/main" id="{06196977-675D-4275-B667-C453236849C9}"/>
                </a:ext>
              </a:extLst>
            </p:cNvPr>
            <p:cNvCxnSpPr>
              <a:cxnSpLocks/>
              <a:stCxn id="22" idx="3"/>
              <a:endCxn id="32" idx="1"/>
            </p:cNvCxnSpPr>
            <p:nvPr/>
          </p:nvCxnSpPr>
          <p:spPr>
            <a:xfrm>
              <a:off x="9632635" y="5746185"/>
              <a:ext cx="521015" cy="3033"/>
            </a:xfrm>
            <a:prstGeom prst="line">
              <a:avLst/>
            </a:prstGeom>
            <a:ln w="3175">
              <a:solidFill>
                <a:srgbClr val="94B0FF"/>
              </a:solidFill>
              <a:tailEnd type="oval"/>
            </a:ln>
          </p:spPr>
          <p:style>
            <a:lnRef idx="1">
              <a:schemeClr val="accent1"/>
            </a:lnRef>
            <a:fillRef idx="0">
              <a:schemeClr val="accent1"/>
            </a:fillRef>
            <a:effectRef idx="0">
              <a:schemeClr val="accent1"/>
            </a:effectRef>
            <a:fontRef idx="minor">
              <a:schemeClr val="tx1"/>
            </a:fontRef>
          </p:style>
        </p:cxnSp>
        <p:sp>
          <p:nvSpPr>
            <p:cNvPr id="32" name="TextBox 29">
              <a:extLst>
                <a:ext uri="{FF2B5EF4-FFF2-40B4-BE49-F238E27FC236}">
                  <a16:creationId xmlns:a16="http://schemas.microsoft.com/office/drawing/2014/main" id="{4D764A2C-7528-44F1-B8B0-637A9EC38080}"/>
                </a:ext>
              </a:extLst>
            </p:cNvPr>
            <p:cNvSpPr txBox="1"/>
            <p:nvPr/>
          </p:nvSpPr>
          <p:spPr>
            <a:xfrm>
              <a:off x="10153650" y="5529927"/>
              <a:ext cx="1811998" cy="438582"/>
            </a:xfrm>
            <a:prstGeom prst="rect">
              <a:avLst/>
            </a:prstGeom>
            <a:noFill/>
            <a:ln w="6350" cap="flat" cmpd="sng" algn="ctr">
              <a:noFill/>
              <a:prstDash val="solid"/>
              <a:miter lim="800000"/>
            </a:ln>
            <a:effectLst/>
          </p:spPr>
          <p:txBody>
            <a:bodyPr lIns="127999" tIns="91428" rIns="127999" bIns="91428" rtlCol="0" anchor="ctr">
              <a:noAutofit/>
            </a:bodyPr>
            <a:lstStyle>
              <a:defPPr>
                <a:defRPr lang="en-US"/>
              </a:defPPr>
              <a:lvl1pPr algn="ctr" defTabSz="609563">
                <a:defRPr sz="9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457132">
                <a:buClrTx/>
                <a:defRPr/>
              </a:pPr>
              <a:r>
                <a:rPr lang="en-CA" sz="1000">
                  <a:solidFill>
                    <a:schemeClr val="tx1"/>
                  </a:solidFill>
                  <a:latin typeface="+mn-lt"/>
                  <a:ea typeface="+mn-ea"/>
                </a:rPr>
                <a:t>Planned based on time or usage statistics</a:t>
              </a:r>
            </a:p>
          </p:txBody>
        </p:sp>
      </p:grpSp>
      <p:grpSp>
        <p:nvGrpSpPr>
          <p:cNvPr id="33" name="Group 30">
            <a:extLst>
              <a:ext uri="{FF2B5EF4-FFF2-40B4-BE49-F238E27FC236}">
                <a16:creationId xmlns:a16="http://schemas.microsoft.com/office/drawing/2014/main" id="{8F4B52A9-B05B-4FBA-9D2B-9B50BB499BD0}"/>
              </a:ext>
            </a:extLst>
          </p:cNvPr>
          <p:cNvGrpSpPr/>
          <p:nvPr/>
        </p:nvGrpSpPr>
        <p:grpSpPr>
          <a:xfrm>
            <a:off x="9321343" y="4116190"/>
            <a:ext cx="2292700" cy="438525"/>
            <a:chOff x="9447179" y="5529927"/>
            <a:chExt cx="2518469" cy="438582"/>
          </a:xfrm>
        </p:grpSpPr>
        <p:cxnSp>
          <p:nvCxnSpPr>
            <p:cNvPr id="34" name="Straight Connector 31">
              <a:extLst>
                <a:ext uri="{FF2B5EF4-FFF2-40B4-BE49-F238E27FC236}">
                  <a16:creationId xmlns:a16="http://schemas.microsoft.com/office/drawing/2014/main" id="{55CD0AB7-E048-4F1A-9CD3-69EBC396F4B1}"/>
                </a:ext>
              </a:extLst>
            </p:cNvPr>
            <p:cNvCxnSpPr>
              <a:cxnSpLocks/>
              <a:stCxn id="23" idx="3"/>
              <a:endCxn id="35" idx="1"/>
            </p:cNvCxnSpPr>
            <p:nvPr/>
          </p:nvCxnSpPr>
          <p:spPr>
            <a:xfrm>
              <a:off x="9447179" y="5745369"/>
              <a:ext cx="706471" cy="3849"/>
            </a:xfrm>
            <a:prstGeom prst="line">
              <a:avLst/>
            </a:prstGeom>
            <a:ln w="31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TextBox 32">
              <a:extLst>
                <a:ext uri="{FF2B5EF4-FFF2-40B4-BE49-F238E27FC236}">
                  <a16:creationId xmlns:a16="http://schemas.microsoft.com/office/drawing/2014/main" id="{714F7B58-C82F-4FB2-BDB2-1B50EE11D6CB}"/>
                </a:ext>
              </a:extLst>
            </p:cNvPr>
            <p:cNvSpPr txBox="1"/>
            <p:nvPr/>
          </p:nvSpPr>
          <p:spPr>
            <a:xfrm>
              <a:off x="10153650" y="5529927"/>
              <a:ext cx="1811998" cy="438582"/>
            </a:xfrm>
            <a:prstGeom prst="rect">
              <a:avLst/>
            </a:prstGeom>
            <a:noFill/>
            <a:ln w="6350" cap="flat" cmpd="sng" algn="ctr">
              <a:noFill/>
              <a:prstDash val="solid"/>
              <a:miter lim="800000"/>
            </a:ln>
            <a:effectLst/>
          </p:spPr>
          <p:txBody>
            <a:bodyPr lIns="127999" tIns="91428" rIns="127999" bIns="91428" rtlCol="0" anchor="ctr">
              <a:noAutofit/>
            </a:bodyPr>
            <a:lstStyle>
              <a:defPPr>
                <a:defRPr lang="en-US"/>
              </a:defPPr>
              <a:lvl1pPr algn="ctr" defTabSz="609563">
                <a:defRPr sz="9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457132">
                <a:buClrTx/>
                <a:defRPr/>
              </a:pPr>
              <a:r>
                <a:rPr lang="en-CA" sz="1000">
                  <a:solidFill>
                    <a:schemeClr val="tx1"/>
                  </a:solidFill>
                  <a:latin typeface="+mn-lt"/>
                  <a:ea typeface="+mn-ea"/>
                </a:rPr>
                <a:t>Rules-based logic using</a:t>
              </a:r>
              <a:br>
                <a:rPr lang="en-CA" sz="1000">
                  <a:solidFill>
                    <a:schemeClr val="tx1"/>
                  </a:solidFill>
                  <a:latin typeface="+mn-lt"/>
                  <a:ea typeface="+mn-ea"/>
                </a:rPr>
              </a:br>
              <a:r>
                <a:rPr lang="en-CA" sz="1000">
                  <a:solidFill>
                    <a:schemeClr val="tx1"/>
                  </a:solidFill>
                  <a:latin typeface="+mn-lt"/>
                  <a:ea typeface="+mn-ea"/>
                </a:rPr>
                <a:t>sensor data</a:t>
              </a:r>
            </a:p>
          </p:txBody>
        </p:sp>
      </p:grpSp>
      <p:grpSp>
        <p:nvGrpSpPr>
          <p:cNvPr id="36" name="Group 33">
            <a:extLst>
              <a:ext uri="{FF2B5EF4-FFF2-40B4-BE49-F238E27FC236}">
                <a16:creationId xmlns:a16="http://schemas.microsoft.com/office/drawing/2014/main" id="{B372EEE8-F40B-4BDC-9925-99DFB569746D}"/>
              </a:ext>
            </a:extLst>
          </p:cNvPr>
          <p:cNvGrpSpPr/>
          <p:nvPr/>
        </p:nvGrpSpPr>
        <p:grpSpPr>
          <a:xfrm>
            <a:off x="9161781" y="3495425"/>
            <a:ext cx="2437977" cy="438525"/>
            <a:chOff x="9287597" y="5529927"/>
            <a:chExt cx="2678051" cy="438582"/>
          </a:xfrm>
        </p:grpSpPr>
        <p:cxnSp>
          <p:nvCxnSpPr>
            <p:cNvPr id="37" name="Straight Connector 34">
              <a:extLst>
                <a:ext uri="{FF2B5EF4-FFF2-40B4-BE49-F238E27FC236}">
                  <a16:creationId xmlns:a16="http://schemas.microsoft.com/office/drawing/2014/main" id="{7AE7C90A-FE26-4149-B1B3-CCE76196CA8F}"/>
                </a:ext>
              </a:extLst>
            </p:cNvPr>
            <p:cNvCxnSpPr>
              <a:cxnSpLocks/>
              <a:stCxn id="24" idx="3"/>
              <a:endCxn id="38" idx="1"/>
            </p:cNvCxnSpPr>
            <p:nvPr/>
          </p:nvCxnSpPr>
          <p:spPr>
            <a:xfrm>
              <a:off x="9287597" y="5740829"/>
              <a:ext cx="866053" cy="8389"/>
            </a:xfrm>
            <a:prstGeom prst="line">
              <a:avLst/>
            </a:prstGeom>
            <a:ln w="31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8" name="TextBox 35">
              <a:extLst>
                <a:ext uri="{FF2B5EF4-FFF2-40B4-BE49-F238E27FC236}">
                  <a16:creationId xmlns:a16="http://schemas.microsoft.com/office/drawing/2014/main" id="{AD6142DE-7436-48F3-9AB5-ECD1BE131441}"/>
                </a:ext>
              </a:extLst>
            </p:cNvPr>
            <p:cNvSpPr txBox="1"/>
            <p:nvPr/>
          </p:nvSpPr>
          <p:spPr>
            <a:xfrm>
              <a:off x="10153650" y="5529927"/>
              <a:ext cx="1811998" cy="438582"/>
            </a:xfrm>
            <a:prstGeom prst="rect">
              <a:avLst/>
            </a:prstGeom>
            <a:noFill/>
            <a:ln w="6350" cap="flat" cmpd="sng" algn="ctr">
              <a:noFill/>
              <a:prstDash val="solid"/>
              <a:miter lim="800000"/>
            </a:ln>
            <a:effectLst/>
          </p:spPr>
          <p:txBody>
            <a:bodyPr lIns="127999" tIns="91428" rIns="127999" bIns="91428" rtlCol="0" anchor="ctr">
              <a:noAutofit/>
            </a:bodyPr>
            <a:lstStyle>
              <a:defPPr>
                <a:defRPr lang="en-US"/>
              </a:defPPr>
              <a:lvl1pPr algn="ctr" defTabSz="609563">
                <a:defRPr sz="9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457132">
                <a:buClrTx/>
                <a:defRPr/>
              </a:pPr>
              <a:r>
                <a:rPr lang="en-CA" sz="1000">
                  <a:solidFill>
                    <a:schemeClr val="tx1"/>
                  </a:solidFill>
                  <a:latin typeface="+mn-lt"/>
                  <a:ea typeface="+mn-ea"/>
                </a:rPr>
                <a:t>AI and prescriptive analytics  to predict impending failure</a:t>
              </a:r>
            </a:p>
          </p:txBody>
        </p:sp>
      </p:grpSp>
      <p:grpSp>
        <p:nvGrpSpPr>
          <p:cNvPr id="39" name="Group 36">
            <a:extLst>
              <a:ext uri="{FF2B5EF4-FFF2-40B4-BE49-F238E27FC236}">
                <a16:creationId xmlns:a16="http://schemas.microsoft.com/office/drawing/2014/main" id="{76DD485F-99B9-4A18-9919-46A85FBF4E0B}"/>
              </a:ext>
            </a:extLst>
          </p:cNvPr>
          <p:cNvGrpSpPr/>
          <p:nvPr/>
        </p:nvGrpSpPr>
        <p:grpSpPr>
          <a:xfrm>
            <a:off x="8976350" y="2756648"/>
            <a:ext cx="2606807" cy="438525"/>
            <a:chOff x="9102142" y="5415622"/>
            <a:chExt cx="2863506" cy="438582"/>
          </a:xfrm>
        </p:grpSpPr>
        <p:cxnSp>
          <p:nvCxnSpPr>
            <p:cNvPr id="40" name="Straight Connector 37">
              <a:extLst>
                <a:ext uri="{FF2B5EF4-FFF2-40B4-BE49-F238E27FC236}">
                  <a16:creationId xmlns:a16="http://schemas.microsoft.com/office/drawing/2014/main" id="{835BD1A8-AC18-4457-97B5-C3FEA3FEF6FC}"/>
                </a:ext>
              </a:extLst>
            </p:cNvPr>
            <p:cNvCxnSpPr>
              <a:cxnSpLocks/>
              <a:stCxn id="25" idx="3"/>
            </p:cNvCxnSpPr>
            <p:nvPr/>
          </p:nvCxnSpPr>
          <p:spPr>
            <a:xfrm>
              <a:off x="9102142" y="5586453"/>
              <a:ext cx="1051508" cy="2226"/>
            </a:xfrm>
            <a:prstGeom prst="line">
              <a:avLst/>
            </a:prstGeom>
            <a:ln w="31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1" name="TextBox 38">
              <a:extLst>
                <a:ext uri="{FF2B5EF4-FFF2-40B4-BE49-F238E27FC236}">
                  <a16:creationId xmlns:a16="http://schemas.microsoft.com/office/drawing/2014/main" id="{F2332A98-C34C-42F5-ADD2-A9023B728D58}"/>
                </a:ext>
              </a:extLst>
            </p:cNvPr>
            <p:cNvSpPr txBox="1"/>
            <p:nvPr/>
          </p:nvSpPr>
          <p:spPr>
            <a:xfrm>
              <a:off x="10153649" y="5415622"/>
              <a:ext cx="1811999" cy="438582"/>
            </a:xfrm>
            <a:prstGeom prst="rect">
              <a:avLst/>
            </a:prstGeom>
            <a:noFill/>
            <a:ln w="6350" cap="flat" cmpd="sng" algn="ctr">
              <a:noFill/>
              <a:prstDash val="solid"/>
              <a:miter lim="800000"/>
            </a:ln>
            <a:effectLst/>
          </p:spPr>
          <p:txBody>
            <a:bodyPr lIns="127999" tIns="91428" rIns="127999" bIns="91428" rtlCol="0" anchor="ctr">
              <a:noAutofit/>
            </a:bodyPr>
            <a:lstStyle>
              <a:defPPr>
                <a:defRPr lang="en-US"/>
              </a:defPPr>
              <a:lvl1pPr algn="ctr" defTabSz="609563">
                <a:defRPr sz="900">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457132">
                <a:buClrTx/>
                <a:defRPr/>
              </a:pPr>
              <a:r>
                <a:rPr lang="en-CA" sz="1000" dirty="0">
                  <a:solidFill>
                    <a:schemeClr val="tx1"/>
                  </a:solidFill>
                  <a:latin typeface="+mn-lt"/>
                  <a:ea typeface="+mn-ea"/>
                </a:rPr>
                <a:t>Requires a comprehensive maintenance infrastructure</a:t>
              </a:r>
            </a:p>
          </p:txBody>
        </p:sp>
      </p:grpSp>
    </p:spTree>
    <p:extLst>
      <p:ext uri="{BB962C8B-B14F-4D97-AF65-F5344CB8AC3E}">
        <p14:creationId xmlns:p14="http://schemas.microsoft.com/office/powerpoint/2010/main" val="360319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C2DEA20-4B6E-4915-9B37-C1E41C23D1A6}"/>
              </a:ext>
            </a:extLst>
          </p:cNvPr>
          <p:cNvSpPr>
            <a:spLocks noGrp="1"/>
          </p:cNvSpPr>
          <p:nvPr>
            <p:ph type="title"/>
          </p:nvPr>
        </p:nvSpPr>
        <p:spPr/>
        <p:txBody>
          <a:bodyPr/>
          <a:lstStyle/>
          <a:p>
            <a:r>
              <a:rPr lang="en-US" dirty="0">
                <a:solidFill>
                  <a:srgbClr val="FF0000"/>
                </a:solidFill>
              </a:rPr>
              <a:t>Is Your Asset Strategy Optimized?</a:t>
            </a:r>
            <a:endParaRPr lang="sv-SE" dirty="0">
              <a:solidFill>
                <a:srgbClr val="FF0000"/>
              </a:solidFill>
            </a:endParaRPr>
          </a:p>
        </p:txBody>
      </p:sp>
      <p:sp>
        <p:nvSpPr>
          <p:cNvPr id="2" name="Platshållare för sidfot 1">
            <a:extLst>
              <a:ext uri="{FF2B5EF4-FFF2-40B4-BE49-F238E27FC236}">
                <a16:creationId xmlns:a16="http://schemas.microsoft.com/office/drawing/2014/main" id="{1B9FC778-A4B5-48A2-8EB9-39444AB82AA3}"/>
              </a:ext>
            </a:extLst>
          </p:cNvPr>
          <p:cNvSpPr>
            <a:spLocks noGrp="1"/>
          </p:cNvSpPr>
          <p:nvPr>
            <p:ph type="ftr" sz="quarter" idx="11"/>
          </p:nvPr>
        </p:nvSpPr>
        <p:spPr/>
        <p:txBody>
          <a:bodyPr/>
          <a:lstStyle/>
          <a:p>
            <a:pPr defTabSz="457154">
              <a:buClrTx/>
            </a:pPr>
            <a:r>
              <a:rPr lang="en-US" kern="1200">
                <a:solidFill>
                  <a:srgbClr val="FFFFFF">
                    <a:lumMod val="50000"/>
                  </a:srgbClr>
                </a:solidFill>
                <a:latin typeface="Calibri"/>
                <a:ea typeface="+mn-ea"/>
                <a:cs typeface="+mn-cs"/>
              </a:rPr>
              <a:t>© 2022 AVEVA Group plc and its subsidiaries. All rights reserved.</a:t>
            </a:r>
            <a:endParaRPr lang="en-GB" kern="1200" dirty="0">
              <a:solidFill>
                <a:srgbClr val="FFFFFF">
                  <a:lumMod val="50000"/>
                </a:srgbClr>
              </a:solidFill>
              <a:latin typeface="Calibri"/>
              <a:ea typeface="+mn-ea"/>
              <a:cs typeface="+mn-cs"/>
            </a:endParaRPr>
          </a:p>
        </p:txBody>
      </p:sp>
      <p:sp>
        <p:nvSpPr>
          <p:cNvPr id="6" name="TextBox 31">
            <a:extLst>
              <a:ext uri="{FF2B5EF4-FFF2-40B4-BE49-F238E27FC236}">
                <a16:creationId xmlns:a16="http://schemas.microsoft.com/office/drawing/2014/main" id="{61B3B15A-7C98-4DD6-AB45-BECC56A751EC}"/>
              </a:ext>
            </a:extLst>
          </p:cNvPr>
          <p:cNvSpPr txBox="1"/>
          <p:nvPr/>
        </p:nvSpPr>
        <p:spPr>
          <a:xfrm>
            <a:off x="10981426" y="129209"/>
            <a:ext cx="1198931" cy="338510"/>
          </a:xfrm>
          <a:prstGeom prst="rect">
            <a:avLst/>
          </a:prstGeom>
          <a:noFill/>
        </p:spPr>
        <p:txBody>
          <a:bodyPr wrap="square" rtlCol="0">
            <a:spAutoFit/>
          </a:bodyPr>
          <a:lstStyle/>
          <a:p>
            <a:pPr defTabSz="457154">
              <a:buClrTx/>
            </a:pPr>
            <a:r>
              <a:rPr lang="it-IT" sz="1600" kern="1200" dirty="0">
                <a:solidFill>
                  <a:srgbClr val="F70656"/>
                </a:solidFill>
                <a:latin typeface="Calibri"/>
                <a:ea typeface="+mn-ea"/>
                <a:cs typeface="+mn-cs"/>
              </a:rPr>
              <a:t>STRATEGIZE</a:t>
            </a:r>
            <a:endParaRPr lang="en-US" sz="1600" kern="1200" dirty="0">
              <a:solidFill>
                <a:srgbClr val="F70656"/>
              </a:solidFill>
              <a:latin typeface="Calibri"/>
              <a:ea typeface="+mn-ea"/>
              <a:cs typeface="+mn-cs"/>
            </a:endParaRPr>
          </a:p>
        </p:txBody>
      </p:sp>
      <p:sp>
        <p:nvSpPr>
          <p:cNvPr id="50" name="Rectangle 6">
            <a:extLst>
              <a:ext uri="{FF2B5EF4-FFF2-40B4-BE49-F238E27FC236}">
                <a16:creationId xmlns:a16="http://schemas.microsoft.com/office/drawing/2014/main" id="{BC872D7C-AE52-4B5D-97A2-C8AB2BF3C3CB}"/>
              </a:ext>
            </a:extLst>
          </p:cNvPr>
          <p:cNvSpPr/>
          <p:nvPr/>
        </p:nvSpPr>
        <p:spPr>
          <a:xfrm>
            <a:off x="7894871" y="1390948"/>
            <a:ext cx="3531618" cy="4682679"/>
          </a:xfrm>
          <a:prstGeom prst="rect">
            <a:avLst/>
          </a:prstGeom>
          <a:solidFill>
            <a:srgbClr val="4D5EE0"/>
          </a:solidFill>
          <a:ln w="12700" cap="flat" cmpd="sng" algn="ctr">
            <a:solidFill>
              <a:srgbClr val="BC11FF"/>
            </a:solidFill>
            <a:prstDash val="solid"/>
            <a:miter lim="800000"/>
          </a:ln>
          <a:effectLst/>
        </p:spPr>
        <p:txBody>
          <a:bodyPr rtlCol="0" anchor="ctr"/>
          <a:lstStyle/>
          <a:p>
            <a:pPr algn="ctr" defTabSz="914309">
              <a:defRPr/>
            </a:pPr>
            <a:endParaRPr lang="en-ID" err="1">
              <a:solidFill>
                <a:srgbClr val="FFFFFF"/>
              </a:solidFill>
              <a:latin typeface="Calibri"/>
              <a:ea typeface="+mn-ea"/>
              <a:cs typeface="+mn-cs"/>
            </a:endParaRPr>
          </a:p>
        </p:txBody>
      </p:sp>
      <p:sp>
        <p:nvSpPr>
          <p:cNvPr id="51" name="Rectangle 7">
            <a:extLst>
              <a:ext uri="{FF2B5EF4-FFF2-40B4-BE49-F238E27FC236}">
                <a16:creationId xmlns:a16="http://schemas.microsoft.com/office/drawing/2014/main" id="{094C0B53-4C11-4355-B869-4626EF7E3799}"/>
              </a:ext>
            </a:extLst>
          </p:cNvPr>
          <p:cNvSpPr/>
          <p:nvPr/>
        </p:nvSpPr>
        <p:spPr>
          <a:xfrm>
            <a:off x="606473" y="1390948"/>
            <a:ext cx="7287759" cy="4682679"/>
          </a:xfrm>
          <a:prstGeom prst="rect">
            <a:avLst/>
          </a:prstGeom>
          <a:solidFill>
            <a:srgbClr val="FFFFFF"/>
          </a:solidFill>
          <a:ln w="12700" cap="flat" cmpd="sng" algn="ctr">
            <a:solidFill>
              <a:srgbClr val="4D5EE0"/>
            </a:solidFill>
            <a:prstDash val="solid"/>
            <a:miter lim="800000"/>
          </a:ln>
          <a:effectLst/>
        </p:spPr>
        <p:txBody>
          <a:bodyPr rtlCol="0" anchor="ctr"/>
          <a:lstStyle/>
          <a:p>
            <a:pPr algn="ctr" defTabSz="914309">
              <a:defRPr/>
            </a:pPr>
            <a:endParaRPr lang="en-ID" err="1">
              <a:solidFill>
                <a:srgbClr val="FFFFFF"/>
              </a:solidFill>
              <a:latin typeface="Calibri"/>
              <a:ea typeface="+mn-ea"/>
              <a:cs typeface="+mn-cs"/>
            </a:endParaRPr>
          </a:p>
        </p:txBody>
      </p:sp>
      <p:sp>
        <p:nvSpPr>
          <p:cNvPr id="52" name="Rectangle 8">
            <a:extLst>
              <a:ext uri="{FF2B5EF4-FFF2-40B4-BE49-F238E27FC236}">
                <a16:creationId xmlns:a16="http://schemas.microsoft.com/office/drawing/2014/main" id="{5EB28235-7F91-4AF5-BF22-6441BAA7BCA7}"/>
              </a:ext>
            </a:extLst>
          </p:cNvPr>
          <p:cNvSpPr/>
          <p:nvPr/>
        </p:nvSpPr>
        <p:spPr>
          <a:xfrm>
            <a:off x="973224" y="1606551"/>
            <a:ext cx="1646011" cy="1589612"/>
          </a:xfrm>
          <a:prstGeom prst="rect">
            <a:avLst/>
          </a:prstGeom>
          <a:solidFill>
            <a:srgbClr val="3C1451"/>
          </a:solidFill>
          <a:ln w="50800" cap="flat" cmpd="sng" algn="ctr">
            <a:noFill/>
            <a:prstDash val="solid"/>
            <a:miter lim="800000"/>
          </a:ln>
          <a:effectLst/>
        </p:spPr>
        <p:txBody>
          <a:bodyPr rtlCol="0" anchor="ctr"/>
          <a:lstStyle/>
          <a:p>
            <a:pPr algn="ctr" defTabSz="914309">
              <a:buClrTx/>
              <a:defRPr/>
            </a:pPr>
            <a:endParaRPr lang="en-NL" sz="1800">
              <a:solidFill>
                <a:prstClr val="white"/>
              </a:solidFill>
              <a:latin typeface="Calibri"/>
              <a:ea typeface="+mn-ea"/>
              <a:cs typeface="+mn-cs"/>
            </a:endParaRPr>
          </a:p>
        </p:txBody>
      </p:sp>
      <p:sp>
        <p:nvSpPr>
          <p:cNvPr id="53" name="Rectangle 9">
            <a:extLst>
              <a:ext uri="{FF2B5EF4-FFF2-40B4-BE49-F238E27FC236}">
                <a16:creationId xmlns:a16="http://schemas.microsoft.com/office/drawing/2014/main" id="{511DB8B8-E1F9-4130-9299-C9833BAF9A82}"/>
              </a:ext>
            </a:extLst>
          </p:cNvPr>
          <p:cNvSpPr/>
          <p:nvPr/>
        </p:nvSpPr>
        <p:spPr>
          <a:xfrm>
            <a:off x="1146144" y="1718754"/>
            <a:ext cx="1300171" cy="184642"/>
          </a:xfrm>
          <a:prstGeom prst="rect">
            <a:avLst/>
          </a:prstGeom>
          <a:noFill/>
          <a:ln w="50800" cap="flat" cmpd="sng" algn="ctr">
            <a:noFill/>
            <a:prstDash val="solid"/>
            <a:miter lim="800000"/>
          </a:ln>
          <a:effectLst/>
        </p:spPr>
        <p:txBody>
          <a:bodyPr wrap="square" lIns="0" tIns="0" rIns="0" bIns="0" rtlCol="0" anchor="ctr">
            <a:spAutoFit/>
          </a:bodyPr>
          <a:lstStyle/>
          <a:p>
            <a:pPr algn="ctr" defTabSz="914309">
              <a:buClrTx/>
              <a:defRPr/>
            </a:pPr>
            <a:r>
              <a:rPr lang="en-US" sz="1200">
                <a:solidFill>
                  <a:srgbClr val="FFFFFF"/>
                </a:solidFill>
                <a:latin typeface="Calibri"/>
                <a:ea typeface="+mn-ea"/>
                <a:cs typeface="+mn-cs"/>
              </a:rPr>
              <a:t>Under-Maintained</a:t>
            </a:r>
            <a:endParaRPr lang="en-NL" sz="1200">
              <a:solidFill>
                <a:srgbClr val="FFFFFF"/>
              </a:solidFill>
              <a:latin typeface="Calibri"/>
              <a:ea typeface="+mn-ea"/>
              <a:cs typeface="+mn-cs"/>
            </a:endParaRPr>
          </a:p>
        </p:txBody>
      </p:sp>
      <p:sp>
        <p:nvSpPr>
          <p:cNvPr id="54" name="Rectangle 10">
            <a:extLst>
              <a:ext uri="{FF2B5EF4-FFF2-40B4-BE49-F238E27FC236}">
                <a16:creationId xmlns:a16="http://schemas.microsoft.com/office/drawing/2014/main" id="{DF65CBE7-38C5-4F47-AC6D-A61FD516E85C}"/>
              </a:ext>
            </a:extLst>
          </p:cNvPr>
          <p:cNvSpPr/>
          <p:nvPr/>
        </p:nvSpPr>
        <p:spPr>
          <a:xfrm>
            <a:off x="973224" y="3530388"/>
            <a:ext cx="1646011" cy="1589612"/>
          </a:xfrm>
          <a:prstGeom prst="rect">
            <a:avLst/>
          </a:prstGeom>
          <a:solidFill>
            <a:srgbClr val="3C1451"/>
          </a:solidFill>
          <a:ln w="50800" cap="flat" cmpd="sng" algn="ctr">
            <a:noFill/>
            <a:prstDash val="solid"/>
            <a:miter lim="800000"/>
          </a:ln>
          <a:effectLst/>
        </p:spPr>
        <p:txBody>
          <a:bodyPr rtlCol="0" anchor="ctr"/>
          <a:lstStyle/>
          <a:p>
            <a:pPr algn="ctr" defTabSz="914309">
              <a:buClrTx/>
              <a:defRPr/>
            </a:pPr>
            <a:endParaRPr lang="en-NL" sz="1800">
              <a:solidFill>
                <a:prstClr val="white"/>
              </a:solidFill>
              <a:latin typeface="Calibri"/>
              <a:ea typeface="+mn-ea"/>
              <a:cs typeface="+mn-cs"/>
            </a:endParaRPr>
          </a:p>
        </p:txBody>
      </p:sp>
      <p:sp>
        <p:nvSpPr>
          <p:cNvPr id="55" name="Rectangle 11">
            <a:extLst>
              <a:ext uri="{FF2B5EF4-FFF2-40B4-BE49-F238E27FC236}">
                <a16:creationId xmlns:a16="http://schemas.microsoft.com/office/drawing/2014/main" id="{8EA5E8DD-17D9-4B29-BBE0-9B2726340A17}"/>
              </a:ext>
            </a:extLst>
          </p:cNvPr>
          <p:cNvSpPr/>
          <p:nvPr/>
        </p:nvSpPr>
        <p:spPr>
          <a:xfrm>
            <a:off x="5866904" y="1606552"/>
            <a:ext cx="1646011" cy="1589612"/>
          </a:xfrm>
          <a:prstGeom prst="rect">
            <a:avLst/>
          </a:prstGeom>
          <a:solidFill>
            <a:srgbClr val="4D5EE0"/>
          </a:solidFill>
          <a:ln w="50800" cap="flat" cmpd="sng" algn="ctr">
            <a:noFill/>
            <a:prstDash val="solid"/>
            <a:miter lim="800000"/>
          </a:ln>
          <a:effectLst/>
        </p:spPr>
        <p:txBody>
          <a:bodyPr rtlCol="0" anchor="ctr"/>
          <a:lstStyle/>
          <a:p>
            <a:pPr algn="ctr" defTabSz="914309">
              <a:buClrTx/>
              <a:defRPr/>
            </a:pPr>
            <a:endParaRPr lang="en-NL" sz="1800">
              <a:solidFill>
                <a:prstClr val="white"/>
              </a:solidFill>
              <a:latin typeface="Calibri"/>
              <a:ea typeface="+mn-ea"/>
              <a:cs typeface="+mn-cs"/>
            </a:endParaRPr>
          </a:p>
        </p:txBody>
      </p:sp>
      <p:sp>
        <p:nvSpPr>
          <p:cNvPr id="56" name="Rectangle 12">
            <a:extLst>
              <a:ext uri="{FF2B5EF4-FFF2-40B4-BE49-F238E27FC236}">
                <a16:creationId xmlns:a16="http://schemas.microsoft.com/office/drawing/2014/main" id="{D0FB6842-3A09-43B4-9CFC-D9923F457573}"/>
              </a:ext>
            </a:extLst>
          </p:cNvPr>
          <p:cNvSpPr/>
          <p:nvPr/>
        </p:nvSpPr>
        <p:spPr>
          <a:xfrm>
            <a:off x="6022496" y="1718754"/>
            <a:ext cx="1334827" cy="184642"/>
          </a:xfrm>
          <a:prstGeom prst="rect">
            <a:avLst/>
          </a:prstGeom>
          <a:noFill/>
          <a:ln w="50800" cap="flat" cmpd="sng" algn="ctr">
            <a:noFill/>
            <a:prstDash val="solid"/>
            <a:miter lim="800000"/>
          </a:ln>
          <a:effectLst/>
        </p:spPr>
        <p:txBody>
          <a:bodyPr wrap="square" lIns="0" tIns="0" rIns="0" bIns="0" rtlCol="0" anchor="ctr">
            <a:spAutoFit/>
          </a:bodyPr>
          <a:lstStyle/>
          <a:p>
            <a:pPr algn="ctr" defTabSz="914309">
              <a:buClrTx/>
              <a:defRPr/>
            </a:pPr>
            <a:r>
              <a:rPr lang="en-US" sz="1200">
                <a:solidFill>
                  <a:prstClr val="white"/>
                </a:solidFill>
                <a:latin typeface="Calibri"/>
                <a:ea typeface="+mn-ea"/>
                <a:cs typeface="+mn-cs"/>
              </a:rPr>
              <a:t>Over-Maintained</a:t>
            </a:r>
            <a:endParaRPr lang="en-NL" sz="1200">
              <a:solidFill>
                <a:prstClr val="white"/>
              </a:solidFill>
              <a:latin typeface="Calibri"/>
              <a:ea typeface="+mn-ea"/>
              <a:cs typeface="+mn-cs"/>
            </a:endParaRPr>
          </a:p>
        </p:txBody>
      </p:sp>
      <p:sp>
        <p:nvSpPr>
          <p:cNvPr id="57" name="Rectangle 13">
            <a:extLst>
              <a:ext uri="{FF2B5EF4-FFF2-40B4-BE49-F238E27FC236}">
                <a16:creationId xmlns:a16="http://schemas.microsoft.com/office/drawing/2014/main" id="{E1BC1908-A151-49A4-8C23-318E0DAA2CA9}"/>
              </a:ext>
            </a:extLst>
          </p:cNvPr>
          <p:cNvSpPr/>
          <p:nvPr/>
        </p:nvSpPr>
        <p:spPr>
          <a:xfrm>
            <a:off x="5866904" y="3530389"/>
            <a:ext cx="1646011" cy="1589612"/>
          </a:xfrm>
          <a:prstGeom prst="rect">
            <a:avLst/>
          </a:prstGeom>
          <a:solidFill>
            <a:srgbClr val="4D5EE0"/>
          </a:solidFill>
          <a:ln w="50800" cap="flat" cmpd="sng" algn="ctr">
            <a:noFill/>
            <a:prstDash val="solid"/>
            <a:miter lim="800000"/>
          </a:ln>
          <a:effectLst/>
        </p:spPr>
        <p:txBody>
          <a:bodyPr rtlCol="0" anchor="ctr"/>
          <a:lstStyle/>
          <a:p>
            <a:pPr algn="ctr" defTabSz="914309">
              <a:buClrTx/>
              <a:defRPr/>
            </a:pPr>
            <a:endParaRPr lang="en-NL" sz="1800">
              <a:solidFill>
                <a:prstClr val="white"/>
              </a:solidFill>
              <a:latin typeface="Calibri"/>
              <a:ea typeface="+mn-ea"/>
              <a:cs typeface="+mn-cs"/>
            </a:endParaRPr>
          </a:p>
        </p:txBody>
      </p:sp>
      <p:sp>
        <p:nvSpPr>
          <p:cNvPr id="58" name="Rectangle 14">
            <a:extLst>
              <a:ext uri="{FF2B5EF4-FFF2-40B4-BE49-F238E27FC236}">
                <a16:creationId xmlns:a16="http://schemas.microsoft.com/office/drawing/2014/main" id="{398014CA-55F5-459E-BA50-D054E43BB900}"/>
              </a:ext>
            </a:extLst>
          </p:cNvPr>
          <p:cNvSpPr/>
          <p:nvPr/>
        </p:nvSpPr>
        <p:spPr>
          <a:xfrm>
            <a:off x="6100678" y="3270430"/>
            <a:ext cx="1386114" cy="18464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algn="r" defTabSz="914309">
              <a:buClrTx/>
              <a:defRPr/>
            </a:pPr>
            <a:r>
              <a:rPr lang="en-US" sz="1200" dirty="0">
                <a:latin typeface="Calibri"/>
                <a:ea typeface="+mn-ea"/>
                <a:cs typeface="+mn-cs"/>
              </a:rPr>
              <a:t>Comfort mode</a:t>
            </a:r>
            <a:endParaRPr lang="en-NL" sz="1200" dirty="0">
              <a:latin typeface="Calibri"/>
              <a:ea typeface="+mn-ea"/>
              <a:cs typeface="+mn-cs"/>
            </a:endParaRPr>
          </a:p>
        </p:txBody>
      </p:sp>
      <p:sp>
        <p:nvSpPr>
          <p:cNvPr id="59" name="Rectangle 15">
            <a:extLst>
              <a:ext uri="{FF2B5EF4-FFF2-40B4-BE49-F238E27FC236}">
                <a16:creationId xmlns:a16="http://schemas.microsoft.com/office/drawing/2014/main" id="{B1AFC768-999C-4636-B01F-F0F3B13A719B}"/>
              </a:ext>
            </a:extLst>
          </p:cNvPr>
          <p:cNvSpPr/>
          <p:nvPr/>
        </p:nvSpPr>
        <p:spPr>
          <a:xfrm>
            <a:off x="973225" y="3270430"/>
            <a:ext cx="1386114" cy="18464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defTabSz="914309">
              <a:buClrTx/>
              <a:defRPr/>
            </a:pPr>
            <a:r>
              <a:rPr lang="en-US" sz="1200">
                <a:latin typeface="Calibri"/>
                <a:ea typeface="+mn-ea"/>
                <a:cs typeface="+mn-cs"/>
              </a:rPr>
              <a:t>Fire fight mode</a:t>
            </a:r>
            <a:endParaRPr lang="en-NL" sz="1200">
              <a:latin typeface="Calibri"/>
              <a:ea typeface="+mn-ea"/>
              <a:cs typeface="+mn-cs"/>
            </a:endParaRPr>
          </a:p>
        </p:txBody>
      </p:sp>
      <p:sp>
        <p:nvSpPr>
          <p:cNvPr id="60" name="Rectangle 16">
            <a:extLst>
              <a:ext uri="{FF2B5EF4-FFF2-40B4-BE49-F238E27FC236}">
                <a16:creationId xmlns:a16="http://schemas.microsoft.com/office/drawing/2014/main" id="{28C39D8A-2E8B-4B56-8841-08D443550861}"/>
              </a:ext>
            </a:extLst>
          </p:cNvPr>
          <p:cNvSpPr/>
          <p:nvPr/>
        </p:nvSpPr>
        <p:spPr>
          <a:xfrm>
            <a:off x="2874991" y="1606551"/>
            <a:ext cx="2745880" cy="3513452"/>
          </a:xfrm>
          <a:prstGeom prst="rect">
            <a:avLst/>
          </a:prstGeom>
          <a:noFill/>
          <a:ln w="22225" cap="flat" cmpd="sng" algn="ctr">
            <a:solidFill>
              <a:srgbClr val="6B04A8"/>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wrap="square" lIns="95238" tIns="0" rIns="95238" bIns="0" rtlCol="0" anchor="ctr">
            <a:noAutofit/>
          </a:bodyPr>
          <a:lstStyle/>
          <a:p>
            <a:pPr algn="ctr" defTabSz="914309">
              <a:buClrTx/>
              <a:defRPr/>
            </a:pPr>
            <a:endParaRPr lang="en-NL" sz="1800">
              <a:solidFill>
                <a:prstClr val="white"/>
              </a:solidFill>
              <a:latin typeface="Calibri"/>
              <a:ea typeface="+mn-ea"/>
              <a:cs typeface="+mn-cs"/>
            </a:endParaRPr>
          </a:p>
        </p:txBody>
      </p:sp>
      <p:sp>
        <p:nvSpPr>
          <p:cNvPr id="61" name="Rectangle 17">
            <a:extLst>
              <a:ext uri="{FF2B5EF4-FFF2-40B4-BE49-F238E27FC236}">
                <a16:creationId xmlns:a16="http://schemas.microsoft.com/office/drawing/2014/main" id="{8CDD55F2-5256-4A98-9D81-DE67E184DC15}"/>
              </a:ext>
            </a:extLst>
          </p:cNvPr>
          <p:cNvSpPr/>
          <p:nvPr/>
        </p:nvSpPr>
        <p:spPr>
          <a:xfrm>
            <a:off x="3742303" y="1718754"/>
            <a:ext cx="1004306" cy="18464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algn="ctr" defTabSz="914309">
              <a:buClrTx/>
              <a:defRPr/>
            </a:pPr>
            <a:r>
              <a:rPr lang="en-US" sz="1200" dirty="0">
                <a:latin typeface="Calibri"/>
                <a:ea typeface="+mn-ea"/>
                <a:cs typeface="+mn-cs"/>
              </a:rPr>
              <a:t>Risk-Based</a:t>
            </a:r>
            <a:endParaRPr lang="en-NL" sz="1200" dirty="0">
              <a:latin typeface="Calibri"/>
              <a:ea typeface="+mn-ea"/>
              <a:cs typeface="+mn-cs"/>
            </a:endParaRPr>
          </a:p>
        </p:txBody>
      </p:sp>
      <p:sp>
        <p:nvSpPr>
          <p:cNvPr id="62" name="Freeform: Shape 18">
            <a:extLst>
              <a:ext uri="{FF2B5EF4-FFF2-40B4-BE49-F238E27FC236}">
                <a16:creationId xmlns:a16="http://schemas.microsoft.com/office/drawing/2014/main" id="{FA6238C4-3662-4EE2-BAC5-71930D2C7CCB}"/>
              </a:ext>
            </a:extLst>
          </p:cNvPr>
          <p:cNvSpPr/>
          <p:nvPr/>
        </p:nvSpPr>
        <p:spPr>
          <a:xfrm>
            <a:off x="2049630" y="2278543"/>
            <a:ext cx="4408986" cy="574103"/>
          </a:xfrm>
          <a:custGeom>
            <a:avLst/>
            <a:gdLst/>
            <a:ahLst/>
            <a:cxnLst/>
            <a:rect l="0" t="0" r="0" b="0"/>
            <a:pathLst>
              <a:path w="4847574" h="645416">
                <a:moveTo>
                  <a:pt x="0" y="0"/>
                </a:moveTo>
                <a:cubicBezTo>
                  <a:pt x="653942" y="401204"/>
                  <a:pt x="1499868" y="645415"/>
                  <a:pt x="2423787" y="645415"/>
                </a:cubicBezTo>
                <a:cubicBezTo>
                  <a:pt x="3347705" y="645415"/>
                  <a:pt x="4193631" y="401204"/>
                  <a:pt x="4847573" y="0"/>
                </a:cubicBezTo>
              </a:path>
            </a:pathLst>
          </a:custGeom>
          <a:noFill/>
          <a:ln w="28575" cap="rnd" cmpd="sng" algn="ctr">
            <a:solidFill>
              <a:srgbClr val="97A1B0"/>
            </a:solidFill>
            <a:prstDash val="sysDot"/>
            <a:miter lim="800000"/>
            <a:headEnd type="none" w="med" len="med"/>
            <a:tailEnd type="none" w="med" len="med"/>
          </a:ln>
          <a:effectLst/>
        </p:spPr>
        <p:txBody>
          <a:bodyPr wrap="square" lIns="95238" tIns="47619" rIns="95238" bIns="0" rtlCol="0" anchor="t">
            <a:noAutofit/>
          </a:bodyPr>
          <a:lstStyle/>
          <a:p>
            <a:pPr algn="ctr" defTabSz="914309">
              <a:buClrTx/>
              <a:defRPr/>
            </a:pPr>
            <a:endParaRPr lang="en-NL" sz="1800">
              <a:latin typeface="Calibri"/>
              <a:ea typeface="+mn-ea"/>
              <a:cs typeface="+mn-cs"/>
            </a:endParaRPr>
          </a:p>
        </p:txBody>
      </p:sp>
      <p:sp>
        <p:nvSpPr>
          <p:cNvPr id="63" name="Freeform: Shape 19">
            <a:extLst>
              <a:ext uri="{FF2B5EF4-FFF2-40B4-BE49-F238E27FC236}">
                <a16:creationId xmlns:a16="http://schemas.microsoft.com/office/drawing/2014/main" id="{D0813F72-E037-43EF-AC39-CFA987955F4D}"/>
              </a:ext>
            </a:extLst>
          </p:cNvPr>
          <p:cNvSpPr/>
          <p:nvPr/>
        </p:nvSpPr>
        <p:spPr>
          <a:xfrm>
            <a:off x="1406564" y="2363925"/>
            <a:ext cx="5675781" cy="1757011"/>
          </a:xfrm>
          <a:custGeom>
            <a:avLst/>
            <a:gdLst/>
            <a:ahLst/>
            <a:cxnLst/>
            <a:rect l="0" t="0" r="0" b="0"/>
            <a:pathLst>
              <a:path w="6240384" h="1975261">
                <a:moveTo>
                  <a:pt x="6240383" y="0"/>
                </a:moveTo>
                <a:cubicBezTo>
                  <a:pt x="4162434" y="1571356"/>
                  <a:pt x="313653" y="1942062"/>
                  <a:pt x="0" y="1975260"/>
                </a:cubicBezTo>
              </a:path>
            </a:pathLst>
          </a:custGeom>
          <a:noFill/>
          <a:ln w="28575" cap="rnd" cmpd="sng" algn="ctr">
            <a:solidFill>
              <a:srgbClr val="97A1B0"/>
            </a:solidFill>
            <a:prstDash val="sysDot"/>
            <a:miter lim="800000"/>
            <a:headEnd type="none" w="med" len="med"/>
            <a:tailEnd type="none" w="med" len="med"/>
          </a:ln>
          <a:effectLst/>
        </p:spPr>
        <p:txBody>
          <a:bodyPr wrap="square" lIns="95238" tIns="47619" rIns="95238" bIns="0" rtlCol="0" anchor="t">
            <a:noAutofit/>
          </a:bodyPr>
          <a:lstStyle/>
          <a:p>
            <a:pPr algn="ctr" defTabSz="914309">
              <a:buClrTx/>
              <a:defRPr/>
            </a:pPr>
            <a:endParaRPr lang="en-NL" sz="1800">
              <a:latin typeface="Calibri"/>
              <a:ea typeface="+mn-ea"/>
              <a:cs typeface="+mn-cs"/>
            </a:endParaRPr>
          </a:p>
        </p:txBody>
      </p:sp>
      <p:sp>
        <p:nvSpPr>
          <p:cNvPr id="64" name="Freeform: Shape 20">
            <a:extLst>
              <a:ext uri="{FF2B5EF4-FFF2-40B4-BE49-F238E27FC236}">
                <a16:creationId xmlns:a16="http://schemas.microsoft.com/office/drawing/2014/main" id="{E28574BA-D59B-4EB7-97A8-2FEE3C63C34D}"/>
              </a:ext>
            </a:extLst>
          </p:cNvPr>
          <p:cNvSpPr/>
          <p:nvPr/>
        </p:nvSpPr>
        <p:spPr>
          <a:xfrm>
            <a:off x="1527849" y="2269935"/>
            <a:ext cx="5739032" cy="1935820"/>
          </a:xfrm>
          <a:custGeom>
            <a:avLst/>
            <a:gdLst/>
            <a:ahLst/>
            <a:cxnLst/>
            <a:rect l="0" t="0" r="0" b="0"/>
            <a:pathLst>
              <a:path w="5895516" h="2148492">
                <a:moveTo>
                  <a:pt x="5895515" y="1823221"/>
                </a:moveTo>
                <a:cubicBezTo>
                  <a:pt x="5895515" y="1823221"/>
                  <a:pt x="2139854" y="2148491"/>
                  <a:pt x="0" y="0"/>
                </a:cubicBezTo>
              </a:path>
            </a:pathLst>
          </a:custGeom>
          <a:noFill/>
          <a:ln w="28575" cap="rnd" cmpd="sng" algn="ctr">
            <a:solidFill>
              <a:srgbClr val="97A1B0"/>
            </a:solidFill>
            <a:prstDash val="sysDot"/>
            <a:miter lim="800000"/>
            <a:headEnd type="none" w="med" len="med"/>
            <a:tailEnd type="none" w="med" len="med"/>
          </a:ln>
          <a:effectLst/>
        </p:spPr>
        <p:txBody>
          <a:bodyPr wrap="square" lIns="95238" tIns="47619" rIns="95238" bIns="0" rtlCol="0" anchor="t">
            <a:noAutofit/>
          </a:bodyPr>
          <a:lstStyle/>
          <a:p>
            <a:pPr algn="ctr" defTabSz="914309">
              <a:buClrTx/>
              <a:defRPr/>
            </a:pPr>
            <a:endParaRPr lang="en-NL" sz="1800">
              <a:latin typeface="Calibri"/>
              <a:ea typeface="+mn-ea"/>
              <a:cs typeface="+mn-cs"/>
            </a:endParaRPr>
          </a:p>
        </p:txBody>
      </p:sp>
      <p:sp>
        <p:nvSpPr>
          <p:cNvPr id="65" name="Oval 21">
            <a:extLst>
              <a:ext uri="{FF2B5EF4-FFF2-40B4-BE49-F238E27FC236}">
                <a16:creationId xmlns:a16="http://schemas.microsoft.com/office/drawing/2014/main" id="{C802A350-6A97-435A-984A-F0EB28B2BEC4}"/>
              </a:ext>
            </a:extLst>
          </p:cNvPr>
          <p:cNvSpPr/>
          <p:nvPr/>
        </p:nvSpPr>
        <p:spPr>
          <a:xfrm>
            <a:off x="4114507" y="3482931"/>
            <a:ext cx="259896" cy="254177"/>
          </a:xfrm>
          <a:prstGeom prst="ellipse">
            <a:avLst/>
          </a:prstGeom>
          <a:solidFill>
            <a:srgbClr val="3F3F3F"/>
          </a:solidFill>
          <a:ln w="50800" cap="flat" cmpd="sng" algn="ctr">
            <a:noFill/>
            <a:prstDash val="solid"/>
            <a:miter lim="800000"/>
          </a:ln>
          <a:effectLst/>
        </p:spPr>
        <p:txBody>
          <a:bodyPr rtlCol="0" anchor="ctr"/>
          <a:lstStyle/>
          <a:p>
            <a:pPr algn="ctr" defTabSz="914309">
              <a:buClrTx/>
              <a:defRPr/>
            </a:pPr>
            <a:endParaRPr lang="en-NL" sz="1800">
              <a:solidFill>
                <a:prstClr val="white"/>
              </a:solidFill>
              <a:latin typeface="Calibri"/>
              <a:ea typeface="+mn-ea"/>
              <a:cs typeface="+mn-cs"/>
            </a:endParaRPr>
          </a:p>
        </p:txBody>
      </p:sp>
      <p:sp>
        <p:nvSpPr>
          <p:cNvPr id="66" name="Rectangle 22">
            <a:extLst>
              <a:ext uri="{FF2B5EF4-FFF2-40B4-BE49-F238E27FC236}">
                <a16:creationId xmlns:a16="http://schemas.microsoft.com/office/drawing/2014/main" id="{F6D1F77E-0169-4C04-8F9C-871E32E791E8}"/>
              </a:ext>
            </a:extLst>
          </p:cNvPr>
          <p:cNvSpPr/>
          <p:nvPr/>
        </p:nvSpPr>
        <p:spPr>
          <a:xfrm>
            <a:off x="6659970" y="2546329"/>
            <a:ext cx="710994" cy="46160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algn="r" defTabSz="914309">
              <a:buClrTx/>
              <a:defRPr/>
            </a:pPr>
            <a:r>
              <a:rPr lang="en-US" sz="1000">
                <a:solidFill>
                  <a:srgbClr val="FFFFFF"/>
                </a:solidFill>
                <a:latin typeface="Calibri"/>
                <a:ea typeface="+mn-ea"/>
                <a:cs typeface="+mn-cs"/>
              </a:rPr>
              <a:t>Preventive maintenance cost</a:t>
            </a:r>
            <a:endParaRPr lang="en-NL" sz="1000">
              <a:solidFill>
                <a:srgbClr val="FFFFFF"/>
              </a:solidFill>
              <a:latin typeface="Calibri"/>
              <a:ea typeface="+mn-ea"/>
              <a:cs typeface="+mn-cs"/>
            </a:endParaRPr>
          </a:p>
        </p:txBody>
      </p:sp>
      <p:sp>
        <p:nvSpPr>
          <p:cNvPr id="67" name="Rectangle 23">
            <a:extLst>
              <a:ext uri="{FF2B5EF4-FFF2-40B4-BE49-F238E27FC236}">
                <a16:creationId xmlns:a16="http://schemas.microsoft.com/office/drawing/2014/main" id="{F3CD461D-176C-4FD2-9FFC-4B563DF72FC7}"/>
              </a:ext>
            </a:extLst>
          </p:cNvPr>
          <p:cNvSpPr/>
          <p:nvPr/>
        </p:nvSpPr>
        <p:spPr>
          <a:xfrm>
            <a:off x="6292588" y="2080964"/>
            <a:ext cx="512731" cy="153868"/>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algn="ctr" defTabSz="914309">
              <a:buClrTx/>
              <a:defRPr/>
            </a:pPr>
            <a:r>
              <a:rPr lang="en-US" sz="1000">
                <a:solidFill>
                  <a:srgbClr val="FFFFFF"/>
                </a:solidFill>
                <a:latin typeface="Calibri"/>
                <a:ea typeface="+mn-ea"/>
                <a:cs typeface="+mn-cs"/>
              </a:rPr>
              <a:t>Total cost</a:t>
            </a:r>
            <a:endParaRPr lang="en-NL" sz="1000">
              <a:solidFill>
                <a:srgbClr val="FFFFFF"/>
              </a:solidFill>
              <a:latin typeface="Calibri"/>
              <a:ea typeface="+mn-ea"/>
              <a:cs typeface="+mn-cs"/>
            </a:endParaRPr>
          </a:p>
        </p:txBody>
      </p:sp>
      <p:sp>
        <p:nvSpPr>
          <p:cNvPr id="68" name="Rectangle 24">
            <a:extLst>
              <a:ext uri="{FF2B5EF4-FFF2-40B4-BE49-F238E27FC236}">
                <a16:creationId xmlns:a16="http://schemas.microsoft.com/office/drawing/2014/main" id="{AA97DBA5-AFE2-479D-89F0-504F32511B9F}"/>
              </a:ext>
            </a:extLst>
          </p:cNvPr>
          <p:cNvSpPr/>
          <p:nvPr/>
        </p:nvSpPr>
        <p:spPr>
          <a:xfrm>
            <a:off x="6067717" y="4094393"/>
            <a:ext cx="1244385" cy="46160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defTabSz="914309">
              <a:buClrTx/>
              <a:defRPr/>
            </a:pPr>
            <a:r>
              <a:rPr lang="en-US" sz="1000">
                <a:solidFill>
                  <a:srgbClr val="FFFFFF"/>
                </a:solidFill>
                <a:latin typeface="Calibri"/>
                <a:ea typeface="+mn-ea"/>
                <a:cs typeface="+mn-cs"/>
              </a:rPr>
              <a:t>Cost of non-availability (production loss + break down)</a:t>
            </a:r>
            <a:endParaRPr lang="en-NL" sz="1000">
              <a:solidFill>
                <a:srgbClr val="FFFFFF"/>
              </a:solidFill>
              <a:latin typeface="Calibri"/>
              <a:ea typeface="+mn-ea"/>
              <a:cs typeface="+mn-cs"/>
            </a:endParaRPr>
          </a:p>
        </p:txBody>
      </p:sp>
      <p:sp>
        <p:nvSpPr>
          <p:cNvPr id="69" name="Rectangle 25">
            <a:extLst>
              <a:ext uri="{FF2B5EF4-FFF2-40B4-BE49-F238E27FC236}">
                <a16:creationId xmlns:a16="http://schemas.microsoft.com/office/drawing/2014/main" id="{B316E4C7-3BDF-48D2-B949-32459806FC2B}"/>
              </a:ext>
            </a:extLst>
          </p:cNvPr>
          <p:cNvSpPr/>
          <p:nvPr/>
        </p:nvSpPr>
        <p:spPr>
          <a:xfrm>
            <a:off x="4018002" y="3234263"/>
            <a:ext cx="457454" cy="18464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algn="ctr" defTabSz="914309">
              <a:buClrTx/>
              <a:defRPr/>
            </a:pPr>
            <a:r>
              <a:rPr lang="en-US" sz="1200" dirty="0">
                <a:latin typeface="Calibri"/>
                <a:ea typeface="+mn-ea"/>
                <a:cs typeface="+mn-cs"/>
              </a:rPr>
              <a:t>Goal</a:t>
            </a:r>
            <a:endParaRPr lang="en-NL" sz="1200" dirty="0">
              <a:latin typeface="Calibri"/>
              <a:ea typeface="+mn-ea"/>
              <a:cs typeface="+mn-cs"/>
            </a:endParaRPr>
          </a:p>
        </p:txBody>
      </p:sp>
      <p:pic>
        <p:nvPicPr>
          <p:cNvPr id="70" name="Picture 26">
            <a:extLst>
              <a:ext uri="{FF2B5EF4-FFF2-40B4-BE49-F238E27FC236}">
                <a16:creationId xmlns:a16="http://schemas.microsoft.com/office/drawing/2014/main" id="{9AADE499-30E6-412B-ABA3-40C706594BB0}"/>
              </a:ext>
            </a:extLst>
          </p:cNvPr>
          <p:cNvPicPr>
            <a:picLocks noChangeAspect="1"/>
          </p:cNvPicPr>
          <p:nvPr/>
        </p:nvPicPr>
        <p:blipFill rotWithShape="1">
          <a:blip r:embed="rId2">
            <a:duotone>
              <a:srgbClr val="4D69E0">
                <a:shade val="45000"/>
                <a:satMod val="135000"/>
              </a:srgbClr>
              <a:prstClr val="white"/>
            </a:duotone>
          </a:blip>
          <a:srcRect l="15357" t="74858" r="72507" b="15572"/>
          <a:stretch/>
        </p:blipFill>
        <p:spPr>
          <a:xfrm>
            <a:off x="1521462" y="5200023"/>
            <a:ext cx="549535" cy="361536"/>
          </a:xfrm>
          <a:prstGeom prst="rect">
            <a:avLst/>
          </a:prstGeom>
        </p:spPr>
      </p:pic>
      <p:pic>
        <p:nvPicPr>
          <p:cNvPr id="71" name="Picture 27">
            <a:extLst>
              <a:ext uri="{FF2B5EF4-FFF2-40B4-BE49-F238E27FC236}">
                <a16:creationId xmlns:a16="http://schemas.microsoft.com/office/drawing/2014/main" id="{7A1533A4-769B-40BB-B8F3-1C832BFF1043}"/>
              </a:ext>
            </a:extLst>
          </p:cNvPr>
          <p:cNvPicPr>
            <a:picLocks noChangeAspect="1"/>
          </p:cNvPicPr>
          <p:nvPr/>
        </p:nvPicPr>
        <p:blipFill rotWithShape="1">
          <a:blip r:embed="rId2">
            <a:duotone>
              <a:srgbClr val="4D69E0">
                <a:shade val="45000"/>
                <a:satMod val="135000"/>
              </a:srgbClr>
              <a:prstClr val="white"/>
            </a:duotone>
          </a:blip>
          <a:srcRect l="75542" t="74858" r="12322" b="15572"/>
          <a:stretch/>
        </p:blipFill>
        <p:spPr>
          <a:xfrm>
            <a:off x="6415142" y="5200023"/>
            <a:ext cx="549535" cy="361536"/>
          </a:xfrm>
          <a:prstGeom prst="rect">
            <a:avLst/>
          </a:prstGeom>
        </p:spPr>
      </p:pic>
      <p:pic>
        <p:nvPicPr>
          <p:cNvPr id="72" name="Picture 28">
            <a:extLst>
              <a:ext uri="{FF2B5EF4-FFF2-40B4-BE49-F238E27FC236}">
                <a16:creationId xmlns:a16="http://schemas.microsoft.com/office/drawing/2014/main" id="{3BEA3E17-B89C-4B16-8ABA-EDD9D7BB986B}"/>
              </a:ext>
            </a:extLst>
          </p:cNvPr>
          <p:cNvPicPr>
            <a:picLocks noChangeAspect="1"/>
          </p:cNvPicPr>
          <p:nvPr/>
        </p:nvPicPr>
        <p:blipFill rotWithShape="1">
          <a:blip r:embed="rId2">
            <a:duotone>
              <a:srgbClr val="4D69E0">
                <a:shade val="45000"/>
                <a:satMod val="135000"/>
              </a:srgbClr>
              <a:prstClr val="white"/>
            </a:duotone>
          </a:blip>
          <a:srcRect l="45614" t="75228" r="42250" b="15572"/>
          <a:stretch/>
        </p:blipFill>
        <p:spPr>
          <a:xfrm>
            <a:off x="3973164" y="5213991"/>
            <a:ext cx="549535" cy="347568"/>
          </a:xfrm>
          <a:prstGeom prst="rect">
            <a:avLst/>
          </a:prstGeom>
          <a:solidFill>
            <a:srgbClr val="3C1451"/>
          </a:solidFill>
        </p:spPr>
      </p:pic>
      <p:sp>
        <p:nvSpPr>
          <p:cNvPr id="73" name="Rectangle 29">
            <a:extLst>
              <a:ext uri="{FF2B5EF4-FFF2-40B4-BE49-F238E27FC236}">
                <a16:creationId xmlns:a16="http://schemas.microsoft.com/office/drawing/2014/main" id="{59A5D713-DBEF-4E6F-B90D-B6940BA11369}"/>
              </a:ext>
            </a:extLst>
          </p:cNvPr>
          <p:cNvSpPr/>
          <p:nvPr/>
        </p:nvSpPr>
        <p:spPr>
          <a:xfrm>
            <a:off x="5984850" y="5672771"/>
            <a:ext cx="1386114" cy="18464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algn="ctr" defTabSz="914309">
              <a:buClrTx/>
              <a:defRPr/>
            </a:pPr>
            <a:r>
              <a:rPr lang="en-US" sz="1200">
                <a:latin typeface="Calibri"/>
                <a:ea typeface="+mn-ea"/>
                <a:cs typeface="+mn-cs"/>
              </a:rPr>
              <a:t>Too Much</a:t>
            </a:r>
            <a:endParaRPr lang="en-NL" sz="1200">
              <a:latin typeface="Calibri"/>
              <a:ea typeface="+mn-ea"/>
              <a:cs typeface="+mn-cs"/>
            </a:endParaRPr>
          </a:p>
        </p:txBody>
      </p:sp>
      <p:sp>
        <p:nvSpPr>
          <p:cNvPr id="74" name="TextBox 30">
            <a:extLst>
              <a:ext uri="{FF2B5EF4-FFF2-40B4-BE49-F238E27FC236}">
                <a16:creationId xmlns:a16="http://schemas.microsoft.com/office/drawing/2014/main" id="{8D137F6C-E53A-412B-997E-B9AC14BD93B3}"/>
              </a:ext>
            </a:extLst>
          </p:cNvPr>
          <p:cNvSpPr txBox="1"/>
          <p:nvPr/>
        </p:nvSpPr>
        <p:spPr>
          <a:xfrm>
            <a:off x="8891074" y="1763700"/>
            <a:ext cx="2234516" cy="215416"/>
          </a:xfrm>
          <a:prstGeom prst="rect">
            <a:avLst/>
          </a:prstGeom>
          <a:noFill/>
        </p:spPr>
        <p:txBody>
          <a:bodyPr wrap="square" lIns="0" tIns="0" rIns="0" bIns="0" rtlCol="0">
            <a:spAutoFit/>
          </a:bodyPr>
          <a:lstStyle/>
          <a:p>
            <a:pPr defTabSz="457154">
              <a:spcBef>
                <a:spcPts val="500"/>
              </a:spcBef>
              <a:spcAft>
                <a:spcPts val="600"/>
              </a:spcAft>
              <a:buClrTx/>
              <a:defRPr/>
            </a:pPr>
            <a:r>
              <a:rPr lang="en-US" kern="1200">
                <a:solidFill>
                  <a:srgbClr val="FFFFFF"/>
                </a:solidFill>
                <a:latin typeface="Calibri"/>
                <a:ea typeface="Barlow Light" charset="0"/>
                <a:cs typeface="Barlow Light" charset="0"/>
              </a:rPr>
              <a:t>Reduce Downtime</a:t>
            </a:r>
          </a:p>
        </p:txBody>
      </p:sp>
      <p:sp>
        <p:nvSpPr>
          <p:cNvPr id="75" name="TextBox 31">
            <a:extLst>
              <a:ext uri="{FF2B5EF4-FFF2-40B4-BE49-F238E27FC236}">
                <a16:creationId xmlns:a16="http://schemas.microsoft.com/office/drawing/2014/main" id="{8EF6EBE1-EFAF-4BE3-A6E1-179950389F1F}"/>
              </a:ext>
            </a:extLst>
          </p:cNvPr>
          <p:cNvSpPr txBox="1"/>
          <p:nvPr/>
        </p:nvSpPr>
        <p:spPr>
          <a:xfrm>
            <a:off x="8891073" y="4741104"/>
            <a:ext cx="2234516" cy="215416"/>
          </a:xfrm>
          <a:prstGeom prst="rect">
            <a:avLst/>
          </a:prstGeom>
          <a:noFill/>
        </p:spPr>
        <p:txBody>
          <a:bodyPr wrap="square" lIns="0" tIns="0" rIns="0" bIns="0" rtlCol="0">
            <a:spAutoFit/>
          </a:bodyPr>
          <a:lstStyle/>
          <a:p>
            <a:pPr defTabSz="457154">
              <a:spcBef>
                <a:spcPts val="500"/>
              </a:spcBef>
              <a:spcAft>
                <a:spcPts val="600"/>
              </a:spcAft>
              <a:buClrTx/>
              <a:defRPr/>
            </a:pPr>
            <a:r>
              <a:rPr lang="en-US" kern="1200">
                <a:solidFill>
                  <a:srgbClr val="FFFFFF"/>
                </a:solidFill>
                <a:latin typeface="Calibri"/>
                <a:ea typeface="Barlow Light" charset="0"/>
                <a:cs typeface="Barlow Light" charset="0"/>
              </a:rPr>
              <a:t>Extend Equipment Life</a:t>
            </a:r>
          </a:p>
        </p:txBody>
      </p:sp>
      <p:sp>
        <p:nvSpPr>
          <p:cNvPr id="76" name="TextBox 32">
            <a:extLst>
              <a:ext uri="{FF2B5EF4-FFF2-40B4-BE49-F238E27FC236}">
                <a16:creationId xmlns:a16="http://schemas.microsoft.com/office/drawing/2014/main" id="{D6958330-AFE2-4964-866E-97D1675FE03D}"/>
              </a:ext>
            </a:extLst>
          </p:cNvPr>
          <p:cNvSpPr txBox="1"/>
          <p:nvPr/>
        </p:nvSpPr>
        <p:spPr>
          <a:xfrm>
            <a:off x="8891074" y="2508051"/>
            <a:ext cx="2238336" cy="215416"/>
          </a:xfrm>
          <a:prstGeom prst="rect">
            <a:avLst/>
          </a:prstGeom>
          <a:noFill/>
        </p:spPr>
        <p:txBody>
          <a:bodyPr wrap="square" lIns="0" tIns="0" rIns="0" bIns="0" rtlCol="0">
            <a:spAutoFit/>
          </a:bodyPr>
          <a:lstStyle/>
          <a:p>
            <a:pPr defTabSz="457154">
              <a:spcBef>
                <a:spcPts val="500"/>
              </a:spcBef>
              <a:spcAft>
                <a:spcPts val="600"/>
              </a:spcAft>
              <a:buClrTx/>
              <a:defRPr/>
            </a:pPr>
            <a:r>
              <a:rPr lang="en-US" kern="1200">
                <a:solidFill>
                  <a:srgbClr val="FFFFFF"/>
                </a:solidFill>
                <a:latin typeface="Calibri"/>
                <a:ea typeface="Barlow Light" charset="0"/>
                <a:cs typeface="Barlow Light" charset="0"/>
              </a:rPr>
              <a:t>Prevent Asset Failures</a:t>
            </a:r>
          </a:p>
        </p:txBody>
      </p:sp>
      <p:sp>
        <p:nvSpPr>
          <p:cNvPr id="77" name="TextBox 33">
            <a:extLst>
              <a:ext uri="{FF2B5EF4-FFF2-40B4-BE49-F238E27FC236}">
                <a16:creationId xmlns:a16="http://schemas.microsoft.com/office/drawing/2014/main" id="{EAE8510D-360F-4AE4-BB28-3D73352CF24C}"/>
              </a:ext>
            </a:extLst>
          </p:cNvPr>
          <p:cNvSpPr txBox="1"/>
          <p:nvPr/>
        </p:nvSpPr>
        <p:spPr>
          <a:xfrm>
            <a:off x="8891074" y="3252402"/>
            <a:ext cx="2238336" cy="215416"/>
          </a:xfrm>
          <a:prstGeom prst="rect">
            <a:avLst/>
          </a:prstGeom>
          <a:noFill/>
        </p:spPr>
        <p:txBody>
          <a:bodyPr wrap="square" lIns="0" tIns="0" rIns="0" bIns="0" rtlCol="0">
            <a:spAutoFit/>
          </a:bodyPr>
          <a:lstStyle/>
          <a:p>
            <a:pPr defTabSz="457154">
              <a:spcBef>
                <a:spcPts val="500"/>
              </a:spcBef>
              <a:spcAft>
                <a:spcPts val="600"/>
              </a:spcAft>
              <a:buClrTx/>
              <a:defRPr/>
            </a:pPr>
            <a:r>
              <a:rPr lang="en-US" kern="1200">
                <a:solidFill>
                  <a:srgbClr val="FFFFFF"/>
                </a:solidFill>
                <a:latin typeface="Calibri"/>
                <a:ea typeface="Barlow Light" charset="0"/>
                <a:cs typeface="Barlow Light" charset="0"/>
              </a:rPr>
              <a:t>Reduce Maintenance Costs</a:t>
            </a:r>
          </a:p>
        </p:txBody>
      </p:sp>
      <p:sp>
        <p:nvSpPr>
          <p:cNvPr id="78" name="TextBox 34">
            <a:extLst>
              <a:ext uri="{FF2B5EF4-FFF2-40B4-BE49-F238E27FC236}">
                <a16:creationId xmlns:a16="http://schemas.microsoft.com/office/drawing/2014/main" id="{D76150C2-B28F-4975-9C27-D529027A287D}"/>
              </a:ext>
            </a:extLst>
          </p:cNvPr>
          <p:cNvSpPr txBox="1"/>
          <p:nvPr/>
        </p:nvSpPr>
        <p:spPr>
          <a:xfrm>
            <a:off x="8891074" y="3996753"/>
            <a:ext cx="2238336" cy="215416"/>
          </a:xfrm>
          <a:prstGeom prst="rect">
            <a:avLst/>
          </a:prstGeom>
          <a:noFill/>
        </p:spPr>
        <p:txBody>
          <a:bodyPr wrap="square" lIns="0" tIns="0" rIns="0" bIns="0" rtlCol="0">
            <a:spAutoFit/>
          </a:bodyPr>
          <a:lstStyle/>
          <a:p>
            <a:pPr defTabSz="457154">
              <a:spcBef>
                <a:spcPts val="500"/>
              </a:spcBef>
              <a:spcAft>
                <a:spcPts val="600"/>
              </a:spcAft>
              <a:buClrTx/>
              <a:defRPr/>
            </a:pPr>
            <a:r>
              <a:rPr lang="en-US" kern="1200">
                <a:solidFill>
                  <a:srgbClr val="FFFFFF"/>
                </a:solidFill>
                <a:latin typeface="Calibri"/>
                <a:ea typeface="Barlow Light" charset="0"/>
                <a:cs typeface="Barlow Light" charset="0"/>
              </a:rPr>
              <a:t>Improve Safety</a:t>
            </a:r>
          </a:p>
        </p:txBody>
      </p:sp>
      <p:sp>
        <p:nvSpPr>
          <p:cNvPr id="79" name="TextBox 35">
            <a:extLst>
              <a:ext uri="{FF2B5EF4-FFF2-40B4-BE49-F238E27FC236}">
                <a16:creationId xmlns:a16="http://schemas.microsoft.com/office/drawing/2014/main" id="{ED92ED26-6F7D-49FE-8112-859913E892DC}"/>
              </a:ext>
            </a:extLst>
          </p:cNvPr>
          <p:cNvSpPr txBox="1"/>
          <p:nvPr/>
        </p:nvSpPr>
        <p:spPr>
          <a:xfrm>
            <a:off x="8891074" y="5485456"/>
            <a:ext cx="2237323" cy="215416"/>
          </a:xfrm>
          <a:prstGeom prst="rect">
            <a:avLst/>
          </a:prstGeom>
          <a:noFill/>
        </p:spPr>
        <p:txBody>
          <a:bodyPr wrap="square" lIns="0" tIns="0" rIns="0" bIns="0" rtlCol="0">
            <a:spAutoFit/>
          </a:bodyPr>
          <a:lstStyle/>
          <a:p>
            <a:pPr defTabSz="457154">
              <a:spcBef>
                <a:spcPts val="500"/>
              </a:spcBef>
              <a:spcAft>
                <a:spcPts val="600"/>
              </a:spcAft>
              <a:buClrTx/>
              <a:defRPr/>
            </a:pPr>
            <a:r>
              <a:rPr lang="en-US" kern="1200">
                <a:solidFill>
                  <a:srgbClr val="FFFFFF"/>
                </a:solidFill>
                <a:latin typeface="Calibri"/>
                <a:ea typeface="Barlow Light" charset="0"/>
                <a:cs typeface="Barlow Light" charset="0"/>
              </a:rPr>
              <a:t>Optimize Asset Strategy</a:t>
            </a:r>
          </a:p>
        </p:txBody>
      </p:sp>
      <p:cxnSp>
        <p:nvCxnSpPr>
          <p:cNvPr id="80" name="Straight Connector 36">
            <a:extLst>
              <a:ext uri="{FF2B5EF4-FFF2-40B4-BE49-F238E27FC236}">
                <a16:creationId xmlns:a16="http://schemas.microsoft.com/office/drawing/2014/main" id="{A37D775F-6D77-4C72-8BB7-D174760B04F0}"/>
              </a:ext>
            </a:extLst>
          </p:cNvPr>
          <p:cNvCxnSpPr>
            <a:cxnSpLocks/>
          </p:cNvCxnSpPr>
          <p:nvPr/>
        </p:nvCxnSpPr>
        <p:spPr>
          <a:xfrm>
            <a:off x="8172092" y="2243584"/>
            <a:ext cx="2953497" cy="0"/>
          </a:xfrm>
          <a:prstGeom prst="line">
            <a:avLst/>
          </a:prstGeom>
          <a:noFill/>
          <a:ln w="6350" cap="flat" cmpd="sng" algn="ctr">
            <a:solidFill>
              <a:srgbClr val="FFFFFF">
                <a:lumMod val="85000"/>
              </a:srgbClr>
            </a:solidFill>
            <a:prstDash val="solid"/>
            <a:miter lim="800000"/>
          </a:ln>
          <a:effectLst/>
        </p:spPr>
      </p:cxnSp>
      <p:cxnSp>
        <p:nvCxnSpPr>
          <p:cNvPr id="81" name="Straight Connector 37">
            <a:extLst>
              <a:ext uri="{FF2B5EF4-FFF2-40B4-BE49-F238E27FC236}">
                <a16:creationId xmlns:a16="http://schemas.microsoft.com/office/drawing/2014/main" id="{007010D8-B07E-4B63-9C8D-33D6B5B08B81}"/>
              </a:ext>
            </a:extLst>
          </p:cNvPr>
          <p:cNvCxnSpPr>
            <a:cxnSpLocks/>
          </p:cNvCxnSpPr>
          <p:nvPr/>
        </p:nvCxnSpPr>
        <p:spPr>
          <a:xfrm>
            <a:off x="8172092" y="2987935"/>
            <a:ext cx="2953497" cy="0"/>
          </a:xfrm>
          <a:prstGeom prst="line">
            <a:avLst/>
          </a:prstGeom>
          <a:noFill/>
          <a:ln w="6350" cap="flat" cmpd="sng" algn="ctr">
            <a:solidFill>
              <a:srgbClr val="FFFFFF">
                <a:lumMod val="85000"/>
              </a:srgbClr>
            </a:solidFill>
            <a:prstDash val="solid"/>
            <a:miter lim="800000"/>
          </a:ln>
          <a:effectLst/>
        </p:spPr>
      </p:cxnSp>
      <p:cxnSp>
        <p:nvCxnSpPr>
          <p:cNvPr id="82" name="Straight Connector 38">
            <a:extLst>
              <a:ext uri="{FF2B5EF4-FFF2-40B4-BE49-F238E27FC236}">
                <a16:creationId xmlns:a16="http://schemas.microsoft.com/office/drawing/2014/main" id="{7DDF56E7-07E7-4F51-BEDE-D38675B92E3E}"/>
              </a:ext>
            </a:extLst>
          </p:cNvPr>
          <p:cNvCxnSpPr>
            <a:cxnSpLocks/>
          </p:cNvCxnSpPr>
          <p:nvPr/>
        </p:nvCxnSpPr>
        <p:spPr>
          <a:xfrm>
            <a:off x="8172092" y="3732286"/>
            <a:ext cx="2953497" cy="0"/>
          </a:xfrm>
          <a:prstGeom prst="line">
            <a:avLst/>
          </a:prstGeom>
          <a:noFill/>
          <a:ln w="6350" cap="flat" cmpd="sng" algn="ctr">
            <a:solidFill>
              <a:srgbClr val="FFFFFF">
                <a:lumMod val="85000"/>
              </a:srgbClr>
            </a:solidFill>
            <a:prstDash val="solid"/>
            <a:miter lim="800000"/>
          </a:ln>
          <a:effectLst/>
        </p:spPr>
      </p:cxnSp>
      <p:cxnSp>
        <p:nvCxnSpPr>
          <p:cNvPr id="83" name="Straight Connector 39">
            <a:extLst>
              <a:ext uri="{FF2B5EF4-FFF2-40B4-BE49-F238E27FC236}">
                <a16:creationId xmlns:a16="http://schemas.microsoft.com/office/drawing/2014/main" id="{AF3BA0B8-A78E-47CB-8D2D-7A63F7F6963A}"/>
              </a:ext>
            </a:extLst>
          </p:cNvPr>
          <p:cNvCxnSpPr>
            <a:cxnSpLocks/>
          </p:cNvCxnSpPr>
          <p:nvPr/>
        </p:nvCxnSpPr>
        <p:spPr>
          <a:xfrm>
            <a:off x="8172092" y="4476637"/>
            <a:ext cx="2953497" cy="0"/>
          </a:xfrm>
          <a:prstGeom prst="line">
            <a:avLst/>
          </a:prstGeom>
          <a:noFill/>
          <a:ln w="6350" cap="flat" cmpd="sng" algn="ctr">
            <a:solidFill>
              <a:srgbClr val="FFFFFF">
                <a:lumMod val="85000"/>
              </a:srgbClr>
            </a:solidFill>
            <a:prstDash val="solid"/>
            <a:miter lim="800000"/>
          </a:ln>
          <a:effectLst/>
        </p:spPr>
      </p:cxnSp>
      <p:cxnSp>
        <p:nvCxnSpPr>
          <p:cNvPr id="84" name="Straight Connector 40">
            <a:extLst>
              <a:ext uri="{FF2B5EF4-FFF2-40B4-BE49-F238E27FC236}">
                <a16:creationId xmlns:a16="http://schemas.microsoft.com/office/drawing/2014/main" id="{AACED627-4E92-458B-A1F6-76D13DC24081}"/>
              </a:ext>
            </a:extLst>
          </p:cNvPr>
          <p:cNvCxnSpPr>
            <a:cxnSpLocks/>
          </p:cNvCxnSpPr>
          <p:nvPr/>
        </p:nvCxnSpPr>
        <p:spPr>
          <a:xfrm>
            <a:off x="8172092" y="5220989"/>
            <a:ext cx="2953497" cy="0"/>
          </a:xfrm>
          <a:prstGeom prst="line">
            <a:avLst/>
          </a:prstGeom>
          <a:noFill/>
          <a:ln w="6350" cap="flat" cmpd="sng" algn="ctr">
            <a:solidFill>
              <a:srgbClr val="FFFFFF">
                <a:lumMod val="85000"/>
              </a:srgbClr>
            </a:solidFill>
            <a:prstDash val="solid"/>
            <a:miter lim="800000"/>
          </a:ln>
          <a:effectLst/>
        </p:spPr>
      </p:cxnSp>
      <p:sp>
        <p:nvSpPr>
          <p:cNvPr id="85" name="Freeform 56">
            <a:extLst>
              <a:ext uri="{FF2B5EF4-FFF2-40B4-BE49-F238E27FC236}">
                <a16:creationId xmlns:a16="http://schemas.microsoft.com/office/drawing/2014/main" id="{84B3BAEF-2F8F-4094-AD3C-60C7277D978D}"/>
              </a:ext>
            </a:extLst>
          </p:cNvPr>
          <p:cNvSpPr>
            <a:spLocks noChangeAspect="1" noEditPoints="1"/>
          </p:cNvSpPr>
          <p:nvPr/>
        </p:nvSpPr>
        <p:spPr bwMode="auto">
          <a:xfrm>
            <a:off x="8252637" y="1701811"/>
            <a:ext cx="339194" cy="339194"/>
          </a:xfrm>
          <a:custGeom>
            <a:avLst/>
            <a:gdLst>
              <a:gd name="T0" fmla="*/ 120 w 256"/>
              <a:gd name="T1" fmla="*/ 188 h 256"/>
              <a:gd name="T2" fmla="*/ 256 w 256"/>
              <a:gd name="T3" fmla="*/ 188 h 256"/>
              <a:gd name="T4" fmla="*/ 188 w 256"/>
              <a:gd name="T5" fmla="*/ 248 h 256"/>
              <a:gd name="T6" fmla="*/ 188 w 256"/>
              <a:gd name="T7" fmla="*/ 128 h 256"/>
              <a:gd name="T8" fmla="*/ 188 w 256"/>
              <a:gd name="T9" fmla="*/ 248 h 256"/>
              <a:gd name="T10" fmla="*/ 192 w 256"/>
              <a:gd name="T11" fmla="*/ 184 h 256"/>
              <a:gd name="T12" fmla="*/ 188 w 256"/>
              <a:gd name="T13" fmla="*/ 148 h 256"/>
              <a:gd name="T14" fmla="*/ 184 w 256"/>
              <a:gd name="T15" fmla="*/ 188 h 256"/>
              <a:gd name="T16" fmla="*/ 224 w 256"/>
              <a:gd name="T17" fmla="*/ 192 h 256"/>
              <a:gd name="T18" fmla="*/ 224 w 256"/>
              <a:gd name="T19" fmla="*/ 184 h 256"/>
              <a:gd name="T20" fmla="*/ 12 w 256"/>
              <a:gd name="T21" fmla="*/ 204 h 256"/>
              <a:gd name="T22" fmla="*/ 8 w 256"/>
              <a:gd name="T23" fmla="*/ 24 h 256"/>
              <a:gd name="T24" fmla="*/ 40 w 256"/>
              <a:gd name="T25" fmla="*/ 20 h 256"/>
              <a:gd name="T26" fmla="*/ 44 w 256"/>
              <a:gd name="T27" fmla="*/ 32 h 256"/>
              <a:gd name="T28" fmla="*/ 48 w 256"/>
              <a:gd name="T29" fmla="*/ 20 h 256"/>
              <a:gd name="T30" fmla="*/ 76 w 256"/>
              <a:gd name="T31" fmla="*/ 28 h 256"/>
              <a:gd name="T32" fmla="*/ 84 w 256"/>
              <a:gd name="T33" fmla="*/ 28 h 256"/>
              <a:gd name="T34" fmla="*/ 112 w 256"/>
              <a:gd name="T35" fmla="*/ 20 h 256"/>
              <a:gd name="T36" fmla="*/ 116 w 256"/>
              <a:gd name="T37" fmla="*/ 32 h 256"/>
              <a:gd name="T38" fmla="*/ 120 w 256"/>
              <a:gd name="T39" fmla="*/ 20 h 256"/>
              <a:gd name="T40" fmla="*/ 148 w 256"/>
              <a:gd name="T41" fmla="*/ 28 h 256"/>
              <a:gd name="T42" fmla="*/ 156 w 256"/>
              <a:gd name="T43" fmla="*/ 28 h 256"/>
              <a:gd name="T44" fmla="*/ 184 w 256"/>
              <a:gd name="T45" fmla="*/ 20 h 256"/>
              <a:gd name="T46" fmla="*/ 188 w 256"/>
              <a:gd name="T47" fmla="*/ 32 h 256"/>
              <a:gd name="T48" fmla="*/ 192 w 256"/>
              <a:gd name="T49" fmla="*/ 20 h 256"/>
              <a:gd name="T50" fmla="*/ 224 w 256"/>
              <a:gd name="T51" fmla="*/ 24 h 256"/>
              <a:gd name="T52" fmla="*/ 228 w 256"/>
              <a:gd name="T53" fmla="*/ 116 h 256"/>
              <a:gd name="T54" fmla="*/ 232 w 256"/>
              <a:gd name="T55" fmla="*/ 24 h 256"/>
              <a:gd name="T56" fmla="*/ 192 w 256"/>
              <a:gd name="T57" fmla="*/ 12 h 256"/>
              <a:gd name="T58" fmla="*/ 188 w 256"/>
              <a:gd name="T59" fmla="*/ 0 h 256"/>
              <a:gd name="T60" fmla="*/ 184 w 256"/>
              <a:gd name="T61" fmla="*/ 12 h 256"/>
              <a:gd name="T62" fmla="*/ 156 w 256"/>
              <a:gd name="T63" fmla="*/ 4 h 256"/>
              <a:gd name="T64" fmla="*/ 148 w 256"/>
              <a:gd name="T65" fmla="*/ 4 h 256"/>
              <a:gd name="T66" fmla="*/ 120 w 256"/>
              <a:gd name="T67" fmla="*/ 12 h 256"/>
              <a:gd name="T68" fmla="*/ 116 w 256"/>
              <a:gd name="T69" fmla="*/ 0 h 256"/>
              <a:gd name="T70" fmla="*/ 112 w 256"/>
              <a:gd name="T71" fmla="*/ 12 h 256"/>
              <a:gd name="T72" fmla="*/ 84 w 256"/>
              <a:gd name="T73" fmla="*/ 4 h 256"/>
              <a:gd name="T74" fmla="*/ 76 w 256"/>
              <a:gd name="T75" fmla="*/ 4 h 256"/>
              <a:gd name="T76" fmla="*/ 48 w 256"/>
              <a:gd name="T77" fmla="*/ 12 h 256"/>
              <a:gd name="T78" fmla="*/ 44 w 256"/>
              <a:gd name="T79" fmla="*/ 0 h 256"/>
              <a:gd name="T80" fmla="*/ 40 w 256"/>
              <a:gd name="T81" fmla="*/ 12 h 256"/>
              <a:gd name="T82" fmla="*/ 0 w 256"/>
              <a:gd name="T83" fmla="*/ 24 h 256"/>
              <a:gd name="T84" fmla="*/ 12 w 256"/>
              <a:gd name="T85" fmla="*/ 212 h 256"/>
              <a:gd name="T86" fmla="*/ 108 w 256"/>
              <a:gd name="T87" fmla="*/ 208 h 256"/>
              <a:gd name="T88" fmla="*/ 24 w 256"/>
              <a:gd name="T89" fmla="*/ 64 h 256"/>
              <a:gd name="T90" fmla="*/ 208 w 256"/>
              <a:gd name="T91" fmla="*/ 56 h 256"/>
              <a:gd name="T92" fmla="*/ 24 w 256"/>
              <a:gd name="T93" fmla="*/ 6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6" h="256">
                <a:moveTo>
                  <a:pt x="188" y="120"/>
                </a:moveTo>
                <a:cubicBezTo>
                  <a:pt x="151" y="120"/>
                  <a:pt x="120" y="151"/>
                  <a:pt x="120" y="188"/>
                </a:cubicBezTo>
                <a:cubicBezTo>
                  <a:pt x="120" y="225"/>
                  <a:pt x="151" y="256"/>
                  <a:pt x="188" y="256"/>
                </a:cubicBezTo>
                <a:cubicBezTo>
                  <a:pt x="225" y="256"/>
                  <a:pt x="256" y="225"/>
                  <a:pt x="256" y="188"/>
                </a:cubicBezTo>
                <a:cubicBezTo>
                  <a:pt x="256" y="151"/>
                  <a:pt x="225" y="120"/>
                  <a:pt x="188" y="120"/>
                </a:cubicBezTo>
                <a:close/>
                <a:moveTo>
                  <a:pt x="188" y="248"/>
                </a:moveTo>
                <a:cubicBezTo>
                  <a:pt x="155" y="248"/>
                  <a:pt x="128" y="221"/>
                  <a:pt x="128" y="188"/>
                </a:cubicBezTo>
                <a:cubicBezTo>
                  <a:pt x="128" y="155"/>
                  <a:pt x="155" y="128"/>
                  <a:pt x="188" y="128"/>
                </a:cubicBezTo>
                <a:cubicBezTo>
                  <a:pt x="221" y="128"/>
                  <a:pt x="248" y="155"/>
                  <a:pt x="248" y="188"/>
                </a:cubicBezTo>
                <a:cubicBezTo>
                  <a:pt x="248" y="221"/>
                  <a:pt x="221" y="248"/>
                  <a:pt x="188" y="248"/>
                </a:cubicBezTo>
                <a:close/>
                <a:moveTo>
                  <a:pt x="224" y="184"/>
                </a:moveTo>
                <a:cubicBezTo>
                  <a:pt x="192" y="184"/>
                  <a:pt x="192" y="184"/>
                  <a:pt x="192" y="184"/>
                </a:cubicBezTo>
                <a:cubicBezTo>
                  <a:pt x="192" y="152"/>
                  <a:pt x="192" y="152"/>
                  <a:pt x="192" y="152"/>
                </a:cubicBezTo>
                <a:cubicBezTo>
                  <a:pt x="192" y="150"/>
                  <a:pt x="190" y="148"/>
                  <a:pt x="188" y="148"/>
                </a:cubicBezTo>
                <a:cubicBezTo>
                  <a:pt x="186" y="148"/>
                  <a:pt x="184" y="150"/>
                  <a:pt x="184" y="152"/>
                </a:cubicBezTo>
                <a:cubicBezTo>
                  <a:pt x="184" y="188"/>
                  <a:pt x="184" y="188"/>
                  <a:pt x="184" y="188"/>
                </a:cubicBezTo>
                <a:cubicBezTo>
                  <a:pt x="184" y="190"/>
                  <a:pt x="186" y="192"/>
                  <a:pt x="188" y="192"/>
                </a:cubicBezTo>
                <a:cubicBezTo>
                  <a:pt x="224" y="192"/>
                  <a:pt x="224" y="192"/>
                  <a:pt x="224" y="192"/>
                </a:cubicBezTo>
                <a:cubicBezTo>
                  <a:pt x="226" y="192"/>
                  <a:pt x="228" y="190"/>
                  <a:pt x="228" y="188"/>
                </a:cubicBezTo>
                <a:cubicBezTo>
                  <a:pt x="228" y="186"/>
                  <a:pt x="226" y="184"/>
                  <a:pt x="224" y="184"/>
                </a:cubicBezTo>
                <a:close/>
                <a:moveTo>
                  <a:pt x="104" y="204"/>
                </a:moveTo>
                <a:cubicBezTo>
                  <a:pt x="12" y="204"/>
                  <a:pt x="12" y="204"/>
                  <a:pt x="12" y="204"/>
                </a:cubicBezTo>
                <a:cubicBezTo>
                  <a:pt x="10" y="204"/>
                  <a:pt x="8" y="202"/>
                  <a:pt x="8" y="200"/>
                </a:cubicBezTo>
                <a:cubicBezTo>
                  <a:pt x="8" y="24"/>
                  <a:pt x="8" y="24"/>
                  <a:pt x="8" y="24"/>
                </a:cubicBezTo>
                <a:cubicBezTo>
                  <a:pt x="8" y="22"/>
                  <a:pt x="10" y="20"/>
                  <a:pt x="12" y="20"/>
                </a:cubicBezTo>
                <a:cubicBezTo>
                  <a:pt x="40" y="20"/>
                  <a:pt x="40" y="20"/>
                  <a:pt x="40" y="20"/>
                </a:cubicBezTo>
                <a:cubicBezTo>
                  <a:pt x="40" y="28"/>
                  <a:pt x="40" y="28"/>
                  <a:pt x="40" y="28"/>
                </a:cubicBezTo>
                <a:cubicBezTo>
                  <a:pt x="40" y="30"/>
                  <a:pt x="42" y="32"/>
                  <a:pt x="44" y="32"/>
                </a:cubicBezTo>
                <a:cubicBezTo>
                  <a:pt x="46" y="32"/>
                  <a:pt x="48" y="30"/>
                  <a:pt x="48" y="28"/>
                </a:cubicBezTo>
                <a:cubicBezTo>
                  <a:pt x="48" y="20"/>
                  <a:pt x="48" y="20"/>
                  <a:pt x="48" y="20"/>
                </a:cubicBezTo>
                <a:cubicBezTo>
                  <a:pt x="76" y="20"/>
                  <a:pt x="76" y="20"/>
                  <a:pt x="76" y="20"/>
                </a:cubicBezTo>
                <a:cubicBezTo>
                  <a:pt x="76" y="28"/>
                  <a:pt x="76" y="28"/>
                  <a:pt x="76" y="28"/>
                </a:cubicBezTo>
                <a:cubicBezTo>
                  <a:pt x="76" y="30"/>
                  <a:pt x="78" y="32"/>
                  <a:pt x="80" y="32"/>
                </a:cubicBezTo>
                <a:cubicBezTo>
                  <a:pt x="82" y="32"/>
                  <a:pt x="84" y="30"/>
                  <a:pt x="84" y="28"/>
                </a:cubicBezTo>
                <a:cubicBezTo>
                  <a:pt x="84" y="20"/>
                  <a:pt x="84" y="20"/>
                  <a:pt x="84" y="20"/>
                </a:cubicBezTo>
                <a:cubicBezTo>
                  <a:pt x="112" y="20"/>
                  <a:pt x="112" y="20"/>
                  <a:pt x="112" y="20"/>
                </a:cubicBezTo>
                <a:cubicBezTo>
                  <a:pt x="112" y="28"/>
                  <a:pt x="112" y="28"/>
                  <a:pt x="112" y="28"/>
                </a:cubicBezTo>
                <a:cubicBezTo>
                  <a:pt x="112" y="30"/>
                  <a:pt x="114" y="32"/>
                  <a:pt x="116" y="32"/>
                </a:cubicBezTo>
                <a:cubicBezTo>
                  <a:pt x="118" y="32"/>
                  <a:pt x="120" y="30"/>
                  <a:pt x="120" y="28"/>
                </a:cubicBezTo>
                <a:cubicBezTo>
                  <a:pt x="120" y="20"/>
                  <a:pt x="120" y="20"/>
                  <a:pt x="120" y="20"/>
                </a:cubicBezTo>
                <a:cubicBezTo>
                  <a:pt x="148" y="20"/>
                  <a:pt x="148" y="20"/>
                  <a:pt x="148" y="20"/>
                </a:cubicBezTo>
                <a:cubicBezTo>
                  <a:pt x="148" y="28"/>
                  <a:pt x="148" y="28"/>
                  <a:pt x="148" y="28"/>
                </a:cubicBezTo>
                <a:cubicBezTo>
                  <a:pt x="148" y="30"/>
                  <a:pt x="150" y="32"/>
                  <a:pt x="152" y="32"/>
                </a:cubicBezTo>
                <a:cubicBezTo>
                  <a:pt x="154" y="32"/>
                  <a:pt x="156" y="30"/>
                  <a:pt x="156" y="28"/>
                </a:cubicBezTo>
                <a:cubicBezTo>
                  <a:pt x="156" y="20"/>
                  <a:pt x="156" y="20"/>
                  <a:pt x="156" y="20"/>
                </a:cubicBezTo>
                <a:cubicBezTo>
                  <a:pt x="184" y="20"/>
                  <a:pt x="184" y="20"/>
                  <a:pt x="184" y="20"/>
                </a:cubicBezTo>
                <a:cubicBezTo>
                  <a:pt x="184" y="28"/>
                  <a:pt x="184" y="28"/>
                  <a:pt x="184" y="28"/>
                </a:cubicBezTo>
                <a:cubicBezTo>
                  <a:pt x="184" y="30"/>
                  <a:pt x="186" y="32"/>
                  <a:pt x="188" y="32"/>
                </a:cubicBezTo>
                <a:cubicBezTo>
                  <a:pt x="190" y="32"/>
                  <a:pt x="192" y="30"/>
                  <a:pt x="192" y="28"/>
                </a:cubicBezTo>
                <a:cubicBezTo>
                  <a:pt x="192" y="20"/>
                  <a:pt x="192" y="20"/>
                  <a:pt x="192" y="20"/>
                </a:cubicBezTo>
                <a:cubicBezTo>
                  <a:pt x="220" y="20"/>
                  <a:pt x="220" y="20"/>
                  <a:pt x="220" y="20"/>
                </a:cubicBezTo>
                <a:cubicBezTo>
                  <a:pt x="222" y="20"/>
                  <a:pt x="224" y="22"/>
                  <a:pt x="224" y="24"/>
                </a:cubicBezTo>
                <a:cubicBezTo>
                  <a:pt x="224" y="112"/>
                  <a:pt x="224" y="112"/>
                  <a:pt x="224" y="112"/>
                </a:cubicBezTo>
                <a:cubicBezTo>
                  <a:pt x="224" y="114"/>
                  <a:pt x="226" y="116"/>
                  <a:pt x="228" y="116"/>
                </a:cubicBezTo>
                <a:cubicBezTo>
                  <a:pt x="230" y="116"/>
                  <a:pt x="232" y="114"/>
                  <a:pt x="232" y="112"/>
                </a:cubicBezTo>
                <a:cubicBezTo>
                  <a:pt x="232" y="24"/>
                  <a:pt x="232" y="24"/>
                  <a:pt x="232" y="24"/>
                </a:cubicBezTo>
                <a:cubicBezTo>
                  <a:pt x="232" y="17"/>
                  <a:pt x="227" y="12"/>
                  <a:pt x="220" y="12"/>
                </a:cubicBezTo>
                <a:cubicBezTo>
                  <a:pt x="192" y="12"/>
                  <a:pt x="192" y="12"/>
                  <a:pt x="192" y="12"/>
                </a:cubicBezTo>
                <a:cubicBezTo>
                  <a:pt x="192" y="4"/>
                  <a:pt x="192" y="4"/>
                  <a:pt x="192" y="4"/>
                </a:cubicBezTo>
                <a:cubicBezTo>
                  <a:pt x="192" y="2"/>
                  <a:pt x="190" y="0"/>
                  <a:pt x="188" y="0"/>
                </a:cubicBezTo>
                <a:cubicBezTo>
                  <a:pt x="186" y="0"/>
                  <a:pt x="184" y="2"/>
                  <a:pt x="184" y="4"/>
                </a:cubicBezTo>
                <a:cubicBezTo>
                  <a:pt x="184" y="12"/>
                  <a:pt x="184" y="12"/>
                  <a:pt x="184" y="12"/>
                </a:cubicBezTo>
                <a:cubicBezTo>
                  <a:pt x="156" y="12"/>
                  <a:pt x="156" y="12"/>
                  <a:pt x="156" y="12"/>
                </a:cubicBezTo>
                <a:cubicBezTo>
                  <a:pt x="156" y="4"/>
                  <a:pt x="156" y="4"/>
                  <a:pt x="156" y="4"/>
                </a:cubicBezTo>
                <a:cubicBezTo>
                  <a:pt x="156" y="2"/>
                  <a:pt x="154" y="0"/>
                  <a:pt x="152" y="0"/>
                </a:cubicBezTo>
                <a:cubicBezTo>
                  <a:pt x="150" y="0"/>
                  <a:pt x="148" y="2"/>
                  <a:pt x="148" y="4"/>
                </a:cubicBezTo>
                <a:cubicBezTo>
                  <a:pt x="148" y="12"/>
                  <a:pt x="148" y="12"/>
                  <a:pt x="148" y="12"/>
                </a:cubicBezTo>
                <a:cubicBezTo>
                  <a:pt x="120" y="12"/>
                  <a:pt x="120" y="12"/>
                  <a:pt x="120" y="12"/>
                </a:cubicBezTo>
                <a:cubicBezTo>
                  <a:pt x="120" y="4"/>
                  <a:pt x="120" y="4"/>
                  <a:pt x="120" y="4"/>
                </a:cubicBezTo>
                <a:cubicBezTo>
                  <a:pt x="120" y="2"/>
                  <a:pt x="118" y="0"/>
                  <a:pt x="116" y="0"/>
                </a:cubicBezTo>
                <a:cubicBezTo>
                  <a:pt x="114" y="0"/>
                  <a:pt x="112" y="2"/>
                  <a:pt x="112" y="4"/>
                </a:cubicBezTo>
                <a:cubicBezTo>
                  <a:pt x="112" y="12"/>
                  <a:pt x="112" y="12"/>
                  <a:pt x="112" y="12"/>
                </a:cubicBezTo>
                <a:cubicBezTo>
                  <a:pt x="84" y="12"/>
                  <a:pt x="84" y="12"/>
                  <a:pt x="84" y="12"/>
                </a:cubicBezTo>
                <a:cubicBezTo>
                  <a:pt x="84" y="4"/>
                  <a:pt x="84" y="4"/>
                  <a:pt x="84" y="4"/>
                </a:cubicBezTo>
                <a:cubicBezTo>
                  <a:pt x="84" y="2"/>
                  <a:pt x="82" y="0"/>
                  <a:pt x="80" y="0"/>
                </a:cubicBezTo>
                <a:cubicBezTo>
                  <a:pt x="78" y="0"/>
                  <a:pt x="76" y="2"/>
                  <a:pt x="76" y="4"/>
                </a:cubicBezTo>
                <a:cubicBezTo>
                  <a:pt x="76" y="12"/>
                  <a:pt x="76" y="12"/>
                  <a:pt x="76" y="12"/>
                </a:cubicBezTo>
                <a:cubicBezTo>
                  <a:pt x="48" y="12"/>
                  <a:pt x="48" y="12"/>
                  <a:pt x="48" y="12"/>
                </a:cubicBezTo>
                <a:cubicBezTo>
                  <a:pt x="48" y="4"/>
                  <a:pt x="48" y="4"/>
                  <a:pt x="48" y="4"/>
                </a:cubicBezTo>
                <a:cubicBezTo>
                  <a:pt x="48" y="2"/>
                  <a:pt x="46" y="0"/>
                  <a:pt x="44" y="0"/>
                </a:cubicBezTo>
                <a:cubicBezTo>
                  <a:pt x="42" y="0"/>
                  <a:pt x="40" y="2"/>
                  <a:pt x="40" y="4"/>
                </a:cubicBezTo>
                <a:cubicBezTo>
                  <a:pt x="40" y="12"/>
                  <a:pt x="40" y="12"/>
                  <a:pt x="40" y="12"/>
                </a:cubicBezTo>
                <a:cubicBezTo>
                  <a:pt x="12" y="12"/>
                  <a:pt x="12" y="12"/>
                  <a:pt x="12" y="12"/>
                </a:cubicBezTo>
                <a:cubicBezTo>
                  <a:pt x="5" y="12"/>
                  <a:pt x="0" y="17"/>
                  <a:pt x="0" y="24"/>
                </a:cubicBezTo>
                <a:cubicBezTo>
                  <a:pt x="0" y="200"/>
                  <a:pt x="0" y="200"/>
                  <a:pt x="0" y="200"/>
                </a:cubicBezTo>
                <a:cubicBezTo>
                  <a:pt x="0" y="207"/>
                  <a:pt x="5" y="212"/>
                  <a:pt x="12" y="212"/>
                </a:cubicBezTo>
                <a:cubicBezTo>
                  <a:pt x="104" y="212"/>
                  <a:pt x="104" y="212"/>
                  <a:pt x="104" y="212"/>
                </a:cubicBezTo>
                <a:cubicBezTo>
                  <a:pt x="106" y="212"/>
                  <a:pt x="108" y="210"/>
                  <a:pt x="108" y="208"/>
                </a:cubicBezTo>
                <a:cubicBezTo>
                  <a:pt x="108" y="206"/>
                  <a:pt x="106" y="204"/>
                  <a:pt x="104" y="204"/>
                </a:cubicBezTo>
                <a:close/>
                <a:moveTo>
                  <a:pt x="24" y="64"/>
                </a:moveTo>
                <a:cubicBezTo>
                  <a:pt x="208" y="64"/>
                  <a:pt x="208" y="64"/>
                  <a:pt x="208" y="64"/>
                </a:cubicBezTo>
                <a:cubicBezTo>
                  <a:pt x="208" y="56"/>
                  <a:pt x="208" y="56"/>
                  <a:pt x="208" y="56"/>
                </a:cubicBezTo>
                <a:cubicBezTo>
                  <a:pt x="24" y="56"/>
                  <a:pt x="24" y="56"/>
                  <a:pt x="24" y="56"/>
                </a:cubicBezTo>
                <a:lnTo>
                  <a:pt x="24" y="64"/>
                </a:ln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pPr defTabSz="914309">
              <a:defRPr/>
            </a:pPr>
            <a:endParaRPr lang="en-US">
              <a:solidFill>
                <a:srgbClr val="FFFFFF">
                  <a:lumMod val="75000"/>
                </a:srgbClr>
              </a:solidFill>
              <a:latin typeface="Calibri"/>
              <a:ea typeface="+mn-ea"/>
            </a:endParaRPr>
          </a:p>
        </p:txBody>
      </p:sp>
      <p:sp>
        <p:nvSpPr>
          <p:cNvPr id="86" name="Freeform 181">
            <a:extLst>
              <a:ext uri="{FF2B5EF4-FFF2-40B4-BE49-F238E27FC236}">
                <a16:creationId xmlns:a16="http://schemas.microsoft.com/office/drawing/2014/main" id="{D57CEAC5-397B-4EF6-B0A5-6F1073626510}"/>
              </a:ext>
            </a:extLst>
          </p:cNvPr>
          <p:cNvSpPr>
            <a:spLocks noChangeAspect="1" noEditPoints="1"/>
          </p:cNvSpPr>
          <p:nvPr/>
        </p:nvSpPr>
        <p:spPr bwMode="auto">
          <a:xfrm>
            <a:off x="8226258" y="2419784"/>
            <a:ext cx="391951" cy="391951"/>
          </a:xfrm>
          <a:custGeom>
            <a:avLst/>
            <a:gdLst>
              <a:gd name="T0" fmla="*/ 165 w 256"/>
              <a:gd name="T1" fmla="*/ 160 h 256"/>
              <a:gd name="T2" fmla="*/ 164 w 256"/>
              <a:gd name="T3" fmla="*/ 160 h 256"/>
              <a:gd name="T4" fmla="*/ 162 w 256"/>
              <a:gd name="T5" fmla="*/ 161 h 256"/>
              <a:gd name="T6" fmla="*/ 160 w 256"/>
              <a:gd name="T7" fmla="*/ 149 h 256"/>
              <a:gd name="T8" fmla="*/ 176 w 256"/>
              <a:gd name="T9" fmla="*/ 92 h 256"/>
              <a:gd name="T10" fmla="*/ 128 w 256"/>
              <a:gd name="T11" fmla="*/ 152 h 256"/>
              <a:gd name="T12" fmla="*/ 80 w 256"/>
              <a:gd name="T13" fmla="*/ 92 h 256"/>
              <a:gd name="T14" fmla="*/ 96 w 256"/>
              <a:gd name="T15" fmla="*/ 149 h 256"/>
              <a:gd name="T16" fmla="*/ 94 w 256"/>
              <a:gd name="T17" fmla="*/ 161 h 256"/>
              <a:gd name="T18" fmla="*/ 92 w 256"/>
              <a:gd name="T19" fmla="*/ 160 h 256"/>
              <a:gd name="T20" fmla="*/ 91 w 256"/>
              <a:gd name="T21" fmla="*/ 160 h 256"/>
              <a:gd name="T22" fmla="*/ 0 w 256"/>
              <a:gd name="T23" fmla="*/ 252 h 256"/>
              <a:gd name="T24" fmla="*/ 38 w 256"/>
              <a:gd name="T25" fmla="*/ 192 h 256"/>
              <a:gd name="T26" fmla="*/ 78 w 256"/>
              <a:gd name="T27" fmla="*/ 205 h 256"/>
              <a:gd name="T28" fmla="*/ 72 w 256"/>
              <a:gd name="T29" fmla="*/ 187 h 256"/>
              <a:gd name="T30" fmla="*/ 75 w 256"/>
              <a:gd name="T31" fmla="*/ 219 h 256"/>
              <a:gd name="T32" fmla="*/ 128 w 256"/>
              <a:gd name="T33" fmla="*/ 256 h 256"/>
              <a:gd name="T34" fmla="*/ 181 w 256"/>
              <a:gd name="T35" fmla="*/ 219 h 256"/>
              <a:gd name="T36" fmla="*/ 184 w 256"/>
              <a:gd name="T37" fmla="*/ 187 h 256"/>
              <a:gd name="T38" fmla="*/ 178 w 256"/>
              <a:gd name="T39" fmla="*/ 205 h 256"/>
              <a:gd name="T40" fmla="*/ 218 w 256"/>
              <a:gd name="T41" fmla="*/ 192 h 256"/>
              <a:gd name="T42" fmla="*/ 252 w 256"/>
              <a:gd name="T43" fmla="*/ 256 h 256"/>
              <a:gd name="T44" fmla="*/ 153 w 256"/>
              <a:gd name="T45" fmla="*/ 185 h 256"/>
              <a:gd name="T46" fmla="*/ 99 w 256"/>
              <a:gd name="T47" fmla="*/ 171 h 256"/>
              <a:gd name="T48" fmla="*/ 128 w 256"/>
              <a:gd name="T49" fmla="*/ 160 h 256"/>
              <a:gd name="T50" fmla="*/ 157 w 256"/>
              <a:gd name="T51" fmla="*/ 171 h 256"/>
              <a:gd name="T52" fmla="*/ 198 w 256"/>
              <a:gd name="T53" fmla="*/ 248 h 256"/>
              <a:gd name="T54" fmla="*/ 192 w 256"/>
              <a:gd name="T55" fmla="*/ 239 h 256"/>
              <a:gd name="T56" fmla="*/ 180 w 256"/>
              <a:gd name="T57" fmla="*/ 236 h 256"/>
              <a:gd name="T58" fmla="*/ 172 w 256"/>
              <a:gd name="T59" fmla="*/ 248 h 256"/>
              <a:gd name="T60" fmla="*/ 164 w 256"/>
              <a:gd name="T61" fmla="*/ 256 h 256"/>
              <a:gd name="T62" fmla="*/ 192 w 256"/>
              <a:gd name="T63" fmla="*/ 256 h 256"/>
              <a:gd name="T64" fmla="*/ 208 w 256"/>
              <a:gd name="T65" fmla="*/ 248 h 256"/>
              <a:gd name="T66" fmla="*/ 93 w 256"/>
              <a:gd name="T67" fmla="*/ 60 h 256"/>
              <a:gd name="T68" fmla="*/ 128 w 256"/>
              <a:gd name="T69" fmla="*/ 72 h 256"/>
              <a:gd name="T70" fmla="*/ 163 w 256"/>
              <a:gd name="T71" fmla="*/ 60 h 256"/>
              <a:gd name="T72" fmla="*/ 112 w 256"/>
              <a:gd name="T73" fmla="*/ 14 h 256"/>
              <a:gd name="T74" fmla="*/ 120 w 256"/>
              <a:gd name="T75" fmla="*/ 24 h 256"/>
              <a:gd name="T76" fmla="*/ 136 w 256"/>
              <a:gd name="T77" fmla="*/ 9 h 256"/>
              <a:gd name="T78" fmla="*/ 144 w 256"/>
              <a:gd name="T79" fmla="*/ 24 h 256"/>
              <a:gd name="T80" fmla="*/ 184 w 256"/>
              <a:gd name="T81" fmla="*/ 64 h 256"/>
              <a:gd name="T82" fmla="*/ 137 w 256"/>
              <a:gd name="T83" fmla="*/ 1 h 256"/>
              <a:gd name="T84" fmla="*/ 68 w 256"/>
              <a:gd name="T85" fmla="*/ 60 h 256"/>
              <a:gd name="T86" fmla="*/ 199 w 256"/>
              <a:gd name="T87" fmla="*/ 74 h 256"/>
              <a:gd name="T88" fmla="*/ 196 w 256"/>
              <a:gd name="T89" fmla="*/ 64 h 256"/>
              <a:gd name="T90" fmla="*/ 128 w 256"/>
              <a:gd name="T91" fmla="*/ 84 h 256"/>
              <a:gd name="T92" fmla="*/ 60 w 256"/>
              <a:gd name="T93" fmla="*/ 64 h 256"/>
              <a:gd name="T94" fmla="*/ 57 w 256"/>
              <a:gd name="T95" fmla="*/ 7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256">
                <a:moveTo>
                  <a:pt x="222" y="184"/>
                </a:moveTo>
                <a:cubicBezTo>
                  <a:pt x="166" y="160"/>
                  <a:pt x="166" y="160"/>
                  <a:pt x="166" y="160"/>
                </a:cubicBezTo>
                <a:cubicBezTo>
                  <a:pt x="166" y="160"/>
                  <a:pt x="165" y="160"/>
                  <a:pt x="165" y="160"/>
                </a:cubicBezTo>
                <a:cubicBezTo>
                  <a:pt x="165" y="160"/>
                  <a:pt x="165" y="160"/>
                  <a:pt x="165" y="160"/>
                </a:cubicBezTo>
                <a:cubicBezTo>
                  <a:pt x="165" y="160"/>
                  <a:pt x="165" y="160"/>
                  <a:pt x="165" y="160"/>
                </a:cubicBezTo>
                <a:cubicBezTo>
                  <a:pt x="164" y="160"/>
                  <a:pt x="164" y="160"/>
                  <a:pt x="164" y="160"/>
                </a:cubicBezTo>
                <a:cubicBezTo>
                  <a:pt x="164" y="160"/>
                  <a:pt x="163" y="160"/>
                  <a:pt x="163" y="160"/>
                </a:cubicBezTo>
                <a:cubicBezTo>
                  <a:pt x="163" y="160"/>
                  <a:pt x="163" y="160"/>
                  <a:pt x="162" y="160"/>
                </a:cubicBezTo>
                <a:cubicBezTo>
                  <a:pt x="162" y="160"/>
                  <a:pt x="162" y="161"/>
                  <a:pt x="162" y="161"/>
                </a:cubicBezTo>
                <a:cubicBezTo>
                  <a:pt x="162" y="161"/>
                  <a:pt x="162" y="161"/>
                  <a:pt x="162" y="161"/>
                </a:cubicBezTo>
                <a:cubicBezTo>
                  <a:pt x="159" y="154"/>
                  <a:pt x="160" y="149"/>
                  <a:pt x="160" y="149"/>
                </a:cubicBezTo>
                <a:cubicBezTo>
                  <a:pt x="160" y="149"/>
                  <a:pt x="160" y="149"/>
                  <a:pt x="160" y="149"/>
                </a:cubicBezTo>
                <a:cubicBezTo>
                  <a:pt x="168" y="142"/>
                  <a:pt x="174" y="133"/>
                  <a:pt x="177" y="122"/>
                </a:cubicBezTo>
                <a:cubicBezTo>
                  <a:pt x="179" y="113"/>
                  <a:pt x="180" y="97"/>
                  <a:pt x="180" y="96"/>
                </a:cubicBezTo>
                <a:cubicBezTo>
                  <a:pt x="180" y="94"/>
                  <a:pt x="178" y="92"/>
                  <a:pt x="176" y="92"/>
                </a:cubicBezTo>
                <a:cubicBezTo>
                  <a:pt x="174" y="92"/>
                  <a:pt x="172" y="94"/>
                  <a:pt x="172" y="96"/>
                </a:cubicBezTo>
                <a:cubicBezTo>
                  <a:pt x="172" y="96"/>
                  <a:pt x="171" y="111"/>
                  <a:pt x="169" y="120"/>
                </a:cubicBezTo>
                <a:cubicBezTo>
                  <a:pt x="165" y="139"/>
                  <a:pt x="148" y="152"/>
                  <a:pt x="128" y="152"/>
                </a:cubicBezTo>
                <a:cubicBezTo>
                  <a:pt x="108" y="152"/>
                  <a:pt x="91" y="139"/>
                  <a:pt x="87" y="120"/>
                </a:cubicBezTo>
                <a:cubicBezTo>
                  <a:pt x="85" y="111"/>
                  <a:pt x="84" y="96"/>
                  <a:pt x="84" y="96"/>
                </a:cubicBezTo>
                <a:cubicBezTo>
                  <a:pt x="84" y="94"/>
                  <a:pt x="82" y="92"/>
                  <a:pt x="80" y="92"/>
                </a:cubicBezTo>
                <a:cubicBezTo>
                  <a:pt x="78" y="92"/>
                  <a:pt x="76" y="94"/>
                  <a:pt x="76" y="96"/>
                </a:cubicBezTo>
                <a:cubicBezTo>
                  <a:pt x="76" y="97"/>
                  <a:pt x="77" y="113"/>
                  <a:pt x="79" y="122"/>
                </a:cubicBezTo>
                <a:cubicBezTo>
                  <a:pt x="82" y="133"/>
                  <a:pt x="88" y="142"/>
                  <a:pt x="96" y="149"/>
                </a:cubicBezTo>
                <a:cubicBezTo>
                  <a:pt x="96" y="149"/>
                  <a:pt x="96" y="149"/>
                  <a:pt x="96" y="149"/>
                </a:cubicBezTo>
                <a:cubicBezTo>
                  <a:pt x="96" y="149"/>
                  <a:pt x="97" y="154"/>
                  <a:pt x="94" y="161"/>
                </a:cubicBezTo>
                <a:cubicBezTo>
                  <a:pt x="94" y="161"/>
                  <a:pt x="94" y="161"/>
                  <a:pt x="94" y="161"/>
                </a:cubicBezTo>
                <a:cubicBezTo>
                  <a:pt x="94" y="161"/>
                  <a:pt x="94" y="160"/>
                  <a:pt x="94" y="160"/>
                </a:cubicBezTo>
                <a:cubicBezTo>
                  <a:pt x="93" y="160"/>
                  <a:pt x="93" y="160"/>
                  <a:pt x="93" y="160"/>
                </a:cubicBezTo>
                <a:cubicBezTo>
                  <a:pt x="93" y="160"/>
                  <a:pt x="92" y="160"/>
                  <a:pt x="92" y="160"/>
                </a:cubicBezTo>
                <a:cubicBezTo>
                  <a:pt x="92" y="160"/>
                  <a:pt x="92" y="160"/>
                  <a:pt x="91" y="160"/>
                </a:cubicBezTo>
                <a:cubicBezTo>
                  <a:pt x="91" y="160"/>
                  <a:pt x="91" y="160"/>
                  <a:pt x="91" y="160"/>
                </a:cubicBezTo>
                <a:cubicBezTo>
                  <a:pt x="91" y="160"/>
                  <a:pt x="91" y="160"/>
                  <a:pt x="91" y="160"/>
                </a:cubicBezTo>
                <a:cubicBezTo>
                  <a:pt x="91" y="160"/>
                  <a:pt x="90" y="160"/>
                  <a:pt x="90" y="160"/>
                </a:cubicBezTo>
                <a:cubicBezTo>
                  <a:pt x="34" y="184"/>
                  <a:pt x="34" y="184"/>
                  <a:pt x="34" y="184"/>
                </a:cubicBezTo>
                <a:cubicBezTo>
                  <a:pt x="0" y="201"/>
                  <a:pt x="0" y="250"/>
                  <a:pt x="0" y="252"/>
                </a:cubicBezTo>
                <a:cubicBezTo>
                  <a:pt x="0" y="254"/>
                  <a:pt x="2" y="256"/>
                  <a:pt x="4" y="256"/>
                </a:cubicBezTo>
                <a:cubicBezTo>
                  <a:pt x="6" y="256"/>
                  <a:pt x="8" y="254"/>
                  <a:pt x="8" y="252"/>
                </a:cubicBezTo>
                <a:cubicBezTo>
                  <a:pt x="8" y="252"/>
                  <a:pt x="8" y="206"/>
                  <a:pt x="38" y="192"/>
                </a:cubicBezTo>
                <a:cubicBezTo>
                  <a:pt x="90" y="169"/>
                  <a:pt x="90" y="169"/>
                  <a:pt x="90" y="169"/>
                </a:cubicBezTo>
                <a:cubicBezTo>
                  <a:pt x="95" y="187"/>
                  <a:pt x="95" y="187"/>
                  <a:pt x="95" y="187"/>
                </a:cubicBezTo>
                <a:cubicBezTo>
                  <a:pt x="78" y="205"/>
                  <a:pt x="78" y="205"/>
                  <a:pt x="78" y="205"/>
                </a:cubicBezTo>
                <a:cubicBezTo>
                  <a:pt x="80" y="189"/>
                  <a:pt x="80" y="189"/>
                  <a:pt x="80" y="189"/>
                </a:cubicBezTo>
                <a:cubicBezTo>
                  <a:pt x="80" y="186"/>
                  <a:pt x="79" y="184"/>
                  <a:pt x="77" y="184"/>
                </a:cubicBezTo>
                <a:cubicBezTo>
                  <a:pt x="74" y="184"/>
                  <a:pt x="72" y="185"/>
                  <a:pt x="72" y="187"/>
                </a:cubicBezTo>
                <a:cubicBezTo>
                  <a:pt x="68" y="215"/>
                  <a:pt x="68" y="215"/>
                  <a:pt x="68" y="215"/>
                </a:cubicBezTo>
                <a:cubicBezTo>
                  <a:pt x="68" y="217"/>
                  <a:pt x="69" y="219"/>
                  <a:pt x="70" y="220"/>
                </a:cubicBezTo>
                <a:cubicBezTo>
                  <a:pt x="72" y="220"/>
                  <a:pt x="74" y="220"/>
                  <a:pt x="75" y="219"/>
                </a:cubicBezTo>
                <a:cubicBezTo>
                  <a:pt x="101" y="193"/>
                  <a:pt x="101" y="193"/>
                  <a:pt x="101" y="193"/>
                </a:cubicBezTo>
                <a:cubicBezTo>
                  <a:pt x="107" y="197"/>
                  <a:pt x="124" y="212"/>
                  <a:pt x="124" y="252"/>
                </a:cubicBezTo>
                <a:cubicBezTo>
                  <a:pt x="124" y="254"/>
                  <a:pt x="126" y="256"/>
                  <a:pt x="128" y="256"/>
                </a:cubicBezTo>
                <a:cubicBezTo>
                  <a:pt x="130" y="256"/>
                  <a:pt x="132" y="254"/>
                  <a:pt x="132" y="252"/>
                </a:cubicBezTo>
                <a:cubicBezTo>
                  <a:pt x="132" y="212"/>
                  <a:pt x="149" y="197"/>
                  <a:pt x="155" y="193"/>
                </a:cubicBezTo>
                <a:cubicBezTo>
                  <a:pt x="181" y="219"/>
                  <a:pt x="181" y="219"/>
                  <a:pt x="181" y="219"/>
                </a:cubicBezTo>
                <a:cubicBezTo>
                  <a:pt x="182" y="220"/>
                  <a:pt x="184" y="220"/>
                  <a:pt x="186" y="220"/>
                </a:cubicBezTo>
                <a:cubicBezTo>
                  <a:pt x="187" y="219"/>
                  <a:pt x="188" y="217"/>
                  <a:pt x="188" y="215"/>
                </a:cubicBezTo>
                <a:cubicBezTo>
                  <a:pt x="184" y="187"/>
                  <a:pt x="184" y="187"/>
                  <a:pt x="184" y="187"/>
                </a:cubicBezTo>
                <a:cubicBezTo>
                  <a:pt x="184" y="185"/>
                  <a:pt x="182" y="184"/>
                  <a:pt x="179" y="184"/>
                </a:cubicBezTo>
                <a:cubicBezTo>
                  <a:pt x="177" y="184"/>
                  <a:pt x="176" y="186"/>
                  <a:pt x="176" y="189"/>
                </a:cubicBezTo>
                <a:cubicBezTo>
                  <a:pt x="178" y="205"/>
                  <a:pt x="178" y="205"/>
                  <a:pt x="178" y="205"/>
                </a:cubicBezTo>
                <a:cubicBezTo>
                  <a:pt x="161" y="187"/>
                  <a:pt x="161" y="187"/>
                  <a:pt x="161" y="187"/>
                </a:cubicBezTo>
                <a:cubicBezTo>
                  <a:pt x="166" y="169"/>
                  <a:pt x="166" y="169"/>
                  <a:pt x="166" y="169"/>
                </a:cubicBezTo>
                <a:cubicBezTo>
                  <a:pt x="218" y="192"/>
                  <a:pt x="218" y="192"/>
                  <a:pt x="218" y="192"/>
                </a:cubicBezTo>
                <a:cubicBezTo>
                  <a:pt x="248" y="206"/>
                  <a:pt x="248" y="252"/>
                  <a:pt x="248" y="252"/>
                </a:cubicBezTo>
                <a:cubicBezTo>
                  <a:pt x="248" y="254"/>
                  <a:pt x="250" y="256"/>
                  <a:pt x="252" y="256"/>
                </a:cubicBezTo>
                <a:cubicBezTo>
                  <a:pt x="252" y="256"/>
                  <a:pt x="252" y="256"/>
                  <a:pt x="252" y="256"/>
                </a:cubicBezTo>
                <a:cubicBezTo>
                  <a:pt x="254" y="256"/>
                  <a:pt x="256" y="254"/>
                  <a:pt x="256" y="252"/>
                </a:cubicBezTo>
                <a:cubicBezTo>
                  <a:pt x="256" y="250"/>
                  <a:pt x="256" y="201"/>
                  <a:pt x="222" y="184"/>
                </a:cubicBezTo>
                <a:close/>
                <a:moveTo>
                  <a:pt x="153" y="185"/>
                </a:moveTo>
                <a:cubicBezTo>
                  <a:pt x="148" y="188"/>
                  <a:pt x="135" y="197"/>
                  <a:pt x="128" y="221"/>
                </a:cubicBezTo>
                <a:cubicBezTo>
                  <a:pt x="121" y="197"/>
                  <a:pt x="108" y="188"/>
                  <a:pt x="103" y="185"/>
                </a:cubicBezTo>
                <a:cubicBezTo>
                  <a:pt x="99" y="171"/>
                  <a:pt x="99" y="171"/>
                  <a:pt x="99" y="171"/>
                </a:cubicBezTo>
                <a:cubicBezTo>
                  <a:pt x="99" y="171"/>
                  <a:pt x="99" y="170"/>
                  <a:pt x="100" y="170"/>
                </a:cubicBezTo>
                <a:cubicBezTo>
                  <a:pt x="103" y="163"/>
                  <a:pt x="104" y="158"/>
                  <a:pt x="104" y="154"/>
                </a:cubicBezTo>
                <a:cubicBezTo>
                  <a:pt x="111" y="158"/>
                  <a:pt x="119" y="160"/>
                  <a:pt x="128" y="160"/>
                </a:cubicBezTo>
                <a:cubicBezTo>
                  <a:pt x="137" y="160"/>
                  <a:pt x="145" y="158"/>
                  <a:pt x="152" y="154"/>
                </a:cubicBezTo>
                <a:cubicBezTo>
                  <a:pt x="152" y="158"/>
                  <a:pt x="153" y="163"/>
                  <a:pt x="156" y="170"/>
                </a:cubicBezTo>
                <a:cubicBezTo>
                  <a:pt x="157" y="170"/>
                  <a:pt x="157" y="171"/>
                  <a:pt x="157" y="171"/>
                </a:cubicBezTo>
                <a:lnTo>
                  <a:pt x="153" y="185"/>
                </a:lnTo>
                <a:close/>
                <a:moveTo>
                  <a:pt x="208" y="248"/>
                </a:moveTo>
                <a:cubicBezTo>
                  <a:pt x="198" y="248"/>
                  <a:pt x="198" y="248"/>
                  <a:pt x="198" y="248"/>
                </a:cubicBezTo>
                <a:cubicBezTo>
                  <a:pt x="200" y="241"/>
                  <a:pt x="200" y="241"/>
                  <a:pt x="200" y="241"/>
                </a:cubicBezTo>
                <a:cubicBezTo>
                  <a:pt x="200" y="239"/>
                  <a:pt x="199" y="237"/>
                  <a:pt x="197" y="236"/>
                </a:cubicBezTo>
                <a:cubicBezTo>
                  <a:pt x="195" y="236"/>
                  <a:pt x="193" y="237"/>
                  <a:pt x="192" y="239"/>
                </a:cubicBezTo>
                <a:cubicBezTo>
                  <a:pt x="189" y="248"/>
                  <a:pt x="189" y="248"/>
                  <a:pt x="189" y="248"/>
                </a:cubicBezTo>
                <a:cubicBezTo>
                  <a:pt x="180" y="248"/>
                  <a:pt x="180" y="248"/>
                  <a:pt x="180" y="248"/>
                </a:cubicBezTo>
                <a:cubicBezTo>
                  <a:pt x="180" y="236"/>
                  <a:pt x="180" y="236"/>
                  <a:pt x="180" y="236"/>
                </a:cubicBezTo>
                <a:cubicBezTo>
                  <a:pt x="180" y="234"/>
                  <a:pt x="178" y="232"/>
                  <a:pt x="176" y="232"/>
                </a:cubicBezTo>
                <a:cubicBezTo>
                  <a:pt x="174" y="232"/>
                  <a:pt x="172" y="234"/>
                  <a:pt x="172" y="236"/>
                </a:cubicBezTo>
                <a:cubicBezTo>
                  <a:pt x="172" y="248"/>
                  <a:pt x="172" y="248"/>
                  <a:pt x="172" y="248"/>
                </a:cubicBezTo>
                <a:cubicBezTo>
                  <a:pt x="164" y="248"/>
                  <a:pt x="164" y="248"/>
                  <a:pt x="164" y="248"/>
                </a:cubicBezTo>
                <a:cubicBezTo>
                  <a:pt x="162" y="248"/>
                  <a:pt x="160" y="250"/>
                  <a:pt x="160" y="252"/>
                </a:cubicBezTo>
                <a:cubicBezTo>
                  <a:pt x="160" y="254"/>
                  <a:pt x="162" y="256"/>
                  <a:pt x="164" y="256"/>
                </a:cubicBezTo>
                <a:cubicBezTo>
                  <a:pt x="192" y="256"/>
                  <a:pt x="192" y="256"/>
                  <a:pt x="192" y="256"/>
                </a:cubicBezTo>
                <a:cubicBezTo>
                  <a:pt x="192" y="256"/>
                  <a:pt x="192" y="256"/>
                  <a:pt x="192" y="256"/>
                </a:cubicBezTo>
                <a:cubicBezTo>
                  <a:pt x="192" y="256"/>
                  <a:pt x="192" y="256"/>
                  <a:pt x="192" y="256"/>
                </a:cubicBezTo>
                <a:cubicBezTo>
                  <a:pt x="208" y="256"/>
                  <a:pt x="208" y="256"/>
                  <a:pt x="208" y="256"/>
                </a:cubicBezTo>
                <a:cubicBezTo>
                  <a:pt x="210" y="256"/>
                  <a:pt x="212" y="254"/>
                  <a:pt x="212" y="252"/>
                </a:cubicBezTo>
                <a:cubicBezTo>
                  <a:pt x="212" y="250"/>
                  <a:pt x="210" y="248"/>
                  <a:pt x="208" y="248"/>
                </a:cubicBezTo>
                <a:close/>
                <a:moveTo>
                  <a:pt x="163" y="60"/>
                </a:moveTo>
                <a:cubicBezTo>
                  <a:pt x="153" y="62"/>
                  <a:pt x="141" y="64"/>
                  <a:pt x="128" y="64"/>
                </a:cubicBezTo>
                <a:cubicBezTo>
                  <a:pt x="115" y="64"/>
                  <a:pt x="103" y="62"/>
                  <a:pt x="93" y="60"/>
                </a:cubicBezTo>
                <a:cubicBezTo>
                  <a:pt x="91" y="60"/>
                  <a:pt x="88" y="61"/>
                  <a:pt x="88" y="63"/>
                </a:cubicBezTo>
                <a:cubicBezTo>
                  <a:pt x="88" y="65"/>
                  <a:pt x="89" y="68"/>
                  <a:pt x="91" y="68"/>
                </a:cubicBezTo>
                <a:cubicBezTo>
                  <a:pt x="102" y="70"/>
                  <a:pt x="115" y="72"/>
                  <a:pt x="128" y="72"/>
                </a:cubicBezTo>
                <a:cubicBezTo>
                  <a:pt x="141" y="72"/>
                  <a:pt x="154" y="70"/>
                  <a:pt x="165" y="68"/>
                </a:cubicBezTo>
                <a:cubicBezTo>
                  <a:pt x="167" y="68"/>
                  <a:pt x="168" y="65"/>
                  <a:pt x="168" y="63"/>
                </a:cubicBezTo>
                <a:cubicBezTo>
                  <a:pt x="168" y="61"/>
                  <a:pt x="165" y="60"/>
                  <a:pt x="163" y="60"/>
                </a:cubicBezTo>
                <a:close/>
                <a:moveTo>
                  <a:pt x="72" y="64"/>
                </a:moveTo>
                <a:cubicBezTo>
                  <a:pt x="74" y="64"/>
                  <a:pt x="76" y="62"/>
                  <a:pt x="76" y="60"/>
                </a:cubicBezTo>
                <a:cubicBezTo>
                  <a:pt x="76" y="39"/>
                  <a:pt x="91" y="21"/>
                  <a:pt x="112" y="14"/>
                </a:cubicBezTo>
                <a:cubicBezTo>
                  <a:pt x="112" y="24"/>
                  <a:pt x="112" y="24"/>
                  <a:pt x="112" y="24"/>
                </a:cubicBezTo>
                <a:cubicBezTo>
                  <a:pt x="112" y="26"/>
                  <a:pt x="114" y="28"/>
                  <a:pt x="116" y="28"/>
                </a:cubicBezTo>
                <a:cubicBezTo>
                  <a:pt x="118" y="28"/>
                  <a:pt x="120" y="26"/>
                  <a:pt x="120" y="24"/>
                </a:cubicBezTo>
                <a:cubicBezTo>
                  <a:pt x="120" y="10"/>
                  <a:pt x="120" y="10"/>
                  <a:pt x="120" y="10"/>
                </a:cubicBezTo>
                <a:cubicBezTo>
                  <a:pt x="120" y="10"/>
                  <a:pt x="120" y="9"/>
                  <a:pt x="120" y="9"/>
                </a:cubicBezTo>
                <a:cubicBezTo>
                  <a:pt x="125" y="8"/>
                  <a:pt x="131" y="8"/>
                  <a:pt x="136" y="9"/>
                </a:cubicBezTo>
                <a:cubicBezTo>
                  <a:pt x="136" y="24"/>
                  <a:pt x="136" y="24"/>
                  <a:pt x="136" y="24"/>
                </a:cubicBezTo>
                <a:cubicBezTo>
                  <a:pt x="136" y="26"/>
                  <a:pt x="138" y="28"/>
                  <a:pt x="140" y="28"/>
                </a:cubicBezTo>
                <a:cubicBezTo>
                  <a:pt x="142" y="28"/>
                  <a:pt x="144" y="26"/>
                  <a:pt x="144" y="24"/>
                </a:cubicBezTo>
                <a:cubicBezTo>
                  <a:pt x="144" y="14"/>
                  <a:pt x="144" y="14"/>
                  <a:pt x="144" y="14"/>
                </a:cubicBezTo>
                <a:cubicBezTo>
                  <a:pt x="165" y="21"/>
                  <a:pt x="180" y="39"/>
                  <a:pt x="180" y="60"/>
                </a:cubicBezTo>
                <a:cubicBezTo>
                  <a:pt x="180" y="62"/>
                  <a:pt x="182" y="64"/>
                  <a:pt x="184" y="64"/>
                </a:cubicBezTo>
                <a:cubicBezTo>
                  <a:pt x="186" y="64"/>
                  <a:pt x="188" y="62"/>
                  <a:pt x="188" y="60"/>
                </a:cubicBezTo>
                <a:cubicBezTo>
                  <a:pt x="188" y="35"/>
                  <a:pt x="169" y="12"/>
                  <a:pt x="144" y="6"/>
                </a:cubicBezTo>
                <a:cubicBezTo>
                  <a:pt x="143" y="3"/>
                  <a:pt x="140" y="1"/>
                  <a:pt x="137" y="1"/>
                </a:cubicBezTo>
                <a:cubicBezTo>
                  <a:pt x="131" y="0"/>
                  <a:pt x="125" y="0"/>
                  <a:pt x="119" y="1"/>
                </a:cubicBezTo>
                <a:cubicBezTo>
                  <a:pt x="116" y="1"/>
                  <a:pt x="113" y="3"/>
                  <a:pt x="112" y="6"/>
                </a:cubicBezTo>
                <a:cubicBezTo>
                  <a:pt x="87" y="12"/>
                  <a:pt x="68" y="35"/>
                  <a:pt x="68" y="60"/>
                </a:cubicBezTo>
                <a:cubicBezTo>
                  <a:pt x="68" y="62"/>
                  <a:pt x="70" y="64"/>
                  <a:pt x="72" y="64"/>
                </a:cubicBezTo>
                <a:close/>
                <a:moveTo>
                  <a:pt x="128" y="92"/>
                </a:moveTo>
                <a:cubicBezTo>
                  <a:pt x="156" y="92"/>
                  <a:pt x="190" y="89"/>
                  <a:pt x="199" y="74"/>
                </a:cubicBezTo>
                <a:cubicBezTo>
                  <a:pt x="200" y="73"/>
                  <a:pt x="200" y="73"/>
                  <a:pt x="200" y="72"/>
                </a:cubicBezTo>
                <a:cubicBezTo>
                  <a:pt x="200" y="68"/>
                  <a:pt x="200" y="68"/>
                  <a:pt x="200" y="68"/>
                </a:cubicBezTo>
                <a:cubicBezTo>
                  <a:pt x="200" y="66"/>
                  <a:pt x="198" y="64"/>
                  <a:pt x="196" y="64"/>
                </a:cubicBezTo>
                <a:cubicBezTo>
                  <a:pt x="194" y="64"/>
                  <a:pt x="192" y="66"/>
                  <a:pt x="192" y="68"/>
                </a:cubicBezTo>
                <a:cubicBezTo>
                  <a:pt x="192" y="71"/>
                  <a:pt x="192" y="71"/>
                  <a:pt x="192" y="71"/>
                </a:cubicBezTo>
                <a:cubicBezTo>
                  <a:pt x="186" y="79"/>
                  <a:pt x="161" y="84"/>
                  <a:pt x="128" y="84"/>
                </a:cubicBezTo>
                <a:cubicBezTo>
                  <a:pt x="95" y="84"/>
                  <a:pt x="70" y="79"/>
                  <a:pt x="64" y="71"/>
                </a:cubicBezTo>
                <a:cubicBezTo>
                  <a:pt x="64" y="68"/>
                  <a:pt x="64" y="68"/>
                  <a:pt x="64" y="68"/>
                </a:cubicBezTo>
                <a:cubicBezTo>
                  <a:pt x="64" y="66"/>
                  <a:pt x="62" y="64"/>
                  <a:pt x="60" y="64"/>
                </a:cubicBezTo>
                <a:cubicBezTo>
                  <a:pt x="58" y="64"/>
                  <a:pt x="56" y="66"/>
                  <a:pt x="56" y="68"/>
                </a:cubicBezTo>
                <a:cubicBezTo>
                  <a:pt x="56" y="72"/>
                  <a:pt x="56" y="72"/>
                  <a:pt x="56" y="72"/>
                </a:cubicBezTo>
                <a:cubicBezTo>
                  <a:pt x="56" y="73"/>
                  <a:pt x="56" y="73"/>
                  <a:pt x="57" y="74"/>
                </a:cubicBezTo>
                <a:cubicBezTo>
                  <a:pt x="66" y="89"/>
                  <a:pt x="100" y="92"/>
                  <a:pt x="128" y="92"/>
                </a:cubicBez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pPr defTabSz="914309">
              <a:defRPr/>
            </a:pPr>
            <a:endParaRPr lang="en-US">
              <a:solidFill>
                <a:srgbClr val="FFFFFF">
                  <a:lumMod val="75000"/>
                </a:srgbClr>
              </a:solidFill>
              <a:latin typeface="Calibri"/>
              <a:ea typeface="+mn-ea"/>
            </a:endParaRPr>
          </a:p>
        </p:txBody>
      </p:sp>
      <p:sp>
        <p:nvSpPr>
          <p:cNvPr id="87" name="Freeform 59">
            <a:extLst>
              <a:ext uri="{FF2B5EF4-FFF2-40B4-BE49-F238E27FC236}">
                <a16:creationId xmlns:a16="http://schemas.microsoft.com/office/drawing/2014/main" id="{3BBCE8C1-D2C3-407C-BBE8-D8738B2891B4}"/>
              </a:ext>
            </a:extLst>
          </p:cNvPr>
          <p:cNvSpPr>
            <a:spLocks noChangeAspect="1" noEditPoints="1"/>
          </p:cNvSpPr>
          <p:nvPr/>
        </p:nvSpPr>
        <p:spPr bwMode="auto">
          <a:xfrm>
            <a:off x="8231256" y="3169133"/>
            <a:ext cx="381958" cy="381956"/>
          </a:xfrm>
          <a:custGeom>
            <a:avLst/>
            <a:gdLst>
              <a:gd name="T0" fmla="*/ 225 w 256"/>
              <a:gd name="T1" fmla="*/ 74 h 256"/>
              <a:gd name="T2" fmla="*/ 207 w 256"/>
              <a:gd name="T3" fmla="*/ 26 h 256"/>
              <a:gd name="T4" fmla="*/ 158 w 256"/>
              <a:gd name="T5" fmla="*/ 21 h 256"/>
              <a:gd name="T6" fmla="*/ 112 w 256"/>
              <a:gd name="T7" fmla="*/ 0 h 256"/>
              <a:gd name="T8" fmla="*/ 74 w 256"/>
              <a:gd name="T9" fmla="*/ 31 h 256"/>
              <a:gd name="T10" fmla="*/ 26 w 256"/>
              <a:gd name="T11" fmla="*/ 49 h 256"/>
              <a:gd name="T12" fmla="*/ 21 w 256"/>
              <a:gd name="T13" fmla="*/ 98 h 256"/>
              <a:gd name="T14" fmla="*/ 0 w 256"/>
              <a:gd name="T15" fmla="*/ 144 h 256"/>
              <a:gd name="T16" fmla="*/ 31 w 256"/>
              <a:gd name="T17" fmla="*/ 182 h 256"/>
              <a:gd name="T18" fmla="*/ 26 w 256"/>
              <a:gd name="T19" fmla="*/ 207 h 256"/>
              <a:gd name="T20" fmla="*/ 74 w 256"/>
              <a:gd name="T21" fmla="*/ 225 h 256"/>
              <a:gd name="T22" fmla="*/ 112 w 256"/>
              <a:gd name="T23" fmla="*/ 256 h 256"/>
              <a:gd name="T24" fmla="*/ 158 w 256"/>
              <a:gd name="T25" fmla="*/ 235 h 256"/>
              <a:gd name="T26" fmla="*/ 207 w 256"/>
              <a:gd name="T27" fmla="*/ 230 h 256"/>
              <a:gd name="T28" fmla="*/ 226 w 256"/>
              <a:gd name="T29" fmla="*/ 186 h 256"/>
              <a:gd name="T30" fmla="*/ 244 w 256"/>
              <a:gd name="T31" fmla="*/ 156 h 256"/>
              <a:gd name="T32" fmla="*/ 248 w 256"/>
              <a:gd name="T33" fmla="*/ 144 h 256"/>
              <a:gd name="T34" fmla="*/ 218 w 256"/>
              <a:gd name="T35" fmla="*/ 179 h 256"/>
              <a:gd name="T36" fmla="*/ 224 w 256"/>
              <a:gd name="T37" fmla="*/ 202 h 256"/>
              <a:gd name="T38" fmla="*/ 179 w 256"/>
              <a:gd name="T39" fmla="*/ 218 h 256"/>
              <a:gd name="T40" fmla="*/ 144 w 256"/>
              <a:gd name="T41" fmla="*/ 248 h 256"/>
              <a:gd name="T42" fmla="*/ 101 w 256"/>
              <a:gd name="T43" fmla="*/ 227 h 256"/>
              <a:gd name="T44" fmla="*/ 60 w 256"/>
              <a:gd name="T45" fmla="*/ 224 h 256"/>
              <a:gd name="T46" fmla="*/ 32 w 256"/>
              <a:gd name="T47" fmla="*/ 196 h 256"/>
              <a:gd name="T48" fmla="*/ 18 w 256"/>
              <a:gd name="T49" fmla="*/ 148 h 256"/>
              <a:gd name="T50" fmla="*/ 12 w 256"/>
              <a:gd name="T51" fmla="*/ 108 h 256"/>
              <a:gd name="T52" fmla="*/ 36 w 256"/>
              <a:gd name="T53" fmla="*/ 64 h 256"/>
              <a:gd name="T54" fmla="*/ 54 w 256"/>
              <a:gd name="T55" fmla="*/ 32 h 256"/>
              <a:gd name="T56" fmla="*/ 101 w 256"/>
              <a:gd name="T57" fmla="*/ 29 h 256"/>
              <a:gd name="T58" fmla="*/ 144 w 256"/>
              <a:gd name="T59" fmla="*/ 8 h 256"/>
              <a:gd name="T60" fmla="*/ 179 w 256"/>
              <a:gd name="T61" fmla="*/ 38 h 256"/>
              <a:gd name="T62" fmla="*/ 224 w 256"/>
              <a:gd name="T63" fmla="*/ 54 h 256"/>
              <a:gd name="T64" fmla="*/ 218 w 256"/>
              <a:gd name="T65" fmla="*/ 77 h 256"/>
              <a:gd name="T66" fmla="*/ 248 w 256"/>
              <a:gd name="T67" fmla="*/ 112 h 256"/>
              <a:gd name="T68" fmla="*/ 128 w 256"/>
              <a:gd name="T69" fmla="*/ 212 h 256"/>
              <a:gd name="T70" fmla="*/ 70 w 256"/>
              <a:gd name="T71" fmla="*/ 177 h 256"/>
              <a:gd name="T72" fmla="*/ 108 w 256"/>
              <a:gd name="T73" fmla="*/ 152 h 256"/>
              <a:gd name="T74" fmla="*/ 128 w 256"/>
              <a:gd name="T75" fmla="*/ 204 h 256"/>
              <a:gd name="T76" fmla="*/ 122 w 256"/>
              <a:gd name="T77" fmla="*/ 156 h 256"/>
              <a:gd name="T78" fmla="*/ 132 w 256"/>
              <a:gd name="T79" fmla="*/ 173 h 256"/>
              <a:gd name="T80" fmla="*/ 140 w 256"/>
              <a:gd name="T81" fmla="*/ 172 h 256"/>
              <a:gd name="T82" fmla="*/ 184 w 256"/>
              <a:gd name="T83" fmla="*/ 175 h 256"/>
              <a:gd name="T84" fmla="*/ 191 w 256"/>
              <a:gd name="T85" fmla="*/ 170 h 256"/>
              <a:gd name="T86" fmla="*/ 128 w 256"/>
              <a:gd name="T87" fmla="*/ 148 h 256"/>
              <a:gd name="T88" fmla="*/ 65 w 256"/>
              <a:gd name="T89" fmla="*/ 170 h 256"/>
              <a:gd name="T90" fmla="*/ 191 w 256"/>
              <a:gd name="T91" fmla="*/ 170 h 256"/>
              <a:gd name="T92" fmla="*/ 99 w 256"/>
              <a:gd name="T93" fmla="*/ 108 h 256"/>
              <a:gd name="T94" fmla="*/ 118 w 256"/>
              <a:gd name="T95" fmla="*/ 129 h 256"/>
              <a:gd name="T96" fmla="*/ 120 w 256"/>
              <a:gd name="T97" fmla="*/ 81 h 256"/>
              <a:gd name="T98" fmla="*/ 149 w 256"/>
              <a:gd name="T99" fmla="*/ 109 h 256"/>
              <a:gd name="T100" fmla="*/ 142 w 256"/>
              <a:gd name="T101" fmla="*/ 135 h 256"/>
              <a:gd name="T102" fmla="*/ 139 w 256"/>
              <a:gd name="T103" fmla="*/ 7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56">
                <a:moveTo>
                  <a:pt x="244" y="100"/>
                </a:moveTo>
                <a:cubicBezTo>
                  <a:pt x="238" y="100"/>
                  <a:pt x="238" y="100"/>
                  <a:pt x="238" y="100"/>
                </a:cubicBezTo>
                <a:cubicBezTo>
                  <a:pt x="237" y="100"/>
                  <a:pt x="235" y="99"/>
                  <a:pt x="235" y="98"/>
                </a:cubicBezTo>
                <a:cubicBezTo>
                  <a:pt x="225" y="74"/>
                  <a:pt x="225" y="74"/>
                  <a:pt x="225" y="74"/>
                </a:cubicBezTo>
                <a:cubicBezTo>
                  <a:pt x="224" y="73"/>
                  <a:pt x="225" y="71"/>
                  <a:pt x="226" y="70"/>
                </a:cubicBezTo>
                <a:cubicBezTo>
                  <a:pt x="230" y="66"/>
                  <a:pt x="230" y="66"/>
                  <a:pt x="230" y="66"/>
                </a:cubicBezTo>
                <a:cubicBezTo>
                  <a:pt x="235" y="61"/>
                  <a:pt x="235" y="53"/>
                  <a:pt x="230" y="49"/>
                </a:cubicBezTo>
                <a:cubicBezTo>
                  <a:pt x="207" y="26"/>
                  <a:pt x="207" y="26"/>
                  <a:pt x="207" y="26"/>
                </a:cubicBezTo>
                <a:cubicBezTo>
                  <a:pt x="203" y="22"/>
                  <a:pt x="195" y="22"/>
                  <a:pt x="190" y="26"/>
                </a:cubicBezTo>
                <a:cubicBezTo>
                  <a:pt x="186" y="30"/>
                  <a:pt x="186" y="30"/>
                  <a:pt x="186" y="30"/>
                </a:cubicBezTo>
                <a:cubicBezTo>
                  <a:pt x="185" y="31"/>
                  <a:pt x="183" y="32"/>
                  <a:pt x="182" y="31"/>
                </a:cubicBezTo>
                <a:cubicBezTo>
                  <a:pt x="158" y="21"/>
                  <a:pt x="158" y="21"/>
                  <a:pt x="158" y="21"/>
                </a:cubicBezTo>
                <a:cubicBezTo>
                  <a:pt x="157" y="21"/>
                  <a:pt x="156" y="19"/>
                  <a:pt x="156" y="18"/>
                </a:cubicBezTo>
                <a:cubicBezTo>
                  <a:pt x="156" y="12"/>
                  <a:pt x="156" y="12"/>
                  <a:pt x="156" y="12"/>
                </a:cubicBezTo>
                <a:cubicBezTo>
                  <a:pt x="156" y="5"/>
                  <a:pt x="151" y="0"/>
                  <a:pt x="144" y="0"/>
                </a:cubicBezTo>
                <a:cubicBezTo>
                  <a:pt x="112" y="0"/>
                  <a:pt x="112" y="0"/>
                  <a:pt x="112" y="0"/>
                </a:cubicBezTo>
                <a:cubicBezTo>
                  <a:pt x="105" y="0"/>
                  <a:pt x="100" y="5"/>
                  <a:pt x="100" y="12"/>
                </a:cubicBezTo>
                <a:cubicBezTo>
                  <a:pt x="100" y="18"/>
                  <a:pt x="100" y="18"/>
                  <a:pt x="100" y="18"/>
                </a:cubicBezTo>
                <a:cubicBezTo>
                  <a:pt x="100" y="19"/>
                  <a:pt x="99" y="21"/>
                  <a:pt x="98" y="21"/>
                </a:cubicBezTo>
                <a:cubicBezTo>
                  <a:pt x="74" y="31"/>
                  <a:pt x="74" y="31"/>
                  <a:pt x="74" y="31"/>
                </a:cubicBezTo>
                <a:cubicBezTo>
                  <a:pt x="73" y="32"/>
                  <a:pt x="71" y="31"/>
                  <a:pt x="70" y="30"/>
                </a:cubicBezTo>
                <a:cubicBezTo>
                  <a:pt x="66" y="26"/>
                  <a:pt x="66" y="26"/>
                  <a:pt x="66" y="26"/>
                </a:cubicBezTo>
                <a:cubicBezTo>
                  <a:pt x="61" y="21"/>
                  <a:pt x="53" y="22"/>
                  <a:pt x="49" y="26"/>
                </a:cubicBezTo>
                <a:cubicBezTo>
                  <a:pt x="26" y="49"/>
                  <a:pt x="26" y="49"/>
                  <a:pt x="26" y="49"/>
                </a:cubicBezTo>
                <a:cubicBezTo>
                  <a:pt x="21" y="53"/>
                  <a:pt x="21" y="61"/>
                  <a:pt x="26" y="66"/>
                </a:cubicBezTo>
                <a:cubicBezTo>
                  <a:pt x="30" y="70"/>
                  <a:pt x="30" y="70"/>
                  <a:pt x="30" y="70"/>
                </a:cubicBezTo>
                <a:cubicBezTo>
                  <a:pt x="31" y="71"/>
                  <a:pt x="32" y="73"/>
                  <a:pt x="31" y="74"/>
                </a:cubicBezTo>
                <a:cubicBezTo>
                  <a:pt x="21" y="98"/>
                  <a:pt x="21" y="98"/>
                  <a:pt x="21" y="98"/>
                </a:cubicBezTo>
                <a:cubicBezTo>
                  <a:pt x="21" y="99"/>
                  <a:pt x="19" y="100"/>
                  <a:pt x="18" y="100"/>
                </a:cubicBezTo>
                <a:cubicBezTo>
                  <a:pt x="12" y="100"/>
                  <a:pt x="12" y="100"/>
                  <a:pt x="12" y="100"/>
                </a:cubicBezTo>
                <a:cubicBezTo>
                  <a:pt x="5" y="100"/>
                  <a:pt x="0" y="105"/>
                  <a:pt x="0" y="112"/>
                </a:cubicBezTo>
                <a:cubicBezTo>
                  <a:pt x="0" y="144"/>
                  <a:pt x="0" y="144"/>
                  <a:pt x="0" y="144"/>
                </a:cubicBezTo>
                <a:cubicBezTo>
                  <a:pt x="0" y="151"/>
                  <a:pt x="5" y="156"/>
                  <a:pt x="12" y="156"/>
                </a:cubicBezTo>
                <a:cubicBezTo>
                  <a:pt x="18" y="156"/>
                  <a:pt x="18" y="156"/>
                  <a:pt x="18" y="156"/>
                </a:cubicBezTo>
                <a:cubicBezTo>
                  <a:pt x="19" y="156"/>
                  <a:pt x="21" y="157"/>
                  <a:pt x="21" y="158"/>
                </a:cubicBezTo>
                <a:cubicBezTo>
                  <a:pt x="31" y="182"/>
                  <a:pt x="31" y="182"/>
                  <a:pt x="31" y="182"/>
                </a:cubicBezTo>
                <a:cubicBezTo>
                  <a:pt x="32" y="183"/>
                  <a:pt x="31" y="185"/>
                  <a:pt x="30" y="186"/>
                </a:cubicBezTo>
                <a:cubicBezTo>
                  <a:pt x="26" y="190"/>
                  <a:pt x="26" y="190"/>
                  <a:pt x="26" y="190"/>
                </a:cubicBezTo>
                <a:cubicBezTo>
                  <a:pt x="24" y="192"/>
                  <a:pt x="23" y="196"/>
                  <a:pt x="23" y="199"/>
                </a:cubicBezTo>
                <a:cubicBezTo>
                  <a:pt x="23" y="202"/>
                  <a:pt x="24" y="205"/>
                  <a:pt x="26" y="207"/>
                </a:cubicBezTo>
                <a:cubicBezTo>
                  <a:pt x="49" y="230"/>
                  <a:pt x="49" y="230"/>
                  <a:pt x="49" y="230"/>
                </a:cubicBezTo>
                <a:cubicBezTo>
                  <a:pt x="53" y="235"/>
                  <a:pt x="61" y="234"/>
                  <a:pt x="66" y="230"/>
                </a:cubicBezTo>
                <a:cubicBezTo>
                  <a:pt x="70" y="226"/>
                  <a:pt x="70" y="226"/>
                  <a:pt x="70" y="226"/>
                </a:cubicBezTo>
                <a:cubicBezTo>
                  <a:pt x="71" y="225"/>
                  <a:pt x="73" y="224"/>
                  <a:pt x="74" y="225"/>
                </a:cubicBezTo>
                <a:cubicBezTo>
                  <a:pt x="98" y="235"/>
                  <a:pt x="98" y="235"/>
                  <a:pt x="98" y="235"/>
                </a:cubicBezTo>
                <a:cubicBezTo>
                  <a:pt x="99" y="235"/>
                  <a:pt x="100" y="237"/>
                  <a:pt x="100" y="238"/>
                </a:cubicBezTo>
                <a:cubicBezTo>
                  <a:pt x="100" y="244"/>
                  <a:pt x="100" y="244"/>
                  <a:pt x="100" y="244"/>
                </a:cubicBezTo>
                <a:cubicBezTo>
                  <a:pt x="100" y="251"/>
                  <a:pt x="105" y="256"/>
                  <a:pt x="112" y="256"/>
                </a:cubicBezTo>
                <a:cubicBezTo>
                  <a:pt x="144" y="256"/>
                  <a:pt x="144" y="256"/>
                  <a:pt x="144" y="256"/>
                </a:cubicBezTo>
                <a:cubicBezTo>
                  <a:pt x="151" y="256"/>
                  <a:pt x="156" y="251"/>
                  <a:pt x="156" y="244"/>
                </a:cubicBezTo>
                <a:cubicBezTo>
                  <a:pt x="156" y="238"/>
                  <a:pt x="156" y="238"/>
                  <a:pt x="156" y="238"/>
                </a:cubicBezTo>
                <a:cubicBezTo>
                  <a:pt x="156" y="237"/>
                  <a:pt x="157" y="235"/>
                  <a:pt x="158" y="235"/>
                </a:cubicBezTo>
                <a:cubicBezTo>
                  <a:pt x="182" y="225"/>
                  <a:pt x="182" y="225"/>
                  <a:pt x="182" y="225"/>
                </a:cubicBezTo>
                <a:cubicBezTo>
                  <a:pt x="183" y="224"/>
                  <a:pt x="185" y="225"/>
                  <a:pt x="186" y="226"/>
                </a:cubicBezTo>
                <a:cubicBezTo>
                  <a:pt x="190" y="230"/>
                  <a:pt x="190" y="230"/>
                  <a:pt x="190" y="230"/>
                </a:cubicBezTo>
                <a:cubicBezTo>
                  <a:pt x="195" y="234"/>
                  <a:pt x="203" y="234"/>
                  <a:pt x="207" y="230"/>
                </a:cubicBezTo>
                <a:cubicBezTo>
                  <a:pt x="230" y="207"/>
                  <a:pt x="230" y="207"/>
                  <a:pt x="230" y="207"/>
                </a:cubicBezTo>
                <a:cubicBezTo>
                  <a:pt x="232" y="205"/>
                  <a:pt x="233" y="202"/>
                  <a:pt x="233" y="199"/>
                </a:cubicBezTo>
                <a:cubicBezTo>
                  <a:pt x="233" y="196"/>
                  <a:pt x="232" y="192"/>
                  <a:pt x="230" y="190"/>
                </a:cubicBezTo>
                <a:cubicBezTo>
                  <a:pt x="226" y="186"/>
                  <a:pt x="226" y="186"/>
                  <a:pt x="226" y="186"/>
                </a:cubicBezTo>
                <a:cubicBezTo>
                  <a:pt x="225" y="185"/>
                  <a:pt x="224" y="183"/>
                  <a:pt x="225" y="182"/>
                </a:cubicBezTo>
                <a:cubicBezTo>
                  <a:pt x="235" y="158"/>
                  <a:pt x="235" y="158"/>
                  <a:pt x="235" y="158"/>
                </a:cubicBezTo>
                <a:cubicBezTo>
                  <a:pt x="235" y="157"/>
                  <a:pt x="237" y="156"/>
                  <a:pt x="238" y="156"/>
                </a:cubicBezTo>
                <a:cubicBezTo>
                  <a:pt x="244" y="156"/>
                  <a:pt x="244" y="156"/>
                  <a:pt x="244" y="156"/>
                </a:cubicBezTo>
                <a:cubicBezTo>
                  <a:pt x="251" y="156"/>
                  <a:pt x="256" y="151"/>
                  <a:pt x="256" y="144"/>
                </a:cubicBezTo>
                <a:cubicBezTo>
                  <a:pt x="256" y="112"/>
                  <a:pt x="256" y="112"/>
                  <a:pt x="256" y="112"/>
                </a:cubicBezTo>
                <a:cubicBezTo>
                  <a:pt x="256" y="105"/>
                  <a:pt x="251" y="100"/>
                  <a:pt x="244" y="100"/>
                </a:cubicBezTo>
                <a:close/>
                <a:moveTo>
                  <a:pt x="248" y="144"/>
                </a:moveTo>
                <a:cubicBezTo>
                  <a:pt x="248" y="146"/>
                  <a:pt x="246" y="148"/>
                  <a:pt x="244" y="148"/>
                </a:cubicBezTo>
                <a:cubicBezTo>
                  <a:pt x="238" y="148"/>
                  <a:pt x="238" y="148"/>
                  <a:pt x="238" y="148"/>
                </a:cubicBezTo>
                <a:cubicBezTo>
                  <a:pt x="234" y="148"/>
                  <a:pt x="229" y="151"/>
                  <a:pt x="227" y="155"/>
                </a:cubicBezTo>
                <a:cubicBezTo>
                  <a:pt x="218" y="179"/>
                  <a:pt x="218" y="179"/>
                  <a:pt x="218" y="179"/>
                </a:cubicBezTo>
                <a:cubicBezTo>
                  <a:pt x="216" y="183"/>
                  <a:pt x="217" y="188"/>
                  <a:pt x="220" y="192"/>
                </a:cubicBezTo>
                <a:cubicBezTo>
                  <a:pt x="224" y="196"/>
                  <a:pt x="224" y="196"/>
                  <a:pt x="224" y="196"/>
                </a:cubicBezTo>
                <a:cubicBezTo>
                  <a:pt x="225" y="197"/>
                  <a:pt x="225" y="198"/>
                  <a:pt x="225" y="199"/>
                </a:cubicBezTo>
                <a:cubicBezTo>
                  <a:pt x="225" y="200"/>
                  <a:pt x="225" y="201"/>
                  <a:pt x="224" y="202"/>
                </a:cubicBezTo>
                <a:cubicBezTo>
                  <a:pt x="202" y="224"/>
                  <a:pt x="202" y="224"/>
                  <a:pt x="202" y="224"/>
                </a:cubicBezTo>
                <a:cubicBezTo>
                  <a:pt x="200" y="226"/>
                  <a:pt x="197" y="226"/>
                  <a:pt x="196" y="224"/>
                </a:cubicBezTo>
                <a:cubicBezTo>
                  <a:pt x="192" y="220"/>
                  <a:pt x="192" y="220"/>
                  <a:pt x="192" y="220"/>
                </a:cubicBezTo>
                <a:cubicBezTo>
                  <a:pt x="188" y="217"/>
                  <a:pt x="183" y="216"/>
                  <a:pt x="179" y="218"/>
                </a:cubicBezTo>
                <a:cubicBezTo>
                  <a:pt x="155" y="227"/>
                  <a:pt x="155" y="227"/>
                  <a:pt x="155" y="227"/>
                </a:cubicBezTo>
                <a:cubicBezTo>
                  <a:pt x="151" y="229"/>
                  <a:pt x="148" y="234"/>
                  <a:pt x="148" y="238"/>
                </a:cubicBezTo>
                <a:cubicBezTo>
                  <a:pt x="148" y="244"/>
                  <a:pt x="148" y="244"/>
                  <a:pt x="148" y="244"/>
                </a:cubicBezTo>
                <a:cubicBezTo>
                  <a:pt x="148" y="246"/>
                  <a:pt x="146" y="248"/>
                  <a:pt x="144" y="248"/>
                </a:cubicBezTo>
                <a:cubicBezTo>
                  <a:pt x="112" y="248"/>
                  <a:pt x="112" y="248"/>
                  <a:pt x="112" y="248"/>
                </a:cubicBezTo>
                <a:cubicBezTo>
                  <a:pt x="110" y="248"/>
                  <a:pt x="108" y="246"/>
                  <a:pt x="108" y="244"/>
                </a:cubicBezTo>
                <a:cubicBezTo>
                  <a:pt x="108" y="238"/>
                  <a:pt x="108" y="238"/>
                  <a:pt x="108" y="238"/>
                </a:cubicBezTo>
                <a:cubicBezTo>
                  <a:pt x="108" y="234"/>
                  <a:pt x="105" y="229"/>
                  <a:pt x="101" y="227"/>
                </a:cubicBezTo>
                <a:cubicBezTo>
                  <a:pt x="77" y="218"/>
                  <a:pt x="77" y="218"/>
                  <a:pt x="77" y="218"/>
                </a:cubicBezTo>
                <a:cubicBezTo>
                  <a:pt x="76" y="217"/>
                  <a:pt x="74" y="217"/>
                  <a:pt x="73" y="217"/>
                </a:cubicBezTo>
                <a:cubicBezTo>
                  <a:pt x="69" y="217"/>
                  <a:pt x="66" y="218"/>
                  <a:pt x="64" y="220"/>
                </a:cubicBezTo>
                <a:cubicBezTo>
                  <a:pt x="60" y="224"/>
                  <a:pt x="60" y="224"/>
                  <a:pt x="60" y="224"/>
                </a:cubicBezTo>
                <a:cubicBezTo>
                  <a:pt x="59" y="226"/>
                  <a:pt x="56" y="226"/>
                  <a:pt x="54" y="224"/>
                </a:cubicBezTo>
                <a:cubicBezTo>
                  <a:pt x="32" y="202"/>
                  <a:pt x="32" y="202"/>
                  <a:pt x="32" y="202"/>
                </a:cubicBezTo>
                <a:cubicBezTo>
                  <a:pt x="31" y="201"/>
                  <a:pt x="31" y="200"/>
                  <a:pt x="31" y="199"/>
                </a:cubicBezTo>
                <a:cubicBezTo>
                  <a:pt x="31" y="198"/>
                  <a:pt x="31" y="197"/>
                  <a:pt x="32" y="196"/>
                </a:cubicBezTo>
                <a:cubicBezTo>
                  <a:pt x="36" y="192"/>
                  <a:pt x="36" y="192"/>
                  <a:pt x="36" y="192"/>
                </a:cubicBezTo>
                <a:cubicBezTo>
                  <a:pt x="39" y="188"/>
                  <a:pt x="40" y="183"/>
                  <a:pt x="38" y="179"/>
                </a:cubicBezTo>
                <a:cubicBezTo>
                  <a:pt x="29" y="155"/>
                  <a:pt x="29" y="155"/>
                  <a:pt x="29" y="155"/>
                </a:cubicBezTo>
                <a:cubicBezTo>
                  <a:pt x="27" y="151"/>
                  <a:pt x="22" y="148"/>
                  <a:pt x="18" y="148"/>
                </a:cubicBezTo>
                <a:cubicBezTo>
                  <a:pt x="12" y="148"/>
                  <a:pt x="12" y="148"/>
                  <a:pt x="12" y="148"/>
                </a:cubicBezTo>
                <a:cubicBezTo>
                  <a:pt x="10" y="148"/>
                  <a:pt x="8" y="146"/>
                  <a:pt x="8" y="144"/>
                </a:cubicBezTo>
                <a:cubicBezTo>
                  <a:pt x="8" y="112"/>
                  <a:pt x="8" y="112"/>
                  <a:pt x="8" y="112"/>
                </a:cubicBezTo>
                <a:cubicBezTo>
                  <a:pt x="8" y="110"/>
                  <a:pt x="10" y="108"/>
                  <a:pt x="12" y="108"/>
                </a:cubicBezTo>
                <a:cubicBezTo>
                  <a:pt x="18" y="108"/>
                  <a:pt x="18" y="108"/>
                  <a:pt x="18" y="108"/>
                </a:cubicBezTo>
                <a:cubicBezTo>
                  <a:pt x="22" y="108"/>
                  <a:pt x="27" y="105"/>
                  <a:pt x="29" y="101"/>
                </a:cubicBezTo>
                <a:cubicBezTo>
                  <a:pt x="38" y="77"/>
                  <a:pt x="38" y="77"/>
                  <a:pt x="38" y="77"/>
                </a:cubicBezTo>
                <a:cubicBezTo>
                  <a:pt x="40" y="73"/>
                  <a:pt x="39" y="68"/>
                  <a:pt x="36" y="64"/>
                </a:cubicBezTo>
                <a:cubicBezTo>
                  <a:pt x="32" y="60"/>
                  <a:pt x="32" y="60"/>
                  <a:pt x="32" y="60"/>
                </a:cubicBezTo>
                <a:cubicBezTo>
                  <a:pt x="31" y="59"/>
                  <a:pt x="31" y="58"/>
                  <a:pt x="31" y="57"/>
                </a:cubicBezTo>
                <a:cubicBezTo>
                  <a:pt x="31" y="56"/>
                  <a:pt x="31" y="55"/>
                  <a:pt x="32" y="54"/>
                </a:cubicBezTo>
                <a:cubicBezTo>
                  <a:pt x="54" y="32"/>
                  <a:pt x="54" y="32"/>
                  <a:pt x="54" y="32"/>
                </a:cubicBezTo>
                <a:cubicBezTo>
                  <a:pt x="56" y="30"/>
                  <a:pt x="59" y="30"/>
                  <a:pt x="60" y="32"/>
                </a:cubicBezTo>
                <a:cubicBezTo>
                  <a:pt x="64" y="36"/>
                  <a:pt x="64" y="36"/>
                  <a:pt x="64" y="36"/>
                </a:cubicBezTo>
                <a:cubicBezTo>
                  <a:pt x="68" y="39"/>
                  <a:pt x="73" y="40"/>
                  <a:pt x="77" y="38"/>
                </a:cubicBezTo>
                <a:cubicBezTo>
                  <a:pt x="101" y="29"/>
                  <a:pt x="101" y="29"/>
                  <a:pt x="101" y="29"/>
                </a:cubicBezTo>
                <a:cubicBezTo>
                  <a:pt x="105" y="27"/>
                  <a:pt x="108" y="22"/>
                  <a:pt x="108" y="18"/>
                </a:cubicBezTo>
                <a:cubicBezTo>
                  <a:pt x="108" y="12"/>
                  <a:pt x="108" y="12"/>
                  <a:pt x="108" y="12"/>
                </a:cubicBezTo>
                <a:cubicBezTo>
                  <a:pt x="108" y="10"/>
                  <a:pt x="110" y="8"/>
                  <a:pt x="112" y="8"/>
                </a:cubicBezTo>
                <a:cubicBezTo>
                  <a:pt x="144" y="8"/>
                  <a:pt x="144" y="8"/>
                  <a:pt x="144" y="8"/>
                </a:cubicBezTo>
                <a:cubicBezTo>
                  <a:pt x="146" y="8"/>
                  <a:pt x="148" y="10"/>
                  <a:pt x="148" y="12"/>
                </a:cubicBezTo>
                <a:cubicBezTo>
                  <a:pt x="148" y="18"/>
                  <a:pt x="148" y="18"/>
                  <a:pt x="148" y="18"/>
                </a:cubicBezTo>
                <a:cubicBezTo>
                  <a:pt x="148" y="23"/>
                  <a:pt x="151" y="27"/>
                  <a:pt x="155" y="29"/>
                </a:cubicBezTo>
                <a:cubicBezTo>
                  <a:pt x="179" y="38"/>
                  <a:pt x="179" y="38"/>
                  <a:pt x="179" y="38"/>
                </a:cubicBezTo>
                <a:cubicBezTo>
                  <a:pt x="183" y="40"/>
                  <a:pt x="188" y="39"/>
                  <a:pt x="192" y="36"/>
                </a:cubicBezTo>
                <a:cubicBezTo>
                  <a:pt x="196" y="32"/>
                  <a:pt x="196" y="32"/>
                  <a:pt x="196" y="32"/>
                </a:cubicBezTo>
                <a:cubicBezTo>
                  <a:pt x="197" y="30"/>
                  <a:pt x="200" y="30"/>
                  <a:pt x="202" y="32"/>
                </a:cubicBezTo>
                <a:cubicBezTo>
                  <a:pt x="224" y="54"/>
                  <a:pt x="224" y="54"/>
                  <a:pt x="224" y="54"/>
                </a:cubicBezTo>
                <a:cubicBezTo>
                  <a:pt x="225" y="55"/>
                  <a:pt x="225" y="56"/>
                  <a:pt x="225" y="57"/>
                </a:cubicBezTo>
                <a:cubicBezTo>
                  <a:pt x="225" y="58"/>
                  <a:pt x="225" y="59"/>
                  <a:pt x="224" y="60"/>
                </a:cubicBezTo>
                <a:cubicBezTo>
                  <a:pt x="220" y="64"/>
                  <a:pt x="220" y="64"/>
                  <a:pt x="220" y="64"/>
                </a:cubicBezTo>
                <a:cubicBezTo>
                  <a:pt x="217" y="68"/>
                  <a:pt x="216" y="73"/>
                  <a:pt x="218" y="77"/>
                </a:cubicBezTo>
                <a:cubicBezTo>
                  <a:pt x="227" y="101"/>
                  <a:pt x="227" y="101"/>
                  <a:pt x="227" y="101"/>
                </a:cubicBezTo>
                <a:cubicBezTo>
                  <a:pt x="229" y="105"/>
                  <a:pt x="234" y="108"/>
                  <a:pt x="238" y="108"/>
                </a:cubicBezTo>
                <a:cubicBezTo>
                  <a:pt x="244" y="108"/>
                  <a:pt x="244" y="108"/>
                  <a:pt x="244" y="108"/>
                </a:cubicBezTo>
                <a:cubicBezTo>
                  <a:pt x="246" y="108"/>
                  <a:pt x="248" y="110"/>
                  <a:pt x="248" y="112"/>
                </a:cubicBezTo>
                <a:lnTo>
                  <a:pt x="248" y="144"/>
                </a:lnTo>
                <a:close/>
                <a:moveTo>
                  <a:pt x="128" y="44"/>
                </a:moveTo>
                <a:cubicBezTo>
                  <a:pt x="82" y="44"/>
                  <a:pt x="44" y="82"/>
                  <a:pt x="44" y="128"/>
                </a:cubicBezTo>
                <a:cubicBezTo>
                  <a:pt x="44" y="174"/>
                  <a:pt x="82" y="212"/>
                  <a:pt x="128" y="212"/>
                </a:cubicBezTo>
                <a:cubicBezTo>
                  <a:pt x="174" y="212"/>
                  <a:pt x="212" y="174"/>
                  <a:pt x="212" y="128"/>
                </a:cubicBezTo>
                <a:cubicBezTo>
                  <a:pt x="212" y="82"/>
                  <a:pt x="174" y="44"/>
                  <a:pt x="128" y="44"/>
                </a:cubicBezTo>
                <a:close/>
                <a:moveTo>
                  <a:pt x="112" y="202"/>
                </a:moveTo>
                <a:cubicBezTo>
                  <a:pt x="96" y="199"/>
                  <a:pt x="81" y="190"/>
                  <a:pt x="70" y="177"/>
                </a:cubicBezTo>
                <a:cubicBezTo>
                  <a:pt x="70" y="177"/>
                  <a:pt x="70" y="177"/>
                  <a:pt x="70" y="177"/>
                </a:cubicBezTo>
                <a:cubicBezTo>
                  <a:pt x="71" y="176"/>
                  <a:pt x="71" y="176"/>
                  <a:pt x="72" y="175"/>
                </a:cubicBezTo>
                <a:cubicBezTo>
                  <a:pt x="74" y="169"/>
                  <a:pt x="78" y="166"/>
                  <a:pt x="82" y="164"/>
                </a:cubicBezTo>
                <a:cubicBezTo>
                  <a:pt x="108" y="152"/>
                  <a:pt x="108" y="152"/>
                  <a:pt x="108" y="152"/>
                </a:cubicBezTo>
                <a:cubicBezTo>
                  <a:pt x="109" y="153"/>
                  <a:pt x="112" y="154"/>
                  <a:pt x="114" y="154"/>
                </a:cubicBezTo>
                <a:cubicBezTo>
                  <a:pt x="113" y="160"/>
                  <a:pt x="114" y="168"/>
                  <a:pt x="116" y="172"/>
                </a:cubicBezTo>
                <a:cubicBezTo>
                  <a:pt x="115" y="176"/>
                  <a:pt x="112" y="189"/>
                  <a:pt x="112" y="202"/>
                </a:cubicBezTo>
                <a:close/>
                <a:moveTo>
                  <a:pt x="128" y="204"/>
                </a:moveTo>
                <a:cubicBezTo>
                  <a:pt x="125" y="204"/>
                  <a:pt x="123" y="204"/>
                  <a:pt x="120" y="204"/>
                </a:cubicBezTo>
                <a:cubicBezTo>
                  <a:pt x="120" y="188"/>
                  <a:pt x="124" y="173"/>
                  <a:pt x="124" y="173"/>
                </a:cubicBezTo>
                <a:cubicBezTo>
                  <a:pt x="124" y="172"/>
                  <a:pt x="124" y="171"/>
                  <a:pt x="124" y="170"/>
                </a:cubicBezTo>
                <a:cubicBezTo>
                  <a:pt x="122" y="167"/>
                  <a:pt x="121" y="159"/>
                  <a:pt x="122" y="156"/>
                </a:cubicBezTo>
                <a:cubicBezTo>
                  <a:pt x="124" y="156"/>
                  <a:pt x="126" y="156"/>
                  <a:pt x="128" y="156"/>
                </a:cubicBezTo>
                <a:cubicBezTo>
                  <a:pt x="130" y="156"/>
                  <a:pt x="132" y="156"/>
                  <a:pt x="134" y="156"/>
                </a:cubicBezTo>
                <a:cubicBezTo>
                  <a:pt x="135" y="159"/>
                  <a:pt x="134" y="167"/>
                  <a:pt x="132" y="170"/>
                </a:cubicBezTo>
                <a:cubicBezTo>
                  <a:pt x="132" y="171"/>
                  <a:pt x="132" y="172"/>
                  <a:pt x="132" y="173"/>
                </a:cubicBezTo>
                <a:cubicBezTo>
                  <a:pt x="132" y="173"/>
                  <a:pt x="136" y="188"/>
                  <a:pt x="136" y="204"/>
                </a:cubicBezTo>
                <a:cubicBezTo>
                  <a:pt x="133" y="204"/>
                  <a:pt x="131" y="204"/>
                  <a:pt x="128" y="204"/>
                </a:cubicBezTo>
                <a:close/>
                <a:moveTo>
                  <a:pt x="144" y="202"/>
                </a:moveTo>
                <a:cubicBezTo>
                  <a:pt x="144" y="189"/>
                  <a:pt x="141" y="176"/>
                  <a:pt x="140" y="172"/>
                </a:cubicBezTo>
                <a:cubicBezTo>
                  <a:pt x="142" y="168"/>
                  <a:pt x="143" y="160"/>
                  <a:pt x="142" y="154"/>
                </a:cubicBezTo>
                <a:cubicBezTo>
                  <a:pt x="144" y="154"/>
                  <a:pt x="147" y="153"/>
                  <a:pt x="148" y="152"/>
                </a:cubicBezTo>
                <a:cubicBezTo>
                  <a:pt x="174" y="164"/>
                  <a:pt x="174" y="164"/>
                  <a:pt x="174" y="164"/>
                </a:cubicBezTo>
                <a:cubicBezTo>
                  <a:pt x="179" y="166"/>
                  <a:pt x="182" y="169"/>
                  <a:pt x="184" y="175"/>
                </a:cubicBezTo>
                <a:cubicBezTo>
                  <a:pt x="185" y="176"/>
                  <a:pt x="185" y="176"/>
                  <a:pt x="186" y="177"/>
                </a:cubicBezTo>
                <a:cubicBezTo>
                  <a:pt x="186" y="177"/>
                  <a:pt x="186" y="177"/>
                  <a:pt x="186" y="177"/>
                </a:cubicBezTo>
                <a:cubicBezTo>
                  <a:pt x="175" y="190"/>
                  <a:pt x="160" y="199"/>
                  <a:pt x="144" y="202"/>
                </a:cubicBezTo>
                <a:close/>
                <a:moveTo>
                  <a:pt x="191" y="170"/>
                </a:moveTo>
                <a:cubicBezTo>
                  <a:pt x="188" y="164"/>
                  <a:pt x="183" y="159"/>
                  <a:pt x="178" y="156"/>
                </a:cubicBezTo>
                <a:cubicBezTo>
                  <a:pt x="150" y="144"/>
                  <a:pt x="150" y="144"/>
                  <a:pt x="150" y="144"/>
                </a:cubicBezTo>
                <a:cubicBezTo>
                  <a:pt x="148" y="144"/>
                  <a:pt x="147" y="144"/>
                  <a:pt x="146" y="144"/>
                </a:cubicBezTo>
                <a:cubicBezTo>
                  <a:pt x="146" y="144"/>
                  <a:pt x="139" y="148"/>
                  <a:pt x="128" y="148"/>
                </a:cubicBezTo>
                <a:cubicBezTo>
                  <a:pt x="117" y="148"/>
                  <a:pt x="110" y="144"/>
                  <a:pt x="110" y="144"/>
                </a:cubicBezTo>
                <a:cubicBezTo>
                  <a:pt x="109" y="144"/>
                  <a:pt x="108" y="144"/>
                  <a:pt x="106" y="144"/>
                </a:cubicBezTo>
                <a:cubicBezTo>
                  <a:pt x="78" y="156"/>
                  <a:pt x="78" y="156"/>
                  <a:pt x="78" y="156"/>
                </a:cubicBezTo>
                <a:cubicBezTo>
                  <a:pt x="73" y="159"/>
                  <a:pt x="68" y="164"/>
                  <a:pt x="65" y="170"/>
                </a:cubicBezTo>
                <a:cubicBezTo>
                  <a:pt x="57" y="158"/>
                  <a:pt x="52" y="144"/>
                  <a:pt x="52" y="128"/>
                </a:cubicBezTo>
                <a:cubicBezTo>
                  <a:pt x="52" y="86"/>
                  <a:pt x="86" y="52"/>
                  <a:pt x="128" y="52"/>
                </a:cubicBezTo>
                <a:cubicBezTo>
                  <a:pt x="170" y="52"/>
                  <a:pt x="204" y="86"/>
                  <a:pt x="204" y="128"/>
                </a:cubicBezTo>
                <a:cubicBezTo>
                  <a:pt x="204" y="144"/>
                  <a:pt x="199" y="158"/>
                  <a:pt x="191" y="170"/>
                </a:cubicBezTo>
                <a:close/>
                <a:moveTo>
                  <a:pt x="139" y="74"/>
                </a:moveTo>
                <a:cubicBezTo>
                  <a:pt x="132" y="71"/>
                  <a:pt x="124" y="71"/>
                  <a:pt x="117" y="74"/>
                </a:cubicBezTo>
                <a:cubicBezTo>
                  <a:pt x="110" y="76"/>
                  <a:pt x="104" y="81"/>
                  <a:pt x="101" y="87"/>
                </a:cubicBezTo>
                <a:cubicBezTo>
                  <a:pt x="98" y="93"/>
                  <a:pt x="98" y="101"/>
                  <a:pt x="99" y="108"/>
                </a:cubicBezTo>
                <a:cubicBezTo>
                  <a:pt x="99" y="110"/>
                  <a:pt x="99" y="110"/>
                  <a:pt x="99" y="110"/>
                </a:cubicBezTo>
                <a:cubicBezTo>
                  <a:pt x="100" y="120"/>
                  <a:pt x="101" y="127"/>
                  <a:pt x="114" y="135"/>
                </a:cubicBezTo>
                <a:cubicBezTo>
                  <a:pt x="116" y="137"/>
                  <a:pt x="118" y="136"/>
                  <a:pt x="119" y="134"/>
                </a:cubicBezTo>
                <a:cubicBezTo>
                  <a:pt x="121" y="132"/>
                  <a:pt x="120" y="130"/>
                  <a:pt x="118" y="129"/>
                </a:cubicBezTo>
                <a:cubicBezTo>
                  <a:pt x="109" y="122"/>
                  <a:pt x="108" y="119"/>
                  <a:pt x="107" y="109"/>
                </a:cubicBezTo>
                <a:cubicBezTo>
                  <a:pt x="107" y="107"/>
                  <a:pt x="107" y="107"/>
                  <a:pt x="107" y="107"/>
                </a:cubicBezTo>
                <a:cubicBezTo>
                  <a:pt x="106" y="101"/>
                  <a:pt x="106" y="95"/>
                  <a:pt x="108" y="90"/>
                </a:cubicBezTo>
                <a:cubicBezTo>
                  <a:pt x="110" y="86"/>
                  <a:pt x="114" y="83"/>
                  <a:pt x="120" y="81"/>
                </a:cubicBezTo>
                <a:cubicBezTo>
                  <a:pt x="125" y="80"/>
                  <a:pt x="131" y="80"/>
                  <a:pt x="136" y="81"/>
                </a:cubicBezTo>
                <a:cubicBezTo>
                  <a:pt x="142" y="83"/>
                  <a:pt x="146" y="86"/>
                  <a:pt x="148" y="90"/>
                </a:cubicBezTo>
                <a:cubicBezTo>
                  <a:pt x="150" y="95"/>
                  <a:pt x="150" y="101"/>
                  <a:pt x="149" y="107"/>
                </a:cubicBezTo>
                <a:cubicBezTo>
                  <a:pt x="149" y="109"/>
                  <a:pt x="149" y="109"/>
                  <a:pt x="149" y="109"/>
                </a:cubicBezTo>
                <a:cubicBezTo>
                  <a:pt x="148" y="119"/>
                  <a:pt x="147" y="122"/>
                  <a:pt x="138" y="129"/>
                </a:cubicBezTo>
                <a:cubicBezTo>
                  <a:pt x="136" y="130"/>
                  <a:pt x="135" y="132"/>
                  <a:pt x="137" y="134"/>
                </a:cubicBezTo>
                <a:cubicBezTo>
                  <a:pt x="137" y="135"/>
                  <a:pt x="139" y="136"/>
                  <a:pt x="140" y="136"/>
                </a:cubicBezTo>
                <a:cubicBezTo>
                  <a:pt x="141" y="136"/>
                  <a:pt x="142" y="136"/>
                  <a:pt x="142" y="135"/>
                </a:cubicBezTo>
                <a:cubicBezTo>
                  <a:pt x="155" y="127"/>
                  <a:pt x="156" y="120"/>
                  <a:pt x="157" y="110"/>
                </a:cubicBezTo>
                <a:cubicBezTo>
                  <a:pt x="157" y="108"/>
                  <a:pt x="157" y="108"/>
                  <a:pt x="157" y="108"/>
                </a:cubicBezTo>
                <a:cubicBezTo>
                  <a:pt x="158" y="101"/>
                  <a:pt x="158" y="93"/>
                  <a:pt x="155" y="87"/>
                </a:cubicBezTo>
                <a:cubicBezTo>
                  <a:pt x="152" y="81"/>
                  <a:pt x="146" y="76"/>
                  <a:pt x="139" y="74"/>
                </a:cubicBez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pPr defTabSz="914309">
              <a:defRPr/>
            </a:pPr>
            <a:endParaRPr lang="en-US">
              <a:solidFill>
                <a:srgbClr val="FFFFFF">
                  <a:lumMod val="75000"/>
                </a:srgbClr>
              </a:solidFill>
              <a:latin typeface="Calibri"/>
              <a:ea typeface="+mn-ea"/>
            </a:endParaRPr>
          </a:p>
        </p:txBody>
      </p:sp>
      <p:sp>
        <p:nvSpPr>
          <p:cNvPr id="88" name="Freeform 135">
            <a:extLst>
              <a:ext uri="{FF2B5EF4-FFF2-40B4-BE49-F238E27FC236}">
                <a16:creationId xmlns:a16="http://schemas.microsoft.com/office/drawing/2014/main" id="{2AF3F6AF-5590-40EE-805D-60DA70995449}"/>
              </a:ext>
            </a:extLst>
          </p:cNvPr>
          <p:cNvSpPr>
            <a:spLocks noChangeAspect="1" noEditPoints="1"/>
          </p:cNvSpPr>
          <p:nvPr/>
        </p:nvSpPr>
        <p:spPr bwMode="auto">
          <a:xfrm>
            <a:off x="8255519" y="3949561"/>
            <a:ext cx="333429" cy="309800"/>
          </a:xfrm>
          <a:custGeom>
            <a:avLst/>
            <a:gdLst>
              <a:gd name="T0" fmla="*/ 129 w 258"/>
              <a:gd name="T1" fmla="*/ 188 h 240"/>
              <a:gd name="T2" fmla="*/ 145 w 258"/>
              <a:gd name="T3" fmla="*/ 172 h 240"/>
              <a:gd name="T4" fmla="*/ 148 w 258"/>
              <a:gd name="T5" fmla="*/ 92 h 240"/>
              <a:gd name="T6" fmla="*/ 143 w 258"/>
              <a:gd name="T7" fmla="*/ 78 h 240"/>
              <a:gd name="T8" fmla="*/ 129 w 258"/>
              <a:gd name="T9" fmla="*/ 72 h 240"/>
              <a:gd name="T10" fmla="*/ 129 w 258"/>
              <a:gd name="T11" fmla="*/ 72 h 240"/>
              <a:gd name="T12" fmla="*/ 115 w 258"/>
              <a:gd name="T13" fmla="*/ 78 h 240"/>
              <a:gd name="T14" fmla="*/ 110 w 258"/>
              <a:gd name="T15" fmla="*/ 92 h 240"/>
              <a:gd name="T16" fmla="*/ 113 w 258"/>
              <a:gd name="T17" fmla="*/ 172 h 240"/>
              <a:gd name="T18" fmla="*/ 129 w 258"/>
              <a:gd name="T19" fmla="*/ 188 h 240"/>
              <a:gd name="T20" fmla="*/ 121 w 258"/>
              <a:gd name="T21" fmla="*/ 83 h 240"/>
              <a:gd name="T22" fmla="*/ 129 w 258"/>
              <a:gd name="T23" fmla="*/ 80 h 240"/>
              <a:gd name="T24" fmla="*/ 129 w 258"/>
              <a:gd name="T25" fmla="*/ 80 h 240"/>
              <a:gd name="T26" fmla="*/ 137 w 258"/>
              <a:gd name="T27" fmla="*/ 83 h 240"/>
              <a:gd name="T28" fmla="*/ 140 w 258"/>
              <a:gd name="T29" fmla="*/ 92 h 240"/>
              <a:gd name="T30" fmla="*/ 137 w 258"/>
              <a:gd name="T31" fmla="*/ 172 h 240"/>
              <a:gd name="T32" fmla="*/ 129 w 258"/>
              <a:gd name="T33" fmla="*/ 180 h 240"/>
              <a:gd name="T34" fmla="*/ 121 w 258"/>
              <a:gd name="T35" fmla="*/ 172 h 240"/>
              <a:gd name="T36" fmla="*/ 118 w 258"/>
              <a:gd name="T37" fmla="*/ 92 h 240"/>
              <a:gd name="T38" fmla="*/ 121 w 258"/>
              <a:gd name="T39" fmla="*/ 83 h 240"/>
              <a:gd name="T40" fmla="*/ 129 w 258"/>
              <a:gd name="T41" fmla="*/ 200 h 240"/>
              <a:gd name="T42" fmla="*/ 109 w 258"/>
              <a:gd name="T43" fmla="*/ 220 h 240"/>
              <a:gd name="T44" fmla="*/ 129 w 258"/>
              <a:gd name="T45" fmla="*/ 240 h 240"/>
              <a:gd name="T46" fmla="*/ 149 w 258"/>
              <a:gd name="T47" fmla="*/ 220 h 240"/>
              <a:gd name="T48" fmla="*/ 129 w 258"/>
              <a:gd name="T49" fmla="*/ 200 h 240"/>
              <a:gd name="T50" fmla="*/ 129 w 258"/>
              <a:gd name="T51" fmla="*/ 232 h 240"/>
              <a:gd name="T52" fmla="*/ 117 w 258"/>
              <a:gd name="T53" fmla="*/ 220 h 240"/>
              <a:gd name="T54" fmla="*/ 129 w 258"/>
              <a:gd name="T55" fmla="*/ 208 h 240"/>
              <a:gd name="T56" fmla="*/ 141 w 258"/>
              <a:gd name="T57" fmla="*/ 220 h 240"/>
              <a:gd name="T58" fmla="*/ 129 w 258"/>
              <a:gd name="T59" fmla="*/ 232 h 240"/>
              <a:gd name="T60" fmla="*/ 254 w 258"/>
              <a:gd name="T61" fmla="*/ 191 h 240"/>
              <a:gd name="T62" fmla="*/ 148 w 258"/>
              <a:gd name="T63" fmla="*/ 11 h 240"/>
              <a:gd name="T64" fmla="*/ 129 w 258"/>
              <a:gd name="T65" fmla="*/ 0 h 240"/>
              <a:gd name="T66" fmla="*/ 110 w 258"/>
              <a:gd name="T67" fmla="*/ 11 h 240"/>
              <a:gd name="T68" fmla="*/ 4 w 258"/>
              <a:gd name="T69" fmla="*/ 191 h 240"/>
              <a:gd name="T70" fmla="*/ 4 w 258"/>
              <a:gd name="T71" fmla="*/ 213 h 240"/>
              <a:gd name="T72" fmla="*/ 23 w 258"/>
              <a:gd name="T73" fmla="*/ 224 h 240"/>
              <a:gd name="T74" fmla="*/ 93 w 258"/>
              <a:gd name="T75" fmla="*/ 224 h 240"/>
              <a:gd name="T76" fmla="*/ 93 w 258"/>
              <a:gd name="T77" fmla="*/ 216 h 240"/>
              <a:gd name="T78" fmla="*/ 23 w 258"/>
              <a:gd name="T79" fmla="*/ 216 h 240"/>
              <a:gd name="T80" fmla="*/ 11 w 258"/>
              <a:gd name="T81" fmla="*/ 209 h 240"/>
              <a:gd name="T82" fmla="*/ 11 w 258"/>
              <a:gd name="T83" fmla="*/ 195 h 240"/>
              <a:gd name="T84" fmla="*/ 117 w 258"/>
              <a:gd name="T85" fmla="*/ 15 h 240"/>
              <a:gd name="T86" fmla="*/ 129 w 258"/>
              <a:gd name="T87" fmla="*/ 8 h 240"/>
              <a:gd name="T88" fmla="*/ 141 w 258"/>
              <a:gd name="T89" fmla="*/ 15 h 240"/>
              <a:gd name="T90" fmla="*/ 247 w 258"/>
              <a:gd name="T91" fmla="*/ 195 h 240"/>
              <a:gd name="T92" fmla="*/ 247 w 258"/>
              <a:gd name="T93" fmla="*/ 209 h 240"/>
              <a:gd name="T94" fmla="*/ 235 w 258"/>
              <a:gd name="T95" fmla="*/ 216 h 240"/>
              <a:gd name="T96" fmla="*/ 165 w 258"/>
              <a:gd name="T97" fmla="*/ 216 h 240"/>
              <a:gd name="T98" fmla="*/ 165 w 258"/>
              <a:gd name="T99" fmla="*/ 224 h 240"/>
              <a:gd name="T100" fmla="*/ 235 w 258"/>
              <a:gd name="T101" fmla="*/ 224 h 240"/>
              <a:gd name="T102" fmla="*/ 254 w 258"/>
              <a:gd name="T103" fmla="*/ 213 h 240"/>
              <a:gd name="T104" fmla="*/ 254 w 258"/>
              <a:gd name="T105" fmla="*/ 19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8" h="240">
                <a:moveTo>
                  <a:pt x="129" y="188"/>
                </a:moveTo>
                <a:cubicBezTo>
                  <a:pt x="138" y="188"/>
                  <a:pt x="145" y="181"/>
                  <a:pt x="145" y="172"/>
                </a:cubicBezTo>
                <a:cubicBezTo>
                  <a:pt x="148" y="92"/>
                  <a:pt x="148" y="92"/>
                  <a:pt x="148" y="92"/>
                </a:cubicBezTo>
                <a:cubicBezTo>
                  <a:pt x="149" y="87"/>
                  <a:pt x="147" y="82"/>
                  <a:pt x="143" y="78"/>
                </a:cubicBezTo>
                <a:cubicBezTo>
                  <a:pt x="139" y="74"/>
                  <a:pt x="134" y="72"/>
                  <a:pt x="129" y="72"/>
                </a:cubicBezTo>
                <a:cubicBezTo>
                  <a:pt x="129" y="72"/>
                  <a:pt x="129" y="72"/>
                  <a:pt x="129" y="72"/>
                </a:cubicBezTo>
                <a:cubicBezTo>
                  <a:pt x="124" y="72"/>
                  <a:pt x="119" y="74"/>
                  <a:pt x="115" y="78"/>
                </a:cubicBezTo>
                <a:cubicBezTo>
                  <a:pt x="111" y="82"/>
                  <a:pt x="109" y="87"/>
                  <a:pt x="110" y="92"/>
                </a:cubicBezTo>
                <a:cubicBezTo>
                  <a:pt x="113" y="172"/>
                  <a:pt x="113" y="172"/>
                  <a:pt x="113" y="172"/>
                </a:cubicBezTo>
                <a:cubicBezTo>
                  <a:pt x="113" y="181"/>
                  <a:pt x="120" y="188"/>
                  <a:pt x="129" y="188"/>
                </a:cubicBezTo>
                <a:close/>
                <a:moveTo>
                  <a:pt x="121" y="83"/>
                </a:moveTo>
                <a:cubicBezTo>
                  <a:pt x="123" y="81"/>
                  <a:pt x="126" y="80"/>
                  <a:pt x="129" y="80"/>
                </a:cubicBezTo>
                <a:cubicBezTo>
                  <a:pt x="129" y="80"/>
                  <a:pt x="129" y="80"/>
                  <a:pt x="129" y="80"/>
                </a:cubicBezTo>
                <a:cubicBezTo>
                  <a:pt x="132" y="80"/>
                  <a:pt x="135" y="81"/>
                  <a:pt x="137" y="83"/>
                </a:cubicBezTo>
                <a:cubicBezTo>
                  <a:pt x="139" y="86"/>
                  <a:pt x="141" y="89"/>
                  <a:pt x="140" y="92"/>
                </a:cubicBezTo>
                <a:cubicBezTo>
                  <a:pt x="137" y="172"/>
                  <a:pt x="137" y="172"/>
                  <a:pt x="137" y="172"/>
                </a:cubicBezTo>
                <a:cubicBezTo>
                  <a:pt x="137" y="176"/>
                  <a:pt x="134" y="180"/>
                  <a:pt x="129" y="180"/>
                </a:cubicBezTo>
                <a:cubicBezTo>
                  <a:pt x="124" y="180"/>
                  <a:pt x="121" y="176"/>
                  <a:pt x="121" y="172"/>
                </a:cubicBezTo>
                <a:cubicBezTo>
                  <a:pt x="118" y="92"/>
                  <a:pt x="118" y="92"/>
                  <a:pt x="118" y="92"/>
                </a:cubicBezTo>
                <a:cubicBezTo>
                  <a:pt x="117" y="89"/>
                  <a:pt x="119" y="86"/>
                  <a:pt x="121" y="83"/>
                </a:cubicBezTo>
                <a:close/>
                <a:moveTo>
                  <a:pt x="129" y="200"/>
                </a:moveTo>
                <a:cubicBezTo>
                  <a:pt x="118" y="200"/>
                  <a:pt x="109" y="209"/>
                  <a:pt x="109" y="220"/>
                </a:cubicBezTo>
                <a:cubicBezTo>
                  <a:pt x="109" y="231"/>
                  <a:pt x="118" y="240"/>
                  <a:pt x="129" y="240"/>
                </a:cubicBezTo>
                <a:cubicBezTo>
                  <a:pt x="140" y="240"/>
                  <a:pt x="149" y="231"/>
                  <a:pt x="149" y="220"/>
                </a:cubicBezTo>
                <a:cubicBezTo>
                  <a:pt x="149" y="209"/>
                  <a:pt x="140" y="200"/>
                  <a:pt x="129" y="200"/>
                </a:cubicBezTo>
                <a:close/>
                <a:moveTo>
                  <a:pt x="129" y="232"/>
                </a:moveTo>
                <a:cubicBezTo>
                  <a:pt x="122" y="232"/>
                  <a:pt x="117" y="227"/>
                  <a:pt x="117" y="220"/>
                </a:cubicBezTo>
                <a:cubicBezTo>
                  <a:pt x="117" y="213"/>
                  <a:pt x="122" y="208"/>
                  <a:pt x="129" y="208"/>
                </a:cubicBezTo>
                <a:cubicBezTo>
                  <a:pt x="136" y="208"/>
                  <a:pt x="141" y="213"/>
                  <a:pt x="141" y="220"/>
                </a:cubicBezTo>
                <a:cubicBezTo>
                  <a:pt x="141" y="227"/>
                  <a:pt x="136" y="232"/>
                  <a:pt x="129" y="232"/>
                </a:cubicBezTo>
                <a:close/>
                <a:moveTo>
                  <a:pt x="254" y="191"/>
                </a:moveTo>
                <a:cubicBezTo>
                  <a:pt x="148" y="11"/>
                  <a:pt x="148" y="11"/>
                  <a:pt x="148" y="11"/>
                </a:cubicBezTo>
                <a:cubicBezTo>
                  <a:pt x="144" y="4"/>
                  <a:pt x="137" y="0"/>
                  <a:pt x="129" y="0"/>
                </a:cubicBezTo>
                <a:cubicBezTo>
                  <a:pt x="121" y="0"/>
                  <a:pt x="114" y="4"/>
                  <a:pt x="110" y="11"/>
                </a:cubicBezTo>
                <a:cubicBezTo>
                  <a:pt x="4" y="191"/>
                  <a:pt x="4" y="191"/>
                  <a:pt x="4" y="191"/>
                </a:cubicBezTo>
                <a:cubicBezTo>
                  <a:pt x="0" y="198"/>
                  <a:pt x="0" y="206"/>
                  <a:pt x="4" y="213"/>
                </a:cubicBezTo>
                <a:cubicBezTo>
                  <a:pt x="8" y="220"/>
                  <a:pt x="15" y="224"/>
                  <a:pt x="23" y="224"/>
                </a:cubicBezTo>
                <a:cubicBezTo>
                  <a:pt x="93" y="224"/>
                  <a:pt x="93" y="224"/>
                  <a:pt x="93" y="224"/>
                </a:cubicBezTo>
                <a:cubicBezTo>
                  <a:pt x="93" y="216"/>
                  <a:pt x="93" y="216"/>
                  <a:pt x="93" y="216"/>
                </a:cubicBezTo>
                <a:cubicBezTo>
                  <a:pt x="23" y="216"/>
                  <a:pt x="23" y="216"/>
                  <a:pt x="23" y="216"/>
                </a:cubicBezTo>
                <a:cubicBezTo>
                  <a:pt x="18" y="216"/>
                  <a:pt x="13" y="213"/>
                  <a:pt x="11" y="209"/>
                </a:cubicBezTo>
                <a:cubicBezTo>
                  <a:pt x="8" y="205"/>
                  <a:pt x="8" y="200"/>
                  <a:pt x="11" y="195"/>
                </a:cubicBezTo>
                <a:cubicBezTo>
                  <a:pt x="117" y="15"/>
                  <a:pt x="117" y="15"/>
                  <a:pt x="117" y="15"/>
                </a:cubicBezTo>
                <a:cubicBezTo>
                  <a:pt x="120" y="11"/>
                  <a:pt x="124" y="8"/>
                  <a:pt x="129" y="8"/>
                </a:cubicBezTo>
                <a:cubicBezTo>
                  <a:pt x="134" y="8"/>
                  <a:pt x="138" y="11"/>
                  <a:pt x="141" y="15"/>
                </a:cubicBezTo>
                <a:cubicBezTo>
                  <a:pt x="247" y="195"/>
                  <a:pt x="247" y="195"/>
                  <a:pt x="247" y="195"/>
                </a:cubicBezTo>
                <a:cubicBezTo>
                  <a:pt x="250" y="200"/>
                  <a:pt x="250" y="205"/>
                  <a:pt x="247" y="209"/>
                </a:cubicBezTo>
                <a:cubicBezTo>
                  <a:pt x="245" y="213"/>
                  <a:pt x="240" y="216"/>
                  <a:pt x="235" y="216"/>
                </a:cubicBezTo>
                <a:cubicBezTo>
                  <a:pt x="165" y="216"/>
                  <a:pt x="165" y="216"/>
                  <a:pt x="165" y="216"/>
                </a:cubicBezTo>
                <a:cubicBezTo>
                  <a:pt x="165" y="224"/>
                  <a:pt x="165" y="224"/>
                  <a:pt x="165" y="224"/>
                </a:cubicBezTo>
                <a:cubicBezTo>
                  <a:pt x="235" y="224"/>
                  <a:pt x="235" y="224"/>
                  <a:pt x="235" y="224"/>
                </a:cubicBezTo>
                <a:cubicBezTo>
                  <a:pt x="243" y="224"/>
                  <a:pt x="250" y="220"/>
                  <a:pt x="254" y="213"/>
                </a:cubicBezTo>
                <a:cubicBezTo>
                  <a:pt x="258" y="206"/>
                  <a:pt x="258" y="198"/>
                  <a:pt x="254" y="191"/>
                </a:cubicBez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pPr defTabSz="914309">
              <a:defRPr/>
            </a:pPr>
            <a:endParaRPr lang="en-US">
              <a:latin typeface="Calibri"/>
              <a:ea typeface="+mn-ea"/>
            </a:endParaRPr>
          </a:p>
        </p:txBody>
      </p:sp>
      <p:sp>
        <p:nvSpPr>
          <p:cNvPr id="89" name="Freeform 173">
            <a:extLst>
              <a:ext uri="{FF2B5EF4-FFF2-40B4-BE49-F238E27FC236}">
                <a16:creationId xmlns:a16="http://schemas.microsoft.com/office/drawing/2014/main" id="{6B370996-CF82-45F9-812F-B3ECFBCC86FF}"/>
              </a:ext>
            </a:extLst>
          </p:cNvPr>
          <p:cNvSpPr>
            <a:spLocks noChangeAspect="1" noEditPoints="1"/>
          </p:cNvSpPr>
          <p:nvPr/>
        </p:nvSpPr>
        <p:spPr bwMode="auto">
          <a:xfrm>
            <a:off x="8255520" y="4683407"/>
            <a:ext cx="333429" cy="330813"/>
          </a:xfrm>
          <a:custGeom>
            <a:avLst/>
            <a:gdLst>
              <a:gd name="T0" fmla="*/ 169 w 259"/>
              <a:gd name="T1" fmla="*/ 154 h 257"/>
              <a:gd name="T2" fmla="*/ 117 w 259"/>
              <a:gd name="T3" fmla="*/ 90 h 257"/>
              <a:gd name="T4" fmla="*/ 112 w 259"/>
              <a:gd name="T5" fmla="*/ 61 h 257"/>
              <a:gd name="T6" fmla="*/ 142 w 259"/>
              <a:gd name="T7" fmla="*/ 49 h 257"/>
              <a:gd name="T8" fmla="*/ 114 w 259"/>
              <a:gd name="T9" fmla="*/ 4 h 257"/>
              <a:gd name="T10" fmla="*/ 81 w 259"/>
              <a:gd name="T11" fmla="*/ 23 h 257"/>
              <a:gd name="T12" fmla="*/ 82 w 259"/>
              <a:gd name="T13" fmla="*/ 41 h 257"/>
              <a:gd name="T14" fmla="*/ 62 w 259"/>
              <a:gd name="T15" fmla="*/ 40 h 257"/>
              <a:gd name="T16" fmla="*/ 22 w 259"/>
              <a:gd name="T17" fmla="*/ 155 h 257"/>
              <a:gd name="T18" fmla="*/ 38 w 259"/>
              <a:gd name="T19" fmla="*/ 125 h 257"/>
              <a:gd name="T20" fmla="*/ 95 w 259"/>
              <a:gd name="T21" fmla="*/ 124 h 257"/>
              <a:gd name="T22" fmla="*/ 145 w 259"/>
              <a:gd name="T23" fmla="*/ 184 h 257"/>
              <a:gd name="T24" fmla="*/ 230 w 259"/>
              <a:gd name="T25" fmla="*/ 254 h 257"/>
              <a:gd name="T26" fmla="*/ 178 w 259"/>
              <a:gd name="T27" fmla="*/ 151 h 257"/>
              <a:gd name="T28" fmla="*/ 95 w 259"/>
              <a:gd name="T29" fmla="*/ 112 h 257"/>
              <a:gd name="T30" fmla="*/ 91 w 259"/>
              <a:gd name="T31" fmla="*/ 116 h 257"/>
              <a:gd name="T32" fmla="*/ 21 w 259"/>
              <a:gd name="T33" fmla="*/ 143 h 257"/>
              <a:gd name="T34" fmla="*/ 65 w 259"/>
              <a:gd name="T35" fmla="*/ 49 h 257"/>
              <a:gd name="T36" fmla="*/ 90 w 259"/>
              <a:gd name="T37" fmla="*/ 23 h 257"/>
              <a:gd name="T38" fmla="*/ 136 w 259"/>
              <a:gd name="T39" fmla="*/ 38 h 257"/>
              <a:gd name="T40" fmla="*/ 112 w 259"/>
              <a:gd name="T41" fmla="*/ 53 h 257"/>
              <a:gd name="T42" fmla="*/ 111 w 259"/>
              <a:gd name="T43" fmla="*/ 96 h 257"/>
              <a:gd name="T44" fmla="*/ 164 w 259"/>
              <a:gd name="T45" fmla="*/ 159 h 257"/>
              <a:gd name="T46" fmla="*/ 241 w 259"/>
              <a:gd name="T47" fmla="*/ 231 h 257"/>
              <a:gd name="T48" fmla="*/ 153 w 259"/>
              <a:gd name="T49" fmla="*/ 182 h 257"/>
              <a:gd name="T50" fmla="*/ 172 w 259"/>
              <a:gd name="T51" fmla="*/ 162 h 257"/>
              <a:gd name="T52" fmla="*/ 241 w 259"/>
              <a:gd name="T53" fmla="*/ 231 h 257"/>
              <a:gd name="T54" fmla="*/ 139 w 259"/>
              <a:gd name="T55" fmla="*/ 101 h 257"/>
              <a:gd name="T56" fmla="*/ 176 w 259"/>
              <a:gd name="T57" fmla="*/ 66 h 257"/>
              <a:gd name="T58" fmla="*/ 179 w 259"/>
              <a:gd name="T59" fmla="*/ 45 h 257"/>
              <a:gd name="T60" fmla="*/ 200 w 259"/>
              <a:gd name="T61" fmla="*/ 30 h 257"/>
              <a:gd name="T62" fmla="*/ 200 w 259"/>
              <a:gd name="T63" fmla="*/ 47 h 257"/>
              <a:gd name="T64" fmla="*/ 227 w 259"/>
              <a:gd name="T65" fmla="*/ 61 h 257"/>
              <a:gd name="T66" fmla="*/ 251 w 259"/>
              <a:gd name="T67" fmla="*/ 45 h 257"/>
              <a:gd name="T68" fmla="*/ 192 w 259"/>
              <a:gd name="T69" fmla="*/ 78 h 257"/>
              <a:gd name="T70" fmla="*/ 160 w 259"/>
              <a:gd name="T71" fmla="*/ 118 h 257"/>
              <a:gd name="T72" fmla="*/ 166 w 259"/>
              <a:gd name="T73" fmla="*/ 124 h 257"/>
              <a:gd name="T74" fmla="*/ 259 w 259"/>
              <a:gd name="T75" fmla="*/ 45 h 257"/>
              <a:gd name="T76" fmla="*/ 250 w 259"/>
              <a:gd name="T77" fmla="*/ 29 h 257"/>
              <a:gd name="T78" fmla="*/ 207 w 259"/>
              <a:gd name="T79" fmla="*/ 43 h 257"/>
              <a:gd name="T80" fmla="*/ 232 w 259"/>
              <a:gd name="T81" fmla="*/ 7 h 257"/>
              <a:gd name="T82" fmla="*/ 171 w 259"/>
              <a:gd name="T83" fmla="*/ 45 h 257"/>
              <a:gd name="T84" fmla="*/ 112 w 259"/>
              <a:gd name="T85" fmla="*/ 166 h 257"/>
              <a:gd name="T86" fmla="*/ 80 w 259"/>
              <a:gd name="T87" fmla="*/ 190 h 257"/>
              <a:gd name="T88" fmla="*/ 47 w 259"/>
              <a:gd name="T89" fmla="*/ 249 h 257"/>
              <a:gd name="T90" fmla="*/ 63 w 259"/>
              <a:gd name="T91" fmla="*/ 225 h 257"/>
              <a:gd name="T92" fmla="*/ 49 w 259"/>
              <a:gd name="T93" fmla="*/ 198 h 257"/>
              <a:gd name="T94" fmla="*/ 32 w 259"/>
              <a:gd name="T95" fmla="*/ 198 h 257"/>
              <a:gd name="T96" fmla="*/ 47 w 259"/>
              <a:gd name="T97" fmla="*/ 177 h 257"/>
              <a:gd name="T98" fmla="*/ 68 w 259"/>
              <a:gd name="T99" fmla="*/ 174 h 257"/>
              <a:gd name="T100" fmla="*/ 94 w 259"/>
              <a:gd name="T101" fmla="*/ 142 h 257"/>
              <a:gd name="T102" fmla="*/ 47 w 259"/>
              <a:gd name="T103" fmla="*/ 169 h 257"/>
              <a:gd name="T104" fmla="*/ 9 w 259"/>
              <a:gd name="T105" fmla="*/ 230 h 257"/>
              <a:gd name="T106" fmla="*/ 45 w 259"/>
              <a:gd name="T107" fmla="*/ 205 h 257"/>
              <a:gd name="T108" fmla="*/ 31 w 259"/>
              <a:gd name="T109" fmla="*/ 248 h 257"/>
              <a:gd name="T110" fmla="*/ 47 w 259"/>
              <a:gd name="T111" fmla="*/ 257 h 257"/>
              <a:gd name="T112" fmla="*/ 118 w 259"/>
              <a:gd name="T113" fmla="*/ 17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9" h="257">
                <a:moveTo>
                  <a:pt x="178" y="151"/>
                </a:moveTo>
                <a:cubicBezTo>
                  <a:pt x="176" y="150"/>
                  <a:pt x="174" y="150"/>
                  <a:pt x="172" y="151"/>
                </a:cubicBezTo>
                <a:cubicBezTo>
                  <a:pt x="169" y="154"/>
                  <a:pt x="169" y="154"/>
                  <a:pt x="169" y="154"/>
                </a:cubicBezTo>
                <a:cubicBezTo>
                  <a:pt x="117" y="101"/>
                  <a:pt x="117" y="101"/>
                  <a:pt x="117" y="101"/>
                </a:cubicBezTo>
                <a:cubicBezTo>
                  <a:pt x="119" y="100"/>
                  <a:pt x="119" y="98"/>
                  <a:pt x="119" y="96"/>
                </a:cubicBezTo>
                <a:cubicBezTo>
                  <a:pt x="119" y="94"/>
                  <a:pt x="118" y="92"/>
                  <a:pt x="117" y="90"/>
                </a:cubicBezTo>
                <a:cubicBezTo>
                  <a:pt x="106" y="80"/>
                  <a:pt x="106" y="80"/>
                  <a:pt x="106" y="80"/>
                </a:cubicBezTo>
                <a:cubicBezTo>
                  <a:pt x="103" y="76"/>
                  <a:pt x="102" y="70"/>
                  <a:pt x="105" y="66"/>
                </a:cubicBezTo>
                <a:cubicBezTo>
                  <a:pt x="106" y="63"/>
                  <a:pt x="109" y="61"/>
                  <a:pt x="112" y="61"/>
                </a:cubicBezTo>
                <a:cubicBezTo>
                  <a:pt x="116" y="61"/>
                  <a:pt x="119" y="62"/>
                  <a:pt x="121" y="64"/>
                </a:cubicBezTo>
                <a:cubicBezTo>
                  <a:pt x="123" y="66"/>
                  <a:pt x="125" y="66"/>
                  <a:pt x="127" y="64"/>
                </a:cubicBezTo>
                <a:cubicBezTo>
                  <a:pt x="142" y="49"/>
                  <a:pt x="142" y="49"/>
                  <a:pt x="142" y="49"/>
                </a:cubicBezTo>
                <a:cubicBezTo>
                  <a:pt x="144" y="47"/>
                  <a:pt x="145" y="44"/>
                  <a:pt x="145" y="40"/>
                </a:cubicBezTo>
                <a:cubicBezTo>
                  <a:pt x="145" y="37"/>
                  <a:pt x="144" y="34"/>
                  <a:pt x="142" y="32"/>
                </a:cubicBezTo>
                <a:cubicBezTo>
                  <a:pt x="114" y="4"/>
                  <a:pt x="114" y="4"/>
                  <a:pt x="114" y="4"/>
                </a:cubicBezTo>
                <a:cubicBezTo>
                  <a:pt x="110" y="0"/>
                  <a:pt x="102" y="0"/>
                  <a:pt x="98" y="4"/>
                </a:cubicBezTo>
                <a:cubicBezTo>
                  <a:pt x="82" y="20"/>
                  <a:pt x="82" y="20"/>
                  <a:pt x="82" y="20"/>
                </a:cubicBezTo>
                <a:cubicBezTo>
                  <a:pt x="82" y="20"/>
                  <a:pt x="81" y="21"/>
                  <a:pt x="81" y="23"/>
                </a:cubicBezTo>
                <a:cubicBezTo>
                  <a:pt x="81" y="24"/>
                  <a:pt x="82" y="25"/>
                  <a:pt x="82" y="25"/>
                </a:cubicBezTo>
                <a:cubicBezTo>
                  <a:pt x="84" y="27"/>
                  <a:pt x="86" y="30"/>
                  <a:pt x="86" y="33"/>
                </a:cubicBezTo>
                <a:cubicBezTo>
                  <a:pt x="86" y="36"/>
                  <a:pt x="84" y="39"/>
                  <a:pt x="82" y="41"/>
                </a:cubicBezTo>
                <a:cubicBezTo>
                  <a:pt x="80" y="43"/>
                  <a:pt x="78" y="44"/>
                  <a:pt x="75" y="44"/>
                </a:cubicBezTo>
                <a:cubicBezTo>
                  <a:pt x="72" y="44"/>
                  <a:pt x="69" y="42"/>
                  <a:pt x="67" y="40"/>
                </a:cubicBezTo>
                <a:cubicBezTo>
                  <a:pt x="66" y="39"/>
                  <a:pt x="63" y="39"/>
                  <a:pt x="62" y="40"/>
                </a:cubicBezTo>
                <a:cubicBezTo>
                  <a:pt x="18" y="84"/>
                  <a:pt x="18" y="84"/>
                  <a:pt x="18" y="84"/>
                </a:cubicBezTo>
                <a:cubicBezTo>
                  <a:pt x="5" y="97"/>
                  <a:pt x="0" y="115"/>
                  <a:pt x="6" y="132"/>
                </a:cubicBezTo>
                <a:cubicBezTo>
                  <a:pt x="8" y="142"/>
                  <a:pt x="14" y="149"/>
                  <a:pt x="22" y="155"/>
                </a:cubicBezTo>
                <a:cubicBezTo>
                  <a:pt x="24" y="156"/>
                  <a:pt x="25" y="156"/>
                  <a:pt x="27" y="155"/>
                </a:cubicBezTo>
                <a:cubicBezTo>
                  <a:pt x="28" y="154"/>
                  <a:pt x="29" y="153"/>
                  <a:pt x="29" y="151"/>
                </a:cubicBezTo>
                <a:cubicBezTo>
                  <a:pt x="28" y="142"/>
                  <a:pt x="31" y="132"/>
                  <a:pt x="38" y="125"/>
                </a:cubicBezTo>
                <a:cubicBezTo>
                  <a:pt x="51" y="112"/>
                  <a:pt x="70" y="112"/>
                  <a:pt x="84" y="124"/>
                </a:cubicBezTo>
                <a:cubicBezTo>
                  <a:pt x="87" y="127"/>
                  <a:pt x="92" y="127"/>
                  <a:pt x="95" y="124"/>
                </a:cubicBezTo>
                <a:cubicBezTo>
                  <a:pt x="95" y="124"/>
                  <a:pt x="95" y="124"/>
                  <a:pt x="95" y="124"/>
                </a:cubicBezTo>
                <a:cubicBezTo>
                  <a:pt x="147" y="176"/>
                  <a:pt x="147" y="176"/>
                  <a:pt x="147" y="176"/>
                </a:cubicBezTo>
                <a:cubicBezTo>
                  <a:pt x="145" y="179"/>
                  <a:pt x="145" y="179"/>
                  <a:pt x="145" y="179"/>
                </a:cubicBezTo>
                <a:cubicBezTo>
                  <a:pt x="143" y="180"/>
                  <a:pt x="143" y="183"/>
                  <a:pt x="145" y="184"/>
                </a:cubicBezTo>
                <a:cubicBezTo>
                  <a:pt x="214" y="254"/>
                  <a:pt x="214" y="254"/>
                  <a:pt x="214" y="254"/>
                </a:cubicBezTo>
                <a:cubicBezTo>
                  <a:pt x="216" y="256"/>
                  <a:pt x="219" y="257"/>
                  <a:pt x="222" y="257"/>
                </a:cubicBezTo>
                <a:cubicBezTo>
                  <a:pt x="225" y="257"/>
                  <a:pt x="228" y="256"/>
                  <a:pt x="230" y="254"/>
                </a:cubicBezTo>
                <a:cubicBezTo>
                  <a:pt x="247" y="237"/>
                  <a:pt x="247" y="237"/>
                  <a:pt x="247" y="237"/>
                </a:cubicBezTo>
                <a:cubicBezTo>
                  <a:pt x="252" y="232"/>
                  <a:pt x="252" y="225"/>
                  <a:pt x="247" y="220"/>
                </a:cubicBezTo>
                <a:lnTo>
                  <a:pt x="178" y="151"/>
                </a:lnTo>
                <a:close/>
                <a:moveTo>
                  <a:pt x="100" y="118"/>
                </a:moveTo>
                <a:cubicBezTo>
                  <a:pt x="102" y="116"/>
                  <a:pt x="102" y="114"/>
                  <a:pt x="100" y="112"/>
                </a:cubicBezTo>
                <a:cubicBezTo>
                  <a:pt x="99" y="111"/>
                  <a:pt x="96" y="111"/>
                  <a:pt x="95" y="112"/>
                </a:cubicBezTo>
                <a:cubicBezTo>
                  <a:pt x="93" y="115"/>
                  <a:pt x="93" y="115"/>
                  <a:pt x="93" y="115"/>
                </a:cubicBezTo>
                <a:cubicBezTo>
                  <a:pt x="92" y="115"/>
                  <a:pt x="92" y="115"/>
                  <a:pt x="92" y="115"/>
                </a:cubicBezTo>
                <a:cubicBezTo>
                  <a:pt x="92" y="115"/>
                  <a:pt x="92" y="116"/>
                  <a:pt x="91" y="116"/>
                </a:cubicBezTo>
                <a:cubicBezTo>
                  <a:pt x="89" y="118"/>
                  <a:pt x="89" y="118"/>
                  <a:pt x="89" y="118"/>
                </a:cubicBezTo>
                <a:cubicBezTo>
                  <a:pt x="72" y="103"/>
                  <a:pt x="48" y="104"/>
                  <a:pt x="32" y="119"/>
                </a:cubicBezTo>
                <a:cubicBezTo>
                  <a:pt x="26" y="126"/>
                  <a:pt x="22" y="134"/>
                  <a:pt x="21" y="143"/>
                </a:cubicBezTo>
                <a:cubicBezTo>
                  <a:pt x="17" y="140"/>
                  <a:pt x="15" y="135"/>
                  <a:pt x="13" y="130"/>
                </a:cubicBezTo>
                <a:cubicBezTo>
                  <a:pt x="9" y="116"/>
                  <a:pt x="13" y="100"/>
                  <a:pt x="24" y="89"/>
                </a:cubicBezTo>
                <a:cubicBezTo>
                  <a:pt x="65" y="49"/>
                  <a:pt x="65" y="49"/>
                  <a:pt x="65" y="49"/>
                </a:cubicBezTo>
                <a:cubicBezTo>
                  <a:pt x="72" y="53"/>
                  <a:pt x="82" y="53"/>
                  <a:pt x="88" y="46"/>
                </a:cubicBezTo>
                <a:cubicBezTo>
                  <a:pt x="92" y="43"/>
                  <a:pt x="94" y="38"/>
                  <a:pt x="94" y="33"/>
                </a:cubicBezTo>
                <a:cubicBezTo>
                  <a:pt x="94" y="29"/>
                  <a:pt x="92" y="26"/>
                  <a:pt x="90" y="23"/>
                </a:cubicBezTo>
                <a:cubicBezTo>
                  <a:pt x="103" y="10"/>
                  <a:pt x="103" y="10"/>
                  <a:pt x="103" y="10"/>
                </a:cubicBezTo>
                <a:cubicBezTo>
                  <a:pt x="105" y="9"/>
                  <a:pt x="107" y="9"/>
                  <a:pt x="109" y="10"/>
                </a:cubicBezTo>
                <a:cubicBezTo>
                  <a:pt x="136" y="38"/>
                  <a:pt x="136" y="38"/>
                  <a:pt x="136" y="38"/>
                </a:cubicBezTo>
                <a:cubicBezTo>
                  <a:pt x="138" y="39"/>
                  <a:pt x="138" y="42"/>
                  <a:pt x="136" y="43"/>
                </a:cubicBezTo>
                <a:cubicBezTo>
                  <a:pt x="124" y="56"/>
                  <a:pt x="124" y="56"/>
                  <a:pt x="124" y="56"/>
                </a:cubicBezTo>
                <a:cubicBezTo>
                  <a:pt x="120" y="54"/>
                  <a:pt x="116" y="53"/>
                  <a:pt x="112" y="53"/>
                </a:cubicBezTo>
                <a:cubicBezTo>
                  <a:pt x="106" y="54"/>
                  <a:pt x="101" y="57"/>
                  <a:pt x="98" y="61"/>
                </a:cubicBezTo>
                <a:cubicBezTo>
                  <a:pt x="93" y="69"/>
                  <a:pt x="94" y="79"/>
                  <a:pt x="101" y="85"/>
                </a:cubicBezTo>
                <a:cubicBezTo>
                  <a:pt x="111" y="96"/>
                  <a:pt x="111" y="96"/>
                  <a:pt x="111" y="96"/>
                </a:cubicBezTo>
                <a:cubicBezTo>
                  <a:pt x="109" y="99"/>
                  <a:pt x="109" y="99"/>
                  <a:pt x="109" y="99"/>
                </a:cubicBezTo>
                <a:cubicBezTo>
                  <a:pt x="107" y="100"/>
                  <a:pt x="107" y="103"/>
                  <a:pt x="109" y="104"/>
                </a:cubicBezTo>
                <a:cubicBezTo>
                  <a:pt x="164" y="159"/>
                  <a:pt x="164" y="159"/>
                  <a:pt x="164" y="159"/>
                </a:cubicBezTo>
                <a:cubicBezTo>
                  <a:pt x="153" y="170"/>
                  <a:pt x="153" y="170"/>
                  <a:pt x="153" y="170"/>
                </a:cubicBezTo>
                <a:lnTo>
                  <a:pt x="100" y="118"/>
                </a:lnTo>
                <a:close/>
                <a:moveTo>
                  <a:pt x="241" y="231"/>
                </a:moveTo>
                <a:cubicBezTo>
                  <a:pt x="225" y="248"/>
                  <a:pt x="225" y="248"/>
                  <a:pt x="225" y="248"/>
                </a:cubicBezTo>
                <a:cubicBezTo>
                  <a:pt x="223" y="249"/>
                  <a:pt x="221" y="249"/>
                  <a:pt x="219" y="248"/>
                </a:cubicBezTo>
                <a:cubicBezTo>
                  <a:pt x="153" y="182"/>
                  <a:pt x="153" y="182"/>
                  <a:pt x="153" y="182"/>
                </a:cubicBezTo>
                <a:cubicBezTo>
                  <a:pt x="156" y="179"/>
                  <a:pt x="156" y="179"/>
                  <a:pt x="156" y="179"/>
                </a:cubicBezTo>
                <a:cubicBezTo>
                  <a:pt x="172" y="162"/>
                  <a:pt x="172" y="162"/>
                  <a:pt x="172" y="162"/>
                </a:cubicBezTo>
                <a:cubicBezTo>
                  <a:pt x="172" y="162"/>
                  <a:pt x="172" y="162"/>
                  <a:pt x="172" y="162"/>
                </a:cubicBezTo>
                <a:cubicBezTo>
                  <a:pt x="175" y="160"/>
                  <a:pt x="175" y="160"/>
                  <a:pt x="175" y="160"/>
                </a:cubicBezTo>
                <a:cubicBezTo>
                  <a:pt x="241" y="226"/>
                  <a:pt x="241" y="226"/>
                  <a:pt x="241" y="226"/>
                </a:cubicBezTo>
                <a:cubicBezTo>
                  <a:pt x="243" y="227"/>
                  <a:pt x="243" y="230"/>
                  <a:pt x="241" y="231"/>
                </a:cubicBezTo>
                <a:close/>
                <a:moveTo>
                  <a:pt x="136" y="94"/>
                </a:moveTo>
                <a:cubicBezTo>
                  <a:pt x="135" y="96"/>
                  <a:pt x="135" y="98"/>
                  <a:pt x="136" y="100"/>
                </a:cubicBezTo>
                <a:cubicBezTo>
                  <a:pt x="137" y="101"/>
                  <a:pt x="138" y="101"/>
                  <a:pt x="139" y="101"/>
                </a:cubicBezTo>
                <a:cubicBezTo>
                  <a:pt x="140" y="101"/>
                  <a:pt x="141" y="101"/>
                  <a:pt x="142" y="100"/>
                </a:cubicBezTo>
                <a:cubicBezTo>
                  <a:pt x="176" y="65"/>
                  <a:pt x="176" y="65"/>
                  <a:pt x="176" y="65"/>
                </a:cubicBezTo>
                <a:cubicBezTo>
                  <a:pt x="176" y="66"/>
                  <a:pt x="176" y="66"/>
                  <a:pt x="176" y="66"/>
                </a:cubicBezTo>
                <a:cubicBezTo>
                  <a:pt x="177" y="68"/>
                  <a:pt x="180" y="69"/>
                  <a:pt x="182" y="68"/>
                </a:cubicBezTo>
                <a:cubicBezTo>
                  <a:pt x="184" y="67"/>
                  <a:pt x="184" y="64"/>
                  <a:pt x="183" y="62"/>
                </a:cubicBezTo>
                <a:cubicBezTo>
                  <a:pt x="180" y="57"/>
                  <a:pt x="179" y="51"/>
                  <a:pt x="179" y="45"/>
                </a:cubicBezTo>
                <a:cubicBezTo>
                  <a:pt x="179" y="25"/>
                  <a:pt x="195" y="9"/>
                  <a:pt x="215" y="9"/>
                </a:cubicBezTo>
                <a:cubicBezTo>
                  <a:pt x="217" y="9"/>
                  <a:pt x="219" y="9"/>
                  <a:pt x="221" y="9"/>
                </a:cubicBezTo>
                <a:cubicBezTo>
                  <a:pt x="200" y="30"/>
                  <a:pt x="200" y="30"/>
                  <a:pt x="200" y="30"/>
                </a:cubicBezTo>
                <a:cubicBezTo>
                  <a:pt x="199" y="31"/>
                  <a:pt x="199" y="32"/>
                  <a:pt x="199" y="33"/>
                </a:cubicBezTo>
                <a:cubicBezTo>
                  <a:pt x="199" y="44"/>
                  <a:pt x="199" y="44"/>
                  <a:pt x="199" y="44"/>
                </a:cubicBezTo>
                <a:cubicBezTo>
                  <a:pt x="199" y="45"/>
                  <a:pt x="199" y="46"/>
                  <a:pt x="200" y="47"/>
                </a:cubicBezTo>
                <a:cubicBezTo>
                  <a:pt x="213" y="60"/>
                  <a:pt x="213" y="60"/>
                  <a:pt x="213" y="60"/>
                </a:cubicBezTo>
                <a:cubicBezTo>
                  <a:pt x="214" y="61"/>
                  <a:pt x="215" y="61"/>
                  <a:pt x="216" y="61"/>
                </a:cubicBezTo>
                <a:cubicBezTo>
                  <a:pt x="227" y="61"/>
                  <a:pt x="227" y="61"/>
                  <a:pt x="227" y="61"/>
                </a:cubicBezTo>
                <a:cubicBezTo>
                  <a:pt x="228" y="61"/>
                  <a:pt x="229" y="61"/>
                  <a:pt x="230" y="60"/>
                </a:cubicBezTo>
                <a:cubicBezTo>
                  <a:pt x="251" y="39"/>
                  <a:pt x="251" y="39"/>
                  <a:pt x="251" y="39"/>
                </a:cubicBezTo>
                <a:cubicBezTo>
                  <a:pt x="251" y="41"/>
                  <a:pt x="251" y="43"/>
                  <a:pt x="251" y="45"/>
                </a:cubicBezTo>
                <a:cubicBezTo>
                  <a:pt x="251" y="65"/>
                  <a:pt x="235" y="81"/>
                  <a:pt x="215" y="81"/>
                </a:cubicBezTo>
                <a:cubicBezTo>
                  <a:pt x="209" y="81"/>
                  <a:pt x="203" y="79"/>
                  <a:pt x="198" y="77"/>
                </a:cubicBezTo>
                <a:cubicBezTo>
                  <a:pt x="196" y="76"/>
                  <a:pt x="193" y="76"/>
                  <a:pt x="192" y="78"/>
                </a:cubicBezTo>
                <a:cubicBezTo>
                  <a:pt x="191" y="80"/>
                  <a:pt x="192" y="83"/>
                  <a:pt x="194" y="84"/>
                </a:cubicBezTo>
                <a:cubicBezTo>
                  <a:pt x="194" y="84"/>
                  <a:pt x="194" y="84"/>
                  <a:pt x="194" y="84"/>
                </a:cubicBezTo>
                <a:cubicBezTo>
                  <a:pt x="160" y="118"/>
                  <a:pt x="160" y="118"/>
                  <a:pt x="160" y="118"/>
                </a:cubicBezTo>
                <a:cubicBezTo>
                  <a:pt x="159" y="120"/>
                  <a:pt x="159" y="122"/>
                  <a:pt x="160" y="124"/>
                </a:cubicBezTo>
                <a:cubicBezTo>
                  <a:pt x="161" y="125"/>
                  <a:pt x="162" y="125"/>
                  <a:pt x="163" y="125"/>
                </a:cubicBezTo>
                <a:cubicBezTo>
                  <a:pt x="164" y="125"/>
                  <a:pt x="165" y="125"/>
                  <a:pt x="166" y="124"/>
                </a:cubicBezTo>
                <a:cubicBezTo>
                  <a:pt x="203" y="87"/>
                  <a:pt x="203" y="87"/>
                  <a:pt x="203" y="87"/>
                </a:cubicBezTo>
                <a:cubicBezTo>
                  <a:pt x="207" y="88"/>
                  <a:pt x="211" y="89"/>
                  <a:pt x="215" y="89"/>
                </a:cubicBezTo>
                <a:cubicBezTo>
                  <a:pt x="239" y="89"/>
                  <a:pt x="259" y="69"/>
                  <a:pt x="259" y="45"/>
                </a:cubicBezTo>
                <a:cubicBezTo>
                  <a:pt x="259" y="40"/>
                  <a:pt x="258" y="35"/>
                  <a:pt x="256" y="30"/>
                </a:cubicBezTo>
                <a:cubicBezTo>
                  <a:pt x="256" y="29"/>
                  <a:pt x="255" y="28"/>
                  <a:pt x="253" y="28"/>
                </a:cubicBezTo>
                <a:cubicBezTo>
                  <a:pt x="252" y="27"/>
                  <a:pt x="251" y="28"/>
                  <a:pt x="250" y="29"/>
                </a:cubicBezTo>
                <a:cubicBezTo>
                  <a:pt x="225" y="53"/>
                  <a:pt x="225" y="53"/>
                  <a:pt x="225" y="53"/>
                </a:cubicBezTo>
                <a:cubicBezTo>
                  <a:pt x="217" y="53"/>
                  <a:pt x="217" y="53"/>
                  <a:pt x="217" y="53"/>
                </a:cubicBezTo>
                <a:cubicBezTo>
                  <a:pt x="207" y="43"/>
                  <a:pt x="207" y="43"/>
                  <a:pt x="207" y="43"/>
                </a:cubicBezTo>
                <a:cubicBezTo>
                  <a:pt x="207" y="35"/>
                  <a:pt x="207" y="35"/>
                  <a:pt x="207" y="35"/>
                </a:cubicBezTo>
                <a:cubicBezTo>
                  <a:pt x="231" y="10"/>
                  <a:pt x="231" y="10"/>
                  <a:pt x="231" y="10"/>
                </a:cubicBezTo>
                <a:cubicBezTo>
                  <a:pt x="232" y="9"/>
                  <a:pt x="233" y="8"/>
                  <a:pt x="232" y="7"/>
                </a:cubicBezTo>
                <a:cubicBezTo>
                  <a:pt x="232" y="5"/>
                  <a:pt x="231" y="4"/>
                  <a:pt x="230" y="4"/>
                </a:cubicBezTo>
                <a:cubicBezTo>
                  <a:pt x="225" y="2"/>
                  <a:pt x="220" y="1"/>
                  <a:pt x="215" y="1"/>
                </a:cubicBezTo>
                <a:cubicBezTo>
                  <a:pt x="191" y="1"/>
                  <a:pt x="171" y="21"/>
                  <a:pt x="171" y="45"/>
                </a:cubicBezTo>
                <a:cubicBezTo>
                  <a:pt x="171" y="49"/>
                  <a:pt x="172" y="53"/>
                  <a:pt x="173" y="57"/>
                </a:cubicBezTo>
                <a:lnTo>
                  <a:pt x="136" y="94"/>
                </a:lnTo>
                <a:close/>
                <a:moveTo>
                  <a:pt x="112" y="166"/>
                </a:moveTo>
                <a:cubicBezTo>
                  <a:pt x="86" y="192"/>
                  <a:pt x="86" y="192"/>
                  <a:pt x="86" y="192"/>
                </a:cubicBezTo>
                <a:cubicBezTo>
                  <a:pt x="86" y="192"/>
                  <a:pt x="86" y="192"/>
                  <a:pt x="86" y="192"/>
                </a:cubicBezTo>
                <a:cubicBezTo>
                  <a:pt x="85" y="190"/>
                  <a:pt x="82" y="189"/>
                  <a:pt x="80" y="190"/>
                </a:cubicBezTo>
                <a:cubicBezTo>
                  <a:pt x="78" y="191"/>
                  <a:pt x="78" y="194"/>
                  <a:pt x="79" y="196"/>
                </a:cubicBezTo>
                <a:cubicBezTo>
                  <a:pt x="81" y="201"/>
                  <a:pt x="83" y="207"/>
                  <a:pt x="83" y="213"/>
                </a:cubicBezTo>
                <a:cubicBezTo>
                  <a:pt x="83" y="233"/>
                  <a:pt x="67" y="249"/>
                  <a:pt x="47" y="249"/>
                </a:cubicBezTo>
                <a:cubicBezTo>
                  <a:pt x="45" y="249"/>
                  <a:pt x="43" y="249"/>
                  <a:pt x="41" y="249"/>
                </a:cubicBezTo>
                <a:cubicBezTo>
                  <a:pt x="62" y="228"/>
                  <a:pt x="62" y="228"/>
                  <a:pt x="62" y="228"/>
                </a:cubicBezTo>
                <a:cubicBezTo>
                  <a:pt x="63" y="227"/>
                  <a:pt x="63" y="226"/>
                  <a:pt x="63" y="225"/>
                </a:cubicBezTo>
                <a:cubicBezTo>
                  <a:pt x="63" y="214"/>
                  <a:pt x="63" y="214"/>
                  <a:pt x="63" y="214"/>
                </a:cubicBezTo>
                <a:cubicBezTo>
                  <a:pt x="63" y="213"/>
                  <a:pt x="63" y="212"/>
                  <a:pt x="62" y="211"/>
                </a:cubicBezTo>
                <a:cubicBezTo>
                  <a:pt x="49" y="198"/>
                  <a:pt x="49" y="198"/>
                  <a:pt x="49" y="198"/>
                </a:cubicBezTo>
                <a:cubicBezTo>
                  <a:pt x="48" y="197"/>
                  <a:pt x="47" y="197"/>
                  <a:pt x="46" y="197"/>
                </a:cubicBezTo>
                <a:cubicBezTo>
                  <a:pt x="35" y="197"/>
                  <a:pt x="35" y="197"/>
                  <a:pt x="35" y="197"/>
                </a:cubicBezTo>
                <a:cubicBezTo>
                  <a:pt x="34" y="197"/>
                  <a:pt x="33" y="197"/>
                  <a:pt x="32" y="198"/>
                </a:cubicBezTo>
                <a:cubicBezTo>
                  <a:pt x="11" y="219"/>
                  <a:pt x="11" y="219"/>
                  <a:pt x="11" y="219"/>
                </a:cubicBezTo>
                <a:cubicBezTo>
                  <a:pt x="11" y="217"/>
                  <a:pt x="11" y="215"/>
                  <a:pt x="11" y="213"/>
                </a:cubicBezTo>
                <a:cubicBezTo>
                  <a:pt x="11" y="193"/>
                  <a:pt x="27" y="177"/>
                  <a:pt x="47" y="177"/>
                </a:cubicBezTo>
                <a:cubicBezTo>
                  <a:pt x="53" y="177"/>
                  <a:pt x="59" y="179"/>
                  <a:pt x="64" y="181"/>
                </a:cubicBezTo>
                <a:cubicBezTo>
                  <a:pt x="66" y="182"/>
                  <a:pt x="69" y="182"/>
                  <a:pt x="70" y="180"/>
                </a:cubicBezTo>
                <a:cubicBezTo>
                  <a:pt x="71" y="178"/>
                  <a:pt x="70" y="175"/>
                  <a:pt x="68" y="174"/>
                </a:cubicBezTo>
                <a:cubicBezTo>
                  <a:pt x="68" y="174"/>
                  <a:pt x="68" y="174"/>
                  <a:pt x="68" y="174"/>
                </a:cubicBezTo>
                <a:cubicBezTo>
                  <a:pt x="94" y="148"/>
                  <a:pt x="94" y="148"/>
                  <a:pt x="94" y="148"/>
                </a:cubicBezTo>
                <a:cubicBezTo>
                  <a:pt x="95" y="146"/>
                  <a:pt x="95" y="144"/>
                  <a:pt x="94" y="142"/>
                </a:cubicBezTo>
                <a:cubicBezTo>
                  <a:pt x="92" y="141"/>
                  <a:pt x="90" y="141"/>
                  <a:pt x="88" y="142"/>
                </a:cubicBezTo>
                <a:cubicBezTo>
                  <a:pt x="59" y="171"/>
                  <a:pt x="59" y="171"/>
                  <a:pt x="59" y="171"/>
                </a:cubicBezTo>
                <a:cubicBezTo>
                  <a:pt x="55" y="170"/>
                  <a:pt x="51" y="169"/>
                  <a:pt x="47" y="169"/>
                </a:cubicBezTo>
                <a:cubicBezTo>
                  <a:pt x="23" y="169"/>
                  <a:pt x="3" y="189"/>
                  <a:pt x="3" y="213"/>
                </a:cubicBezTo>
                <a:cubicBezTo>
                  <a:pt x="3" y="218"/>
                  <a:pt x="4" y="223"/>
                  <a:pt x="6" y="228"/>
                </a:cubicBezTo>
                <a:cubicBezTo>
                  <a:pt x="6" y="229"/>
                  <a:pt x="7" y="230"/>
                  <a:pt x="9" y="230"/>
                </a:cubicBezTo>
                <a:cubicBezTo>
                  <a:pt x="10" y="231"/>
                  <a:pt x="11" y="230"/>
                  <a:pt x="12" y="229"/>
                </a:cubicBezTo>
                <a:cubicBezTo>
                  <a:pt x="37" y="205"/>
                  <a:pt x="37" y="205"/>
                  <a:pt x="37" y="205"/>
                </a:cubicBezTo>
                <a:cubicBezTo>
                  <a:pt x="45" y="205"/>
                  <a:pt x="45" y="205"/>
                  <a:pt x="45" y="205"/>
                </a:cubicBezTo>
                <a:cubicBezTo>
                  <a:pt x="55" y="215"/>
                  <a:pt x="55" y="215"/>
                  <a:pt x="55" y="215"/>
                </a:cubicBezTo>
                <a:cubicBezTo>
                  <a:pt x="55" y="223"/>
                  <a:pt x="55" y="223"/>
                  <a:pt x="55" y="223"/>
                </a:cubicBezTo>
                <a:cubicBezTo>
                  <a:pt x="31" y="248"/>
                  <a:pt x="31" y="248"/>
                  <a:pt x="31" y="248"/>
                </a:cubicBezTo>
                <a:cubicBezTo>
                  <a:pt x="30" y="249"/>
                  <a:pt x="29" y="250"/>
                  <a:pt x="30" y="251"/>
                </a:cubicBezTo>
                <a:cubicBezTo>
                  <a:pt x="30" y="253"/>
                  <a:pt x="31" y="254"/>
                  <a:pt x="32" y="254"/>
                </a:cubicBezTo>
                <a:cubicBezTo>
                  <a:pt x="37" y="256"/>
                  <a:pt x="42" y="257"/>
                  <a:pt x="47" y="257"/>
                </a:cubicBezTo>
                <a:cubicBezTo>
                  <a:pt x="71" y="257"/>
                  <a:pt x="91" y="237"/>
                  <a:pt x="91" y="213"/>
                </a:cubicBezTo>
                <a:cubicBezTo>
                  <a:pt x="91" y="209"/>
                  <a:pt x="90" y="205"/>
                  <a:pt x="89" y="201"/>
                </a:cubicBezTo>
                <a:cubicBezTo>
                  <a:pt x="118" y="172"/>
                  <a:pt x="118" y="172"/>
                  <a:pt x="118" y="172"/>
                </a:cubicBezTo>
                <a:cubicBezTo>
                  <a:pt x="119" y="170"/>
                  <a:pt x="119" y="168"/>
                  <a:pt x="118" y="166"/>
                </a:cubicBezTo>
                <a:cubicBezTo>
                  <a:pt x="116" y="165"/>
                  <a:pt x="114" y="165"/>
                  <a:pt x="112" y="166"/>
                </a:cubicBez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pPr defTabSz="914309">
              <a:defRPr/>
            </a:pPr>
            <a:endParaRPr lang="en-US">
              <a:solidFill>
                <a:srgbClr val="FFFFFF">
                  <a:lumMod val="75000"/>
                </a:srgbClr>
              </a:solidFill>
              <a:latin typeface="Calibri"/>
              <a:ea typeface="+mn-ea"/>
            </a:endParaRPr>
          </a:p>
        </p:txBody>
      </p:sp>
      <p:sp>
        <p:nvSpPr>
          <p:cNvPr id="90" name="Freeform 240">
            <a:extLst>
              <a:ext uri="{FF2B5EF4-FFF2-40B4-BE49-F238E27FC236}">
                <a16:creationId xmlns:a16="http://schemas.microsoft.com/office/drawing/2014/main" id="{C0F2C38C-D852-4BF7-A60C-1B0B489CF0E9}"/>
              </a:ext>
            </a:extLst>
          </p:cNvPr>
          <p:cNvSpPr>
            <a:spLocks noChangeAspect="1" noEditPoints="1"/>
          </p:cNvSpPr>
          <p:nvPr/>
        </p:nvSpPr>
        <p:spPr bwMode="auto">
          <a:xfrm>
            <a:off x="8248255" y="5419187"/>
            <a:ext cx="347959" cy="347957"/>
          </a:xfrm>
          <a:custGeom>
            <a:avLst/>
            <a:gdLst>
              <a:gd name="T0" fmla="*/ 191 w 256"/>
              <a:gd name="T1" fmla="*/ 1 h 256"/>
              <a:gd name="T2" fmla="*/ 12 w 256"/>
              <a:gd name="T3" fmla="*/ 0 h 256"/>
              <a:gd name="T4" fmla="*/ 0 w 256"/>
              <a:gd name="T5" fmla="*/ 256 h 256"/>
              <a:gd name="T6" fmla="*/ 8 w 256"/>
              <a:gd name="T7" fmla="*/ 12 h 256"/>
              <a:gd name="T8" fmla="*/ 186 w 256"/>
              <a:gd name="T9" fmla="*/ 8 h 256"/>
              <a:gd name="T10" fmla="*/ 192 w 256"/>
              <a:gd name="T11" fmla="*/ 68 h 256"/>
              <a:gd name="T12" fmla="*/ 188 w 256"/>
              <a:gd name="T13" fmla="*/ 48 h 256"/>
              <a:gd name="T14" fmla="*/ 180 w 256"/>
              <a:gd name="T15" fmla="*/ 48 h 256"/>
              <a:gd name="T16" fmla="*/ 192 w 256"/>
              <a:gd name="T17" fmla="*/ 76 h 256"/>
              <a:gd name="T18" fmla="*/ 248 w 256"/>
              <a:gd name="T19" fmla="*/ 256 h 256"/>
              <a:gd name="T20" fmla="*/ 256 w 256"/>
              <a:gd name="T21" fmla="*/ 68 h 256"/>
              <a:gd name="T22" fmla="*/ 116 w 256"/>
              <a:gd name="T23" fmla="*/ 148 h 256"/>
              <a:gd name="T24" fmla="*/ 116 w 256"/>
              <a:gd name="T25" fmla="*/ 140 h 256"/>
              <a:gd name="T26" fmla="*/ 96 w 256"/>
              <a:gd name="T27" fmla="*/ 116 h 256"/>
              <a:gd name="T28" fmla="*/ 98 w 256"/>
              <a:gd name="T29" fmla="*/ 104 h 256"/>
              <a:gd name="T30" fmla="*/ 90 w 256"/>
              <a:gd name="T31" fmla="*/ 112 h 256"/>
              <a:gd name="T32" fmla="*/ 56 w 256"/>
              <a:gd name="T33" fmla="*/ 106 h 256"/>
              <a:gd name="T34" fmla="*/ 48 w 256"/>
              <a:gd name="T35" fmla="*/ 110 h 256"/>
              <a:gd name="T36" fmla="*/ 40 w 256"/>
              <a:gd name="T37" fmla="*/ 142 h 256"/>
              <a:gd name="T38" fmla="*/ 52 w 256"/>
              <a:gd name="T39" fmla="*/ 172 h 256"/>
              <a:gd name="T40" fmla="*/ 40 w 256"/>
              <a:gd name="T41" fmla="*/ 202 h 256"/>
              <a:gd name="T42" fmla="*/ 48 w 256"/>
              <a:gd name="T43" fmla="*/ 234 h 256"/>
              <a:gd name="T44" fmla="*/ 52 w 256"/>
              <a:gd name="T45" fmla="*/ 240 h 256"/>
              <a:gd name="T46" fmla="*/ 58 w 256"/>
              <a:gd name="T47" fmla="*/ 232 h 256"/>
              <a:gd name="T48" fmla="*/ 92 w 256"/>
              <a:gd name="T49" fmla="*/ 238 h 256"/>
              <a:gd name="T50" fmla="*/ 98 w 256"/>
              <a:gd name="T51" fmla="*/ 240 h 256"/>
              <a:gd name="T52" fmla="*/ 96 w 256"/>
              <a:gd name="T53" fmla="*/ 228 h 256"/>
              <a:gd name="T54" fmla="*/ 116 w 256"/>
              <a:gd name="T55" fmla="*/ 204 h 256"/>
              <a:gd name="T56" fmla="*/ 116 w 256"/>
              <a:gd name="T57" fmla="*/ 196 h 256"/>
              <a:gd name="T58" fmla="*/ 96 w 256"/>
              <a:gd name="T59" fmla="*/ 172 h 256"/>
              <a:gd name="T60" fmla="*/ 116 w 256"/>
              <a:gd name="T61" fmla="*/ 148 h 256"/>
              <a:gd name="T62" fmla="*/ 89 w 256"/>
              <a:gd name="T63" fmla="*/ 224 h 256"/>
              <a:gd name="T64" fmla="*/ 48 w 256"/>
              <a:gd name="T65" fmla="*/ 200 h 256"/>
              <a:gd name="T66" fmla="*/ 89 w 256"/>
              <a:gd name="T67" fmla="*/ 176 h 256"/>
              <a:gd name="T68" fmla="*/ 89 w 256"/>
              <a:gd name="T69" fmla="*/ 168 h 256"/>
              <a:gd name="T70" fmla="*/ 48 w 256"/>
              <a:gd name="T71" fmla="*/ 144 h 256"/>
              <a:gd name="T72" fmla="*/ 89 w 256"/>
              <a:gd name="T73" fmla="*/ 120 h 256"/>
              <a:gd name="T74" fmla="*/ 89 w 256"/>
              <a:gd name="T75" fmla="*/ 168 h 256"/>
              <a:gd name="T76" fmla="*/ 112 w 256"/>
              <a:gd name="T77" fmla="*/ 72 h 256"/>
              <a:gd name="T78" fmla="*/ 40 w 256"/>
              <a:gd name="T79" fmla="*/ 68 h 256"/>
              <a:gd name="T80" fmla="*/ 40 w 256"/>
              <a:gd name="T81" fmla="*/ 76 h 256"/>
              <a:gd name="T82" fmla="*/ 216 w 256"/>
              <a:gd name="T83" fmla="*/ 156 h 256"/>
              <a:gd name="T84" fmla="*/ 148 w 256"/>
              <a:gd name="T85" fmla="*/ 160 h 256"/>
              <a:gd name="T86" fmla="*/ 216 w 256"/>
              <a:gd name="T87" fmla="*/ 164 h 256"/>
              <a:gd name="T88" fmla="*/ 216 w 256"/>
              <a:gd name="T89" fmla="*/ 156 h 256"/>
              <a:gd name="T90" fmla="*/ 152 w 256"/>
              <a:gd name="T91" fmla="*/ 136 h 256"/>
              <a:gd name="T92" fmla="*/ 152 w 256"/>
              <a:gd name="T93" fmla="*/ 144 h 256"/>
              <a:gd name="T94" fmla="*/ 220 w 256"/>
              <a:gd name="T95" fmla="*/ 140 h 256"/>
              <a:gd name="T96" fmla="*/ 180 w 256"/>
              <a:gd name="T97" fmla="*/ 196 h 256"/>
              <a:gd name="T98" fmla="*/ 148 w 256"/>
              <a:gd name="T99" fmla="*/ 200 h 256"/>
              <a:gd name="T100" fmla="*/ 180 w 256"/>
              <a:gd name="T101" fmla="*/ 204 h 256"/>
              <a:gd name="T102" fmla="*/ 180 w 256"/>
              <a:gd name="T103" fmla="*/ 196 h 256"/>
              <a:gd name="T104" fmla="*/ 152 w 256"/>
              <a:gd name="T105" fmla="*/ 176 h 256"/>
              <a:gd name="T106" fmla="*/ 152 w 256"/>
              <a:gd name="T107" fmla="*/ 184 h 256"/>
              <a:gd name="T108" fmla="*/ 220 w 256"/>
              <a:gd name="T109"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6" h="256">
                <a:moveTo>
                  <a:pt x="255" y="65"/>
                </a:moveTo>
                <a:cubicBezTo>
                  <a:pt x="191" y="1"/>
                  <a:pt x="191" y="1"/>
                  <a:pt x="191" y="1"/>
                </a:cubicBezTo>
                <a:cubicBezTo>
                  <a:pt x="190" y="0"/>
                  <a:pt x="189" y="0"/>
                  <a:pt x="188" y="0"/>
                </a:cubicBezTo>
                <a:cubicBezTo>
                  <a:pt x="12" y="0"/>
                  <a:pt x="12" y="0"/>
                  <a:pt x="12" y="0"/>
                </a:cubicBezTo>
                <a:cubicBezTo>
                  <a:pt x="5" y="0"/>
                  <a:pt x="0" y="5"/>
                  <a:pt x="0" y="12"/>
                </a:cubicBezTo>
                <a:cubicBezTo>
                  <a:pt x="0" y="256"/>
                  <a:pt x="0" y="256"/>
                  <a:pt x="0" y="256"/>
                </a:cubicBezTo>
                <a:cubicBezTo>
                  <a:pt x="8" y="256"/>
                  <a:pt x="8" y="256"/>
                  <a:pt x="8" y="256"/>
                </a:cubicBezTo>
                <a:cubicBezTo>
                  <a:pt x="8" y="12"/>
                  <a:pt x="8" y="12"/>
                  <a:pt x="8" y="12"/>
                </a:cubicBezTo>
                <a:cubicBezTo>
                  <a:pt x="8" y="10"/>
                  <a:pt x="10" y="8"/>
                  <a:pt x="12" y="8"/>
                </a:cubicBezTo>
                <a:cubicBezTo>
                  <a:pt x="186" y="8"/>
                  <a:pt x="186" y="8"/>
                  <a:pt x="186" y="8"/>
                </a:cubicBezTo>
                <a:cubicBezTo>
                  <a:pt x="246" y="68"/>
                  <a:pt x="246" y="68"/>
                  <a:pt x="246" y="68"/>
                </a:cubicBezTo>
                <a:cubicBezTo>
                  <a:pt x="192" y="68"/>
                  <a:pt x="192" y="68"/>
                  <a:pt x="192" y="68"/>
                </a:cubicBezTo>
                <a:cubicBezTo>
                  <a:pt x="190" y="68"/>
                  <a:pt x="188" y="66"/>
                  <a:pt x="188" y="64"/>
                </a:cubicBezTo>
                <a:cubicBezTo>
                  <a:pt x="188" y="48"/>
                  <a:pt x="188" y="48"/>
                  <a:pt x="188" y="48"/>
                </a:cubicBezTo>
                <a:cubicBezTo>
                  <a:pt x="188" y="46"/>
                  <a:pt x="186" y="44"/>
                  <a:pt x="184" y="44"/>
                </a:cubicBezTo>
                <a:cubicBezTo>
                  <a:pt x="182" y="44"/>
                  <a:pt x="180" y="46"/>
                  <a:pt x="180" y="48"/>
                </a:cubicBezTo>
                <a:cubicBezTo>
                  <a:pt x="180" y="64"/>
                  <a:pt x="180" y="64"/>
                  <a:pt x="180" y="64"/>
                </a:cubicBezTo>
                <a:cubicBezTo>
                  <a:pt x="180" y="71"/>
                  <a:pt x="185" y="76"/>
                  <a:pt x="192" y="76"/>
                </a:cubicBezTo>
                <a:cubicBezTo>
                  <a:pt x="248" y="76"/>
                  <a:pt x="248" y="76"/>
                  <a:pt x="248" y="76"/>
                </a:cubicBezTo>
                <a:cubicBezTo>
                  <a:pt x="248" y="256"/>
                  <a:pt x="248" y="256"/>
                  <a:pt x="248" y="256"/>
                </a:cubicBezTo>
                <a:cubicBezTo>
                  <a:pt x="256" y="256"/>
                  <a:pt x="256" y="256"/>
                  <a:pt x="256" y="256"/>
                </a:cubicBezTo>
                <a:cubicBezTo>
                  <a:pt x="256" y="68"/>
                  <a:pt x="256" y="68"/>
                  <a:pt x="256" y="68"/>
                </a:cubicBezTo>
                <a:cubicBezTo>
                  <a:pt x="256" y="67"/>
                  <a:pt x="256" y="66"/>
                  <a:pt x="255" y="65"/>
                </a:cubicBezTo>
                <a:close/>
                <a:moveTo>
                  <a:pt x="116" y="148"/>
                </a:moveTo>
                <a:cubicBezTo>
                  <a:pt x="118" y="148"/>
                  <a:pt x="120" y="146"/>
                  <a:pt x="120" y="144"/>
                </a:cubicBezTo>
                <a:cubicBezTo>
                  <a:pt x="120" y="142"/>
                  <a:pt x="118" y="140"/>
                  <a:pt x="116" y="140"/>
                </a:cubicBezTo>
                <a:cubicBezTo>
                  <a:pt x="107" y="140"/>
                  <a:pt x="107" y="140"/>
                  <a:pt x="107" y="140"/>
                </a:cubicBezTo>
                <a:cubicBezTo>
                  <a:pt x="96" y="116"/>
                  <a:pt x="96" y="116"/>
                  <a:pt x="96" y="116"/>
                </a:cubicBezTo>
                <a:cubicBezTo>
                  <a:pt x="100" y="110"/>
                  <a:pt x="100" y="110"/>
                  <a:pt x="100" y="110"/>
                </a:cubicBezTo>
                <a:cubicBezTo>
                  <a:pt x="101" y="108"/>
                  <a:pt x="100" y="105"/>
                  <a:pt x="98" y="104"/>
                </a:cubicBezTo>
                <a:cubicBezTo>
                  <a:pt x="96" y="103"/>
                  <a:pt x="93" y="104"/>
                  <a:pt x="92" y="106"/>
                </a:cubicBezTo>
                <a:cubicBezTo>
                  <a:pt x="90" y="112"/>
                  <a:pt x="90" y="112"/>
                  <a:pt x="90" y="112"/>
                </a:cubicBezTo>
                <a:cubicBezTo>
                  <a:pt x="58" y="112"/>
                  <a:pt x="58" y="112"/>
                  <a:pt x="58" y="112"/>
                </a:cubicBezTo>
                <a:cubicBezTo>
                  <a:pt x="56" y="106"/>
                  <a:pt x="56" y="106"/>
                  <a:pt x="56" y="106"/>
                </a:cubicBezTo>
                <a:cubicBezTo>
                  <a:pt x="55" y="104"/>
                  <a:pt x="52" y="103"/>
                  <a:pt x="50" y="104"/>
                </a:cubicBezTo>
                <a:cubicBezTo>
                  <a:pt x="48" y="105"/>
                  <a:pt x="47" y="108"/>
                  <a:pt x="48" y="110"/>
                </a:cubicBezTo>
                <a:cubicBezTo>
                  <a:pt x="52" y="116"/>
                  <a:pt x="52" y="116"/>
                  <a:pt x="52" y="116"/>
                </a:cubicBezTo>
                <a:cubicBezTo>
                  <a:pt x="40" y="142"/>
                  <a:pt x="40" y="142"/>
                  <a:pt x="40" y="142"/>
                </a:cubicBezTo>
                <a:cubicBezTo>
                  <a:pt x="40" y="143"/>
                  <a:pt x="40" y="145"/>
                  <a:pt x="40" y="146"/>
                </a:cubicBezTo>
                <a:cubicBezTo>
                  <a:pt x="52" y="172"/>
                  <a:pt x="52" y="172"/>
                  <a:pt x="52" y="172"/>
                </a:cubicBezTo>
                <a:cubicBezTo>
                  <a:pt x="40" y="198"/>
                  <a:pt x="40" y="198"/>
                  <a:pt x="40" y="198"/>
                </a:cubicBezTo>
                <a:cubicBezTo>
                  <a:pt x="40" y="199"/>
                  <a:pt x="40" y="201"/>
                  <a:pt x="40" y="202"/>
                </a:cubicBezTo>
                <a:cubicBezTo>
                  <a:pt x="52" y="228"/>
                  <a:pt x="52" y="228"/>
                  <a:pt x="52" y="228"/>
                </a:cubicBezTo>
                <a:cubicBezTo>
                  <a:pt x="48" y="234"/>
                  <a:pt x="48" y="234"/>
                  <a:pt x="48" y="234"/>
                </a:cubicBezTo>
                <a:cubicBezTo>
                  <a:pt x="47" y="236"/>
                  <a:pt x="48" y="239"/>
                  <a:pt x="50" y="240"/>
                </a:cubicBezTo>
                <a:cubicBezTo>
                  <a:pt x="51" y="240"/>
                  <a:pt x="51" y="240"/>
                  <a:pt x="52" y="240"/>
                </a:cubicBezTo>
                <a:cubicBezTo>
                  <a:pt x="53" y="240"/>
                  <a:pt x="55" y="239"/>
                  <a:pt x="56" y="238"/>
                </a:cubicBezTo>
                <a:cubicBezTo>
                  <a:pt x="58" y="232"/>
                  <a:pt x="58" y="232"/>
                  <a:pt x="58" y="232"/>
                </a:cubicBezTo>
                <a:cubicBezTo>
                  <a:pt x="90" y="232"/>
                  <a:pt x="90" y="232"/>
                  <a:pt x="90" y="232"/>
                </a:cubicBezTo>
                <a:cubicBezTo>
                  <a:pt x="92" y="238"/>
                  <a:pt x="92" y="238"/>
                  <a:pt x="92" y="238"/>
                </a:cubicBezTo>
                <a:cubicBezTo>
                  <a:pt x="93" y="239"/>
                  <a:pt x="95" y="240"/>
                  <a:pt x="96" y="240"/>
                </a:cubicBezTo>
                <a:cubicBezTo>
                  <a:pt x="97" y="240"/>
                  <a:pt x="97" y="240"/>
                  <a:pt x="98" y="240"/>
                </a:cubicBezTo>
                <a:cubicBezTo>
                  <a:pt x="100" y="239"/>
                  <a:pt x="101" y="236"/>
                  <a:pt x="100" y="234"/>
                </a:cubicBezTo>
                <a:cubicBezTo>
                  <a:pt x="96" y="228"/>
                  <a:pt x="96" y="228"/>
                  <a:pt x="96" y="228"/>
                </a:cubicBezTo>
                <a:cubicBezTo>
                  <a:pt x="107" y="204"/>
                  <a:pt x="107" y="204"/>
                  <a:pt x="107" y="204"/>
                </a:cubicBezTo>
                <a:cubicBezTo>
                  <a:pt x="116" y="204"/>
                  <a:pt x="116" y="204"/>
                  <a:pt x="116" y="204"/>
                </a:cubicBezTo>
                <a:cubicBezTo>
                  <a:pt x="118" y="204"/>
                  <a:pt x="120" y="202"/>
                  <a:pt x="120" y="200"/>
                </a:cubicBezTo>
                <a:cubicBezTo>
                  <a:pt x="120" y="198"/>
                  <a:pt x="118" y="196"/>
                  <a:pt x="116" y="196"/>
                </a:cubicBezTo>
                <a:cubicBezTo>
                  <a:pt x="107" y="196"/>
                  <a:pt x="107" y="196"/>
                  <a:pt x="107" y="196"/>
                </a:cubicBezTo>
                <a:cubicBezTo>
                  <a:pt x="96" y="172"/>
                  <a:pt x="96" y="172"/>
                  <a:pt x="96" y="172"/>
                </a:cubicBezTo>
                <a:cubicBezTo>
                  <a:pt x="107" y="148"/>
                  <a:pt x="107" y="148"/>
                  <a:pt x="107" y="148"/>
                </a:cubicBezTo>
                <a:lnTo>
                  <a:pt x="116" y="148"/>
                </a:lnTo>
                <a:close/>
                <a:moveTo>
                  <a:pt x="100" y="200"/>
                </a:moveTo>
                <a:cubicBezTo>
                  <a:pt x="89" y="224"/>
                  <a:pt x="89" y="224"/>
                  <a:pt x="89" y="224"/>
                </a:cubicBezTo>
                <a:cubicBezTo>
                  <a:pt x="59" y="224"/>
                  <a:pt x="59" y="224"/>
                  <a:pt x="59" y="224"/>
                </a:cubicBezTo>
                <a:cubicBezTo>
                  <a:pt x="48" y="200"/>
                  <a:pt x="48" y="200"/>
                  <a:pt x="48" y="200"/>
                </a:cubicBezTo>
                <a:cubicBezTo>
                  <a:pt x="59" y="176"/>
                  <a:pt x="59" y="176"/>
                  <a:pt x="59" y="176"/>
                </a:cubicBezTo>
                <a:cubicBezTo>
                  <a:pt x="89" y="176"/>
                  <a:pt x="89" y="176"/>
                  <a:pt x="89" y="176"/>
                </a:cubicBezTo>
                <a:lnTo>
                  <a:pt x="100" y="200"/>
                </a:lnTo>
                <a:close/>
                <a:moveTo>
                  <a:pt x="89" y="168"/>
                </a:moveTo>
                <a:cubicBezTo>
                  <a:pt x="59" y="168"/>
                  <a:pt x="59" y="168"/>
                  <a:pt x="59" y="168"/>
                </a:cubicBezTo>
                <a:cubicBezTo>
                  <a:pt x="48" y="144"/>
                  <a:pt x="48" y="144"/>
                  <a:pt x="48" y="144"/>
                </a:cubicBezTo>
                <a:cubicBezTo>
                  <a:pt x="59" y="120"/>
                  <a:pt x="59" y="120"/>
                  <a:pt x="59" y="120"/>
                </a:cubicBezTo>
                <a:cubicBezTo>
                  <a:pt x="89" y="120"/>
                  <a:pt x="89" y="120"/>
                  <a:pt x="89" y="120"/>
                </a:cubicBezTo>
                <a:cubicBezTo>
                  <a:pt x="100" y="144"/>
                  <a:pt x="100" y="144"/>
                  <a:pt x="100" y="144"/>
                </a:cubicBezTo>
                <a:lnTo>
                  <a:pt x="89" y="168"/>
                </a:lnTo>
                <a:close/>
                <a:moveTo>
                  <a:pt x="108" y="76"/>
                </a:moveTo>
                <a:cubicBezTo>
                  <a:pt x="110" y="76"/>
                  <a:pt x="112" y="74"/>
                  <a:pt x="112" y="72"/>
                </a:cubicBezTo>
                <a:cubicBezTo>
                  <a:pt x="112" y="70"/>
                  <a:pt x="110" y="68"/>
                  <a:pt x="108" y="68"/>
                </a:cubicBezTo>
                <a:cubicBezTo>
                  <a:pt x="40" y="68"/>
                  <a:pt x="40" y="68"/>
                  <a:pt x="40" y="68"/>
                </a:cubicBezTo>
                <a:cubicBezTo>
                  <a:pt x="38" y="68"/>
                  <a:pt x="36" y="70"/>
                  <a:pt x="36" y="72"/>
                </a:cubicBezTo>
                <a:cubicBezTo>
                  <a:pt x="36" y="74"/>
                  <a:pt x="38" y="76"/>
                  <a:pt x="40" y="76"/>
                </a:cubicBezTo>
                <a:lnTo>
                  <a:pt x="108" y="76"/>
                </a:lnTo>
                <a:close/>
                <a:moveTo>
                  <a:pt x="216" y="156"/>
                </a:moveTo>
                <a:cubicBezTo>
                  <a:pt x="152" y="156"/>
                  <a:pt x="152" y="156"/>
                  <a:pt x="152" y="156"/>
                </a:cubicBezTo>
                <a:cubicBezTo>
                  <a:pt x="150" y="156"/>
                  <a:pt x="148" y="158"/>
                  <a:pt x="148" y="160"/>
                </a:cubicBezTo>
                <a:cubicBezTo>
                  <a:pt x="148" y="162"/>
                  <a:pt x="150" y="164"/>
                  <a:pt x="152" y="164"/>
                </a:cubicBezTo>
                <a:cubicBezTo>
                  <a:pt x="216" y="164"/>
                  <a:pt x="216" y="164"/>
                  <a:pt x="216" y="164"/>
                </a:cubicBezTo>
                <a:cubicBezTo>
                  <a:pt x="218" y="164"/>
                  <a:pt x="220" y="162"/>
                  <a:pt x="220" y="160"/>
                </a:cubicBezTo>
                <a:cubicBezTo>
                  <a:pt x="220" y="158"/>
                  <a:pt x="218" y="156"/>
                  <a:pt x="216" y="156"/>
                </a:cubicBezTo>
                <a:close/>
                <a:moveTo>
                  <a:pt x="216" y="136"/>
                </a:moveTo>
                <a:cubicBezTo>
                  <a:pt x="152" y="136"/>
                  <a:pt x="152" y="136"/>
                  <a:pt x="152" y="136"/>
                </a:cubicBezTo>
                <a:cubicBezTo>
                  <a:pt x="150" y="136"/>
                  <a:pt x="148" y="138"/>
                  <a:pt x="148" y="140"/>
                </a:cubicBezTo>
                <a:cubicBezTo>
                  <a:pt x="148" y="142"/>
                  <a:pt x="150" y="144"/>
                  <a:pt x="152" y="144"/>
                </a:cubicBezTo>
                <a:cubicBezTo>
                  <a:pt x="216" y="144"/>
                  <a:pt x="216" y="144"/>
                  <a:pt x="216" y="144"/>
                </a:cubicBezTo>
                <a:cubicBezTo>
                  <a:pt x="218" y="144"/>
                  <a:pt x="220" y="142"/>
                  <a:pt x="220" y="140"/>
                </a:cubicBezTo>
                <a:cubicBezTo>
                  <a:pt x="220" y="138"/>
                  <a:pt x="218" y="136"/>
                  <a:pt x="216" y="136"/>
                </a:cubicBezTo>
                <a:close/>
                <a:moveTo>
                  <a:pt x="180" y="196"/>
                </a:moveTo>
                <a:cubicBezTo>
                  <a:pt x="152" y="196"/>
                  <a:pt x="152" y="196"/>
                  <a:pt x="152" y="196"/>
                </a:cubicBezTo>
                <a:cubicBezTo>
                  <a:pt x="150" y="196"/>
                  <a:pt x="148" y="198"/>
                  <a:pt x="148" y="200"/>
                </a:cubicBezTo>
                <a:cubicBezTo>
                  <a:pt x="148" y="202"/>
                  <a:pt x="150" y="204"/>
                  <a:pt x="152" y="204"/>
                </a:cubicBezTo>
                <a:cubicBezTo>
                  <a:pt x="180" y="204"/>
                  <a:pt x="180" y="204"/>
                  <a:pt x="180" y="204"/>
                </a:cubicBezTo>
                <a:cubicBezTo>
                  <a:pt x="182" y="204"/>
                  <a:pt x="184" y="202"/>
                  <a:pt x="184" y="200"/>
                </a:cubicBezTo>
                <a:cubicBezTo>
                  <a:pt x="184" y="198"/>
                  <a:pt x="182" y="196"/>
                  <a:pt x="180" y="196"/>
                </a:cubicBezTo>
                <a:close/>
                <a:moveTo>
                  <a:pt x="216" y="176"/>
                </a:moveTo>
                <a:cubicBezTo>
                  <a:pt x="152" y="176"/>
                  <a:pt x="152" y="176"/>
                  <a:pt x="152" y="176"/>
                </a:cubicBezTo>
                <a:cubicBezTo>
                  <a:pt x="150" y="176"/>
                  <a:pt x="148" y="178"/>
                  <a:pt x="148" y="180"/>
                </a:cubicBezTo>
                <a:cubicBezTo>
                  <a:pt x="148" y="182"/>
                  <a:pt x="150" y="184"/>
                  <a:pt x="152" y="184"/>
                </a:cubicBezTo>
                <a:cubicBezTo>
                  <a:pt x="216" y="184"/>
                  <a:pt x="216" y="184"/>
                  <a:pt x="216" y="184"/>
                </a:cubicBezTo>
                <a:cubicBezTo>
                  <a:pt x="218" y="184"/>
                  <a:pt x="220" y="182"/>
                  <a:pt x="220" y="180"/>
                </a:cubicBezTo>
                <a:cubicBezTo>
                  <a:pt x="220" y="178"/>
                  <a:pt x="218" y="176"/>
                  <a:pt x="216" y="176"/>
                </a:cubicBez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pPr defTabSz="914309">
              <a:defRPr/>
            </a:pPr>
            <a:endParaRPr lang="en-US">
              <a:solidFill>
                <a:srgbClr val="FFFFFF">
                  <a:lumMod val="75000"/>
                </a:srgbClr>
              </a:solidFill>
              <a:latin typeface="Calibri"/>
              <a:ea typeface="+mn-ea"/>
            </a:endParaRPr>
          </a:p>
        </p:txBody>
      </p:sp>
      <p:sp>
        <p:nvSpPr>
          <p:cNvPr id="91" name="Rectangle 47">
            <a:extLst>
              <a:ext uri="{FF2B5EF4-FFF2-40B4-BE49-F238E27FC236}">
                <a16:creationId xmlns:a16="http://schemas.microsoft.com/office/drawing/2014/main" id="{C11667E2-03B4-413A-A44F-C364D27646CC}"/>
              </a:ext>
            </a:extLst>
          </p:cNvPr>
          <p:cNvSpPr/>
          <p:nvPr/>
        </p:nvSpPr>
        <p:spPr>
          <a:xfrm>
            <a:off x="3554874" y="5667282"/>
            <a:ext cx="1386114" cy="18464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algn="ctr" defTabSz="914309">
              <a:buClrTx/>
              <a:defRPr/>
            </a:pPr>
            <a:r>
              <a:rPr lang="en-US" sz="1200">
                <a:latin typeface="Calibri"/>
                <a:ea typeface="+mn-ea"/>
                <a:cs typeface="+mn-cs"/>
              </a:rPr>
              <a:t>Optimum</a:t>
            </a:r>
            <a:endParaRPr lang="en-NL" sz="1200">
              <a:latin typeface="Calibri"/>
              <a:ea typeface="+mn-ea"/>
              <a:cs typeface="+mn-cs"/>
            </a:endParaRPr>
          </a:p>
        </p:txBody>
      </p:sp>
      <p:sp>
        <p:nvSpPr>
          <p:cNvPr id="92" name="Rectangle 48">
            <a:extLst>
              <a:ext uri="{FF2B5EF4-FFF2-40B4-BE49-F238E27FC236}">
                <a16:creationId xmlns:a16="http://schemas.microsoft.com/office/drawing/2014/main" id="{F063C5F2-CCDA-47F3-8E01-EDCAADB5AF62}"/>
              </a:ext>
            </a:extLst>
          </p:cNvPr>
          <p:cNvSpPr/>
          <p:nvPr/>
        </p:nvSpPr>
        <p:spPr>
          <a:xfrm>
            <a:off x="1060201" y="5672771"/>
            <a:ext cx="1386114" cy="18464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wrap="square" lIns="0" tIns="0" rIns="0" bIns="0" rtlCol="0" anchor="ctr">
            <a:spAutoFit/>
          </a:bodyPr>
          <a:lstStyle/>
          <a:p>
            <a:pPr algn="ctr" defTabSz="914309">
              <a:buClrTx/>
              <a:defRPr/>
            </a:pPr>
            <a:r>
              <a:rPr lang="en-US" sz="1200">
                <a:latin typeface="Calibri"/>
                <a:ea typeface="+mn-ea"/>
                <a:cs typeface="+mn-cs"/>
              </a:rPr>
              <a:t>Too Little </a:t>
            </a:r>
            <a:endParaRPr lang="en-NL" sz="1200">
              <a:latin typeface="Calibri"/>
              <a:ea typeface="+mn-ea"/>
              <a:cs typeface="+mn-cs"/>
            </a:endParaRPr>
          </a:p>
        </p:txBody>
      </p:sp>
    </p:spTree>
    <p:extLst>
      <p:ext uri="{BB962C8B-B14F-4D97-AF65-F5344CB8AC3E}">
        <p14:creationId xmlns:p14="http://schemas.microsoft.com/office/powerpoint/2010/main" val="169392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1A2C4D-E468-4D62-B3EB-51587457DBCA}"/>
              </a:ext>
            </a:extLst>
          </p:cNvPr>
          <p:cNvGrpSpPr/>
          <p:nvPr/>
        </p:nvGrpSpPr>
        <p:grpSpPr>
          <a:xfrm>
            <a:off x="6639616" y="4362290"/>
            <a:ext cx="4478604" cy="1946320"/>
            <a:chOff x="5468617" y="2220912"/>
            <a:chExt cx="5009207" cy="2381251"/>
          </a:xfrm>
        </p:grpSpPr>
        <p:pic>
          <p:nvPicPr>
            <p:cNvPr id="26" name="Picture 11">
              <a:extLst>
                <a:ext uri="{FF2B5EF4-FFF2-40B4-BE49-F238E27FC236}">
                  <a16:creationId xmlns:a16="http://schemas.microsoft.com/office/drawing/2014/main" id="{152B35AE-59CF-F337-C198-320A18D043C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68617" y="2220912"/>
              <a:ext cx="5009207" cy="238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12">
              <a:extLst>
                <a:ext uri="{FF2B5EF4-FFF2-40B4-BE49-F238E27FC236}">
                  <a16:creationId xmlns:a16="http://schemas.microsoft.com/office/drawing/2014/main" id="{C6705D6B-E83E-8E1F-A59D-62F24EB24712}"/>
                </a:ext>
              </a:extLst>
            </p:cNvPr>
            <p:cNvCxnSpPr>
              <a:cxnSpLocks noChangeShapeType="1"/>
            </p:cNvCxnSpPr>
            <p:nvPr/>
          </p:nvCxnSpPr>
          <p:spPr bwMode="auto">
            <a:xfrm>
              <a:off x="5878514" y="2819400"/>
              <a:ext cx="3708399" cy="0"/>
            </a:xfrm>
            <a:prstGeom prst="line">
              <a:avLst/>
            </a:prstGeom>
            <a:noFill/>
            <a:ln w="15875" algn="ctr">
              <a:solidFill>
                <a:srgbClr val="FF0000"/>
              </a:solidFill>
              <a:prstDash val="sysDash"/>
              <a:round/>
              <a:headEnd/>
              <a:tailEnd/>
            </a:ln>
            <a:extLst>
              <a:ext uri="{909E8E84-426E-40DD-AFC4-6F175D3DCCD1}">
                <a14:hiddenFill xmlns:a14="http://schemas.microsoft.com/office/drawing/2010/main">
                  <a:noFill/>
                </a14:hiddenFill>
              </a:ext>
            </a:extLst>
          </p:spPr>
        </p:cxnSp>
      </p:grpSp>
      <p:sp>
        <p:nvSpPr>
          <p:cNvPr id="4" name="Rubrik 3">
            <a:extLst>
              <a:ext uri="{FF2B5EF4-FFF2-40B4-BE49-F238E27FC236}">
                <a16:creationId xmlns:a16="http://schemas.microsoft.com/office/drawing/2014/main" id="{F8002590-0F49-4C0E-934D-F5A57F255DAB}"/>
              </a:ext>
            </a:extLst>
          </p:cNvPr>
          <p:cNvSpPr>
            <a:spLocks noGrp="1"/>
          </p:cNvSpPr>
          <p:nvPr>
            <p:ph type="title"/>
          </p:nvPr>
        </p:nvSpPr>
        <p:spPr/>
        <p:txBody>
          <a:bodyPr/>
          <a:lstStyle/>
          <a:p>
            <a:r>
              <a:rPr lang="en-US" dirty="0">
                <a:solidFill>
                  <a:srgbClr val="FF0000"/>
                </a:solidFill>
              </a:rPr>
              <a:t>Predictive Asset Analytics</a:t>
            </a:r>
            <a:endParaRPr lang="sv-SE" dirty="0">
              <a:solidFill>
                <a:srgbClr val="FF0000"/>
              </a:solidFill>
            </a:endParaRPr>
          </a:p>
        </p:txBody>
      </p:sp>
      <p:sp>
        <p:nvSpPr>
          <p:cNvPr id="2" name="Platshållare för sidfot 1">
            <a:extLst>
              <a:ext uri="{FF2B5EF4-FFF2-40B4-BE49-F238E27FC236}">
                <a16:creationId xmlns:a16="http://schemas.microsoft.com/office/drawing/2014/main" id="{93D7F286-32A9-46D6-A1C6-4CAE3CEF2B40}"/>
              </a:ext>
            </a:extLst>
          </p:cNvPr>
          <p:cNvSpPr>
            <a:spLocks noGrp="1"/>
          </p:cNvSpPr>
          <p:nvPr>
            <p:ph type="ftr" sz="quarter" idx="15"/>
          </p:nvPr>
        </p:nvSpPr>
        <p:spPr/>
        <p:txBody>
          <a:bodyPr/>
          <a:lstStyle/>
          <a:p>
            <a:r>
              <a:rPr lang="en-US"/>
              <a:t>© 2022 AVEVA Group plc and its subsidiaries. All rights reserved.</a:t>
            </a:r>
            <a:endParaRPr lang="en-GB" dirty="0"/>
          </a:p>
        </p:txBody>
      </p:sp>
      <p:sp>
        <p:nvSpPr>
          <p:cNvPr id="6" name="Content Placeholder 24">
            <a:extLst>
              <a:ext uri="{FF2B5EF4-FFF2-40B4-BE49-F238E27FC236}">
                <a16:creationId xmlns:a16="http://schemas.microsoft.com/office/drawing/2014/main" id="{2F17671F-0FCF-4997-9CD4-F1B7DA93D9E0}"/>
              </a:ext>
            </a:extLst>
          </p:cNvPr>
          <p:cNvSpPr txBox="1">
            <a:spLocks/>
          </p:cNvSpPr>
          <p:nvPr/>
        </p:nvSpPr>
        <p:spPr>
          <a:xfrm>
            <a:off x="609521" y="1921865"/>
            <a:ext cx="4430804" cy="4141693"/>
          </a:xfrm>
          <a:prstGeom prst="rect">
            <a:avLst/>
          </a:prstGeom>
        </p:spPr>
        <p:txBody>
          <a:bodyPr/>
          <a:lst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Predictive Asset Analytics</a:t>
            </a:r>
          </a:p>
          <a:p>
            <a:r>
              <a:rPr lang="en-US" dirty="0"/>
              <a:t>Artificial Intelligence continuously monitors behavior in real-time</a:t>
            </a:r>
          </a:p>
          <a:p>
            <a:r>
              <a:rPr lang="en-US" dirty="0"/>
              <a:t>Alerts when the operation differs from the historical norm</a:t>
            </a:r>
          </a:p>
          <a:p>
            <a:r>
              <a:rPr lang="en-US" dirty="0"/>
              <a:t>Early warning detection of equipment problems</a:t>
            </a:r>
          </a:p>
          <a:p>
            <a:r>
              <a:rPr lang="en-US" dirty="0"/>
              <a:t>Advanced analysis capabilities including problem identification and root cause analysis</a:t>
            </a:r>
          </a:p>
          <a:p>
            <a:r>
              <a:rPr lang="en-US" dirty="0"/>
              <a:t>Continuously monitors for degradations 24x7</a:t>
            </a:r>
          </a:p>
        </p:txBody>
      </p:sp>
      <p:sp>
        <p:nvSpPr>
          <p:cNvPr id="7" name="TextBox 3">
            <a:extLst>
              <a:ext uri="{FF2B5EF4-FFF2-40B4-BE49-F238E27FC236}">
                <a16:creationId xmlns:a16="http://schemas.microsoft.com/office/drawing/2014/main" id="{D3D6996A-09E6-4056-89C3-42E86F77EF6B}"/>
              </a:ext>
            </a:extLst>
          </p:cNvPr>
          <p:cNvSpPr txBox="1"/>
          <p:nvPr/>
        </p:nvSpPr>
        <p:spPr>
          <a:xfrm>
            <a:off x="11005233" y="129209"/>
            <a:ext cx="1115866" cy="338510"/>
          </a:xfrm>
          <a:prstGeom prst="rect">
            <a:avLst/>
          </a:prstGeom>
          <a:noFill/>
        </p:spPr>
        <p:txBody>
          <a:bodyPr wrap="none" rtlCol="0">
            <a:spAutoFit/>
          </a:bodyPr>
          <a:lstStyle/>
          <a:p>
            <a:r>
              <a:rPr lang="it-IT" sz="1600" dirty="0">
                <a:solidFill>
                  <a:srgbClr val="F70656"/>
                </a:solidFill>
              </a:rPr>
              <a:t>ANALYZE</a:t>
            </a:r>
            <a:endParaRPr lang="en-US" sz="1600" dirty="0">
              <a:solidFill>
                <a:srgbClr val="F70656"/>
              </a:solidFill>
            </a:endParaRPr>
          </a:p>
        </p:txBody>
      </p:sp>
      <p:grpSp>
        <p:nvGrpSpPr>
          <p:cNvPr id="8" name="Group 25">
            <a:extLst>
              <a:ext uri="{FF2B5EF4-FFF2-40B4-BE49-F238E27FC236}">
                <a16:creationId xmlns:a16="http://schemas.microsoft.com/office/drawing/2014/main" id="{D108A5D0-78CD-4318-97FD-BC0B4D4C401D}"/>
              </a:ext>
            </a:extLst>
          </p:cNvPr>
          <p:cNvGrpSpPr/>
          <p:nvPr/>
        </p:nvGrpSpPr>
        <p:grpSpPr>
          <a:xfrm>
            <a:off x="5670968" y="607010"/>
            <a:ext cx="6117462" cy="2145712"/>
            <a:chOff x="4969885" y="1948959"/>
            <a:chExt cx="6877002" cy="2412122"/>
          </a:xfrm>
        </p:grpSpPr>
        <p:grpSp>
          <p:nvGrpSpPr>
            <p:cNvPr id="9" name="Group 6">
              <a:extLst>
                <a:ext uri="{FF2B5EF4-FFF2-40B4-BE49-F238E27FC236}">
                  <a16:creationId xmlns:a16="http://schemas.microsoft.com/office/drawing/2014/main" id="{5CBB8708-F74E-4E6D-B9A4-A75C4BBF7A93}"/>
                </a:ext>
              </a:extLst>
            </p:cNvPr>
            <p:cNvGrpSpPr/>
            <p:nvPr/>
          </p:nvGrpSpPr>
          <p:grpSpPr>
            <a:xfrm>
              <a:off x="9894023" y="2720149"/>
              <a:ext cx="1952864" cy="1335151"/>
              <a:chOff x="5973044" y="931909"/>
              <a:chExt cx="3351484" cy="1779961"/>
            </a:xfrm>
          </p:grpSpPr>
          <p:sp>
            <p:nvSpPr>
              <p:cNvPr id="23" name="Rectangle 7">
                <a:extLst>
                  <a:ext uri="{FF2B5EF4-FFF2-40B4-BE49-F238E27FC236}">
                    <a16:creationId xmlns:a16="http://schemas.microsoft.com/office/drawing/2014/main" id="{7BA66D39-7451-4A7D-8AD3-B3EA02C1552B}"/>
                  </a:ext>
                </a:extLst>
              </p:cNvPr>
              <p:cNvSpPr/>
              <p:nvPr/>
            </p:nvSpPr>
            <p:spPr bwMode="auto">
              <a:xfrm>
                <a:off x="5999421" y="931909"/>
                <a:ext cx="2808312" cy="1656184"/>
              </a:xfrm>
              <a:prstGeom prst="rect">
                <a:avLst/>
              </a:prstGeom>
              <a:solidFill>
                <a:schemeClr val="bg1"/>
              </a:solidFill>
              <a:ln w="12700" cap="flat" cmpd="sng" algn="ctr">
                <a:noFill/>
                <a:prstDash val="solid"/>
                <a:round/>
                <a:headEnd type="none" w="sm" len="sm"/>
                <a:tailEnd type="none" w="sm" len="sm"/>
              </a:ln>
              <a:effectLst/>
            </p:spPr>
            <p:txBody>
              <a:bodyPr vert="horz" wrap="square" lIns="82285" tIns="41143" rIns="82285" bIns="41143" numCol="1" rtlCol="0" anchor="t" anchorCtr="0" compatLnSpc="1">
                <a:prstTxWarp prst="textNoShape">
                  <a:avLst/>
                </a:prstTxWarp>
              </a:bodyPr>
              <a:lstStyle/>
              <a:p>
                <a:pPr defTabSz="822878" fontAlgn="base">
                  <a:spcBef>
                    <a:spcPct val="0"/>
                  </a:spcBef>
                  <a:spcAft>
                    <a:spcPct val="0"/>
                  </a:spcAft>
                  <a:buClrTx/>
                  <a:defRPr/>
                </a:pPr>
                <a:endParaRPr lang="en-US" sz="1620" kern="1200">
                  <a:solidFill>
                    <a:srgbClr val="FFFFFF"/>
                  </a:solidFill>
                  <a:latin typeface="Arial" charset="0"/>
                  <a:ea typeface="+mn-ea"/>
                  <a:cs typeface="+mn-cs"/>
                </a:endParaRPr>
              </a:p>
            </p:txBody>
          </p:sp>
          <p:pic>
            <p:nvPicPr>
              <p:cNvPr id="24" name="Picture 19" descr="http://cdn2.bigcommerce.com/server3700/e9601/product_images/uploaded_images/reimagine-visual-workspace.png?t=1398725710">
                <a:extLst>
                  <a:ext uri="{FF2B5EF4-FFF2-40B4-BE49-F238E27FC236}">
                    <a16:creationId xmlns:a16="http://schemas.microsoft.com/office/drawing/2014/main" id="{6980C8C3-E5D2-4BB8-A8D8-3B2907106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044" y="1006498"/>
                <a:ext cx="3351484" cy="1705372"/>
              </a:xfrm>
              <a:prstGeom prst="rect">
                <a:avLst/>
              </a:prstGeom>
              <a:noFill/>
            </p:spPr>
          </p:pic>
          <p:sp>
            <p:nvSpPr>
              <p:cNvPr id="25" name="Freeform 37">
                <a:extLst>
                  <a:ext uri="{FF2B5EF4-FFF2-40B4-BE49-F238E27FC236}">
                    <a16:creationId xmlns:a16="http://schemas.microsoft.com/office/drawing/2014/main" id="{4346F00B-03F6-4A18-9FB6-B6BBE1CC9CCF}"/>
                  </a:ext>
                </a:extLst>
              </p:cNvPr>
              <p:cNvSpPr/>
              <p:nvPr/>
            </p:nvSpPr>
            <p:spPr bwMode="auto">
              <a:xfrm>
                <a:off x="7908699" y="1444120"/>
                <a:ext cx="722637" cy="489806"/>
              </a:xfrm>
              <a:custGeom>
                <a:avLst/>
                <a:gdLst>
                  <a:gd name="connsiteX0" fmla="*/ 14468 w 703162"/>
                  <a:gd name="connsiteY0" fmla="*/ 0 h 457200"/>
                  <a:gd name="connsiteX1" fmla="*/ 703162 w 703162"/>
                  <a:gd name="connsiteY1" fmla="*/ 26043 h 457200"/>
                  <a:gd name="connsiteX2" fmla="*/ 691587 w 703162"/>
                  <a:gd name="connsiteY2" fmla="*/ 451412 h 457200"/>
                  <a:gd name="connsiteX3" fmla="*/ 0 w 703162"/>
                  <a:gd name="connsiteY3" fmla="*/ 457200 h 457200"/>
                  <a:gd name="connsiteX4" fmla="*/ 14468 w 703162"/>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162" h="457200">
                    <a:moveTo>
                      <a:pt x="14468" y="0"/>
                    </a:moveTo>
                    <a:lnTo>
                      <a:pt x="703162" y="26043"/>
                    </a:lnTo>
                    <a:lnTo>
                      <a:pt x="691587" y="451412"/>
                    </a:lnTo>
                    <a:lnTo>
                      <a:pt x="0" y="457200"/>
                    </a:lnTo>
                    <a:lnTo>
                      <a:pt x="14468" y="0"/>
                    </a:lnTo>
                    <a:close/>
                  </a:path>
                </a:pathLst>
              </a:custGeom>
              <a:solidFill>
                <a:schemeClr val="tx1">
                  <a:lumMod val="75000"/>
                  <a:lumOff val="25000"/>
                </a:schemeClr>
              </a:solidFill>
              <a:ln w="12700" cap="flat" cmpd="sng" algn="ctr">
                <a:solidFill>
                  <a:schemeClr val="bg2">
                    <a:lumMod val="50000"/>
                  </a:schemeClr>
                </a:solidFill>
                <a:prstDash val="solid"/>
                <a:round/>
                <a:headEnd type="none" w="sm" len="sm"/>
                <a:tailEnd type="none" w="sm" len="sm"/>
              </a:ln>
              <a:effectLst/>
            </p:spPr>
            <p:txBody>
              <a:bodyPr vert="horz" wrap="square" lIns="82285" tIns="41143" rIns="82285" bIns="41143" numCol="1" rtlCol="0" anchor="t" anchorCtr="0" compatLnSpc="1">
                <a:prstTxWarp prst="textNoShape">
                  <a:avLst/>
                </a:prstTxWarp>
              </a:bodyPr>
              <a:lstStyle/>
              <a:p>
                <a:pPr defTabSz="822878" fontAlgn="base">
                  <a:spcBef>
                    <a:spcPct val="0"/>
                  </a:spcBef>
                  <a:spcAft>
                    <a:spcPct val="0"/>
                  </a:spcAft>
                  <a:buClrTx/>
                  <a:defRPr/>
                </a:pPr>
                <a:endParaRPr lang="en-US" sz="1620" kern="1200">
                  <a:solidFill>
                    <a:srgbClr val="FFFFFF"/>
                  </a:solidFill>
                  <a:latin typeface="Arial" charset="0"/>
                  <a:ea typeface="+mn-ea"/>
                  <a:cs typeface="+mn-cs"/>
                </a:endParaRPr>
              </a:p>
            </p:txBody>
          </p:sp>
        </p:grpSp>
        <p:sp>
          <p:nvSpPr>
            <p:cNvPr id="10" name="Rectangle 10">
              <a:extLst>
                <a:ext uri="{FF2B5EF4-FFF2-40B4-BE49-F238E27FC236}">
                  <a16:creationId xmlns:a16="http://schemas.microsoft.com/office/drawing/2014/main" id="{CC660E20-4655-40FB-8C47-55FC109CF900}"/>
                </a:ext>
              </a:extLst>
            </p:cNvPr>
            <p:cNvSpPr/>
            <p:nvPr/>
          </p:nvSpPr>
          <p:spPr bwMode="auto">
            <a:xfrm>
              <a:off x="5043884" y="2515321"/>
              <a:ext cx="2412579" cy="1845760"/>
            </a:xfrm>
            <a:prstGeom prst="rect">
              <a:avLst/>
            </a:prstGeom>
            <a:solidFill>
              <a:schemeClr val="bg1"/>
            </a:solidFill>
            <a:ln w="12700" cap="flat" cmpd="sng" algn="ctr">
              <a:noFill/>
              <a:prstDash val="solid"/>
              <a:round/>
              <a:headEnd type="none" w="sm" len="sm"/>
              <a:tailEnd type="none" w="sm" len="sm"/>
            </a:ln>
            <a:effectLst/>
          </p:spPr>
          <p:txBody>
            <a:bodyPr vert="horz" wrap="square" lIns="82285" tIns="41143" rIns="82285" bIns="41143" numCol="1" rtlCol="0" anchor="t" anchorCtr="0" compatLnSpc="1">
              <a:prstTxWarp prst="textNoShape">
                <a:avLst/>
              </a:prstTxWarp>
            </a:bodyPr>
            <a:lstStyle/>
            <a:p>
              <a:pPr defTabSz="822878" fontAlgn="base">
                <a:spcBef>
                  <a:spcPct val="0"/>
                </a:spcBef>
                <a:spcAft>
                  <a:spcPct val="0"/>
                </a:spcAft>
                <a:buClrTx/>
                <a:defRPr/>
              </a:pPr>
              <a:endParaRPr lang="en-US" sz="1620" kern="1200">
                <a:solidFill>
                  <a:srgbClr val="FFFFFF"/>
                </a:solidFill>
                <a:latin typeface="Arial" charset="0"/>
                <a:ea typeface="+mn-ea"/>
                <a:cs typeface="+mn-cs"/>
              </a:endParaRPr>
            </a:p>
          </p:txBody>
        </p:sp>
        <p:pic>
          <p:nvPicPr>
            <p:cNvPr id="11" name="Picture 2" descr="http://quigley.com/software/meters/indexFullExample.gif">
              <a:extLst>
                <a:ext uri="{FF2B5EF4-FFF2-40B4-BE49-F238E27FC236}">
                  <a16:creationId xmlns:a16="http://schemas.microsoft.com/office/drawing/2014/main" id="{E2C24CCC-0817-4355-A2C6-5F9D06B3AAD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7356602" y="2786027"/>
              <a:ext cx="1952864" cy="1087837"/>
            </a:xfrm>
            <a:prstGeom prst="rect">
              <a:avLst/>
            </a:prstGeom>
            <a:noFill/>
            <a:ln>
              <a:noFill/>
            </a:ln>
          </p:spPr>
        </p:pic>
        <p:grpSp>
          <p:nvGrpSpPr>
            <p:cNvPr id="12" name="Group 22">
              <a:extLst>
                <a:ext uri="{FF2B5EF4-FFF2-40B4-BE49-F238E27FC236}">
                  <a16:creationId xmlns:a16="http://schemas.microsoft.com/office/drawing/2014/main" id="{5BBBFBB0-B716-4372-A1D5-0B91A032F97A}"/>
                </a:ext>
              </a:extLst>
            </p:cNvPr>
            <p:cNvGrpSpPr/>
            <p:nvPr/>
          </p:nvGrpSpPr>
          <p:grpSpPr>
            <a:xfrm>
              <a:off x="4969885" y="2583179"/>
              <a:ext cx="2076317" cy="1569682"/>
              <a:chOff x="251520" y="193204"/>
              <a:chExt cx="3384376" cy="2092160"/>
            </a:xfrm>
          </p:grpSpPr>
          <p:pic>
            <p:nvPicPr>
              <p:cNvPr id="21" name="Picture 6" descr="http://i.stack.imgur.com/8DrJR.gif">
                <a:extLst>
                  <a:ext uri="{FF2B5EF4-FFF2-40B4-BE49-F238E27FC236}">
                    <a16:creationId xmlns:a16="http://schemas.microsoft.com/office/drawing/2014/main" id="{8DB35E25-5C50-4811-B249-3C0936528B4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93204"/>
                <a:ext cx="3384376" cy="2092160"/>
              </a:xfrm>
              <a:prstGeom prst="rect">
                <a:avLst/>
              </a:prstGeom>
              <a:noFill/>
              <a:ln>
                <a:noFill/>
              </a:ln>
            </p:spPr>
          </p:pic>
          <p:pic>
            <p:nvPicPr>
              <p:cNvPr id="22" name="Picture 7">
                <a:extLst>
                  <a:ext uri="{FF2B5EF4-FFF2-40B4-BE49-F238E27FC236}">
                    <a16:creationId xmlns:a16="http://schemas.microsoft.com/office/drawing/2014/main" id="{7C30EDC7-00F4-4194-A2FD-5CEAE043A0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368" y="234732"/>
                <a:ext cx="2888207" cy="206301"/>
              </a:xfrm>
              <a:prstGeom prst="rect">
                <a:avLst/>
              </a:prstGeom>
              <a:noFill/>
              <a:ln>
                <a:noFill/>
              </a:ln>
            </p:spPr>
          </p:pic>
        </p:grpSp>
        <p:sp>
          <p:nvSpPr>
            <p:cNvPr id="13" name="Rounded Rectangle 23">
              <a:extLst>
                <a:ext uri="{FF2B5EF4-FFF2-40B4-BE49-F238E27FC236}">
                  <a16:creationId xmlns:a16="http://schemas.microsoft.com/office/drawing/2014/main" id="{428D5A54-2FA2-4019-927E-6E1F144044FB}"/>
                </a:ext>
              </a:extLst>
            </p:cNvPr>
            <p:cNvSpPr/>
            <p:nvPr/>
          </p:nvSpPr>
          <p:spPr bwMode="auto">
            <a:xfrm>
              <a:off x="5138138" y="1948959"/>
              <a:ext cx="1636365" cy="722254"/>
            </a:xfrm>
            <a:prstGeom prst="roundRect">
              <a:avLst/>
            </a:prstGeom>
            <a:solidFill>
              <a:schemeClr val="tx2"/>
            </a:solidFill>
            <a:ln>
              <a:headEnd type="none" w="sm" len="sm"/>
              <a:tailEnd type="none" w="sm" len="sm"/>
            </a:ln>
          </p:spPr>
          <p:style>
            <a:lnRef idx="3">
              <a:schemeClr val="lt1"/>
            </a:lnRef>
            <a:fillRef idx="1">
              <a:schemeClr val="accent2"/>
            </a:fillRef>
            <a:effectRef idx="1">
              <a:schemeClr val="accent2"/>
            </a:effectRef>
            <a:fontRef idx="minor">
              <a:schemeClr val="lt1"/>
            </a:fontRef>
          </p:style>
          <p:txBody>
            <a:bodyPr vert="horz" wrap="square" lIns="82285" tIns="41143" rIns="82285" bIns="41143" numCol="1" rtlCol="0" anchor="ctr" anchorCtr="0" compatLnSpc="1">
              <a:prstTxWarp prst="textNoShape">
                <a:avLst/>
              </a:prstTxWarp>
            </a:bodyPr>
            <a:lstStyle/>
            <a:p>
              <a:pPr algn="ctr" defTabSz="822878" fontAlgn="base">
                <a:spcBef>
                  <a:spcPct val="0"/>
                </a:spcBef>
                <a:spcAft>
                  <a:spcPct val="0"/>
                </a:spcAft>
                <a:buClrTx/>
                <a:defRPr/>
              </a:pPr>
              <a:r>
                <a:rPr lang="en-US" sz="1100" b="1" kern="1200" dirty="0">
                  <a:solidFill>
                    <a:prstClr val="white"/>
                  </a:solidFill>
                </a:rPr>
                <a:t>Historical Data</a:t>
              </a:r>
            </a:p>
            <a:p>
              <a:pPr algn="ctr" defTabSz="822878" fontAlgn="base">
                <a:spcBef>
                  <a:spcPct val="0"/>
                </a:spcBef>
                <a:spcAft>
                  <a:spcPct val="0"/>
                </a:spcAft>
                <a:buClrTx/>
                <a:defRPr/>
              </a:pPr>
              <a:r>
                <a:rPr lang="en-US" sz="700" kern="1200" dirty="0">
                  <a:solidFill>
                    <a:prstClr val="white"/>
                  </a:solidFill>
                </a:rPr>
                <a:t>Application learns normal operation from historical data</a:t>
              </a:r>
            </a:p>
          </p:txBody>
        </p:sp>
        <p:sp>
          <p:nvSpPr>
            <p:cNvPr id="14" name="Rounded Rectangle 33">
              <a:extLst>
                <a:ext uri="{FF2B5EF4-FFF2-40B4-BE49-F238E27FC236}">
                  <a16:creationId xmlns:a16="http://schemas.microsoft.com/office/drawing/2014/main" id="{B209526B-4562-4531-8784-37553C66B534}"/>
                </a:ext>
              </a:extLst>
            </p:cNvPr>
            <p:cNvSpPr/>
            <p:nvPr/>
          </p:nvSpPr>
          <p:spPr bwMode="auto">
            <a:xfrm>
              <a:off x="7356602" y="1948959"/>
              <a:ext cx="1952864" cy="723538"/>
            </a:xfrm>
            <a:prstGeom prst="roundRect">
              <a:avLst/>
            </a:prstGeom>
            <a:solidFill>
              <a:schemeClr val="tx2"/>
            </a:solidFill>
            <a:ln>
              <a:headEnd type="none" w="sm" len="sm"/>
              <a:tailEnd type="none" w="sm" len="sm"/>
            </a:ln>
          </p:spPr>
          <p:style>
            <a:lnRef idx="3">
              <a:schemeClr val="lt1"/>
            </a:lnRef>
            <a:fillRef idx="1">
              <a:schemeClr val="accent2"/>
            </a:fillRef>
            <a:effectRef idx="1">
              <a:schemeClr val="accent2"/>
            </a:effectRef>
            <a:fontRef idx="minor">
              <a:schemeClr val="lt1"/>
            </a:fontRef>
          </p:style>
          <p:txBody>
            <a:bodyPr vert="horz" wrap="square" lIns="82285" tIns="41143" rIns="82285" bIns="41143" numCol="1" rtlCol="0" anchor="ctr" anchorCtr="0" compatLnSpc="1">
              <a:prstTxWarp prst="textNoShape">
                <a:avLst/>
              </a:prstTxWarp>
            </a:bodyPr>
            <a:lstStyle/>
            <a:p>
              <a:pPr algn="ctr" defTabSz="822878" fontAlgn="base">
                <a:spcBef>
                  <a:spcPct val="0"/>
                </a:spcBef>
                <a:spcAft>
                  <a:spcPct val="0"/>
                </a:spcAft>
                <a:buClrTx/>
                <a:defRPr/>
              </a:pPr>
              <a:r>
                <a:rPr lang="en-US" sz="1100" b="1" kern="1200" dirty="0">
                  <a:solidFill>
                    <a:prstClr val="white"/>
                  </a:solidFill>
                </a:rPr>
                <a:t>Pattern Recognition</a:t>
              </a:r>
            </a:p>
            <a:p>
              <a:pPr algn="ctr" defTabSz="822878" fontAlgn="base">
                <a:spcBef>
                  <a:spcPct val="0"/>
                </a:spcBef>
                <a:spcAft>
                  <a:spcPct val="0"/>
                </a:spcAft>
                <a:buClrTx/>
                <a:defRPr/>
              </a:pPr>
              <a:r>
                <a:rPr lang="en-US" sz="700" kern="1200" dirty="0">
                  <a:solidFill>
                    <a:prstClr val="white"/>
                  </a:solidFill>
                </a:rPr>
                <a:t>Advanced algorithms create and organize operational profiles </a:t>
              </a:r>
            </a:p>
          </p:txBody>
        </p:sp>
        <p:pic>
          <p:nvPicPr>
            <p:cNvPr id="15" name="Picture 21" descr="http://www.gifmania.co.uk/Animated-Letters-Animated-Gifs/Animated-Punctuation-Marks/Exclamation-mark/exclamation-mark143-26119.gif">
              <a:extLst>
                <a:ext uri="{FF2B5EF4-FFF2-40B4-BE49-F238E27FC236}">
                  <a16:creationId xmlns:a16="http://schemas.microsoft.com/office/drawing/2014/main" id="{A26DD5C5-4A34-491A-A97D-66BF4878A4F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a:off x="10228496" y="3095116"/>
              <a:ext cx="438058" cy="305728"/>
            </a:xfrm>
            <a:prstGeom prst="rect">
              <a:avLst/>
            </a:prstGeom>
            <a:noFill/>
            <a:ln>
              <a:noFill/>
            </a:ln>
          </p:spPr>
        </p:pic>
        <p:pic>
          <p:nvPicPr>
            <p:cNvPr id="16" name="Picture 4" descr="http://4vector.com/i/free-vector-green-right-double-arrows-set-clip-art_121231_green-right-double-arrows-set-clip-art/Green_Right_Double_Arrows_Set_clip_art_hight.png">
              <a:extLst>
                <a:ext uri="{FF2B5EF4-FFF2-40B4-BE49-F238E27FC236}">
                  <a16:creationId xmlns:a16="http://schemas.microsoft.com/office/drawing/2014/main" id="{19D94D03-9AE2-4103-9F6A-ADE7F5CCE6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9218" y="3172923"/>
              <a:ext cx="352662" cy="257613"/>
            </a:xfrm>
            <a:prstGeom prst="rect">
              <a:avLst/>
            </a:prstGeom>
            <a:noFill/>
            <a:ln>
              <a:noFill/>
            </a:ln>
            <a:effectLst/>
          </p:spPr>
        </p:pic>
        <p:sp>
          <p:nvSpPr>
            <p:cNvPr id="17" name="Rounded Rectangle 34">
              <a:extLst>
                <a:ext uri="{FF2B5EF4-FFF2-40B4-BE49-F238E27FC236}">
                  <a16:creationId xmlns:a16="http://schemas.microsoft.com/office/drawing/2014/main" id="{4B653603-FAA7-489A-A678-937F23C2C900}"/>
                </a:ext>
              </a:extLst>
            </p:cNvPr>
            <p:cNvSpPr/>
            <p:nvPr/>
          </p:nvSpPr>
          <p:spPr bwMode="auto">
            <a:xfrm>
              <a:off x="9894023" y="1948959"/>
              <a:ext cx="1636365" cy="722254"/>
            </a:xfrm>
            <a:prstGeom prst="roundRect">
              <a:avLst/>
            </a:prstGeom>
            <a:solidFill>
              <a:schemeClr val="tx2"/>
            </a:solidFill>
            <a:ln>
              <a:headEnd type="none" w="sm" len="sm"/>
              <a:tailEnd type="none" w="sm" len="sm"/>
            </a:ln>
          </p:spPr>
          <p:style>
            <a:lnRef idx="3">
              <a:schemeClr val="lt1"/>
            </a:lnRef>
            <a:fillRef idx="1">
              <a:schemeClr val="accent2"/>
            </a:fillRef>
            <a:effectRef idx="1">
              <a:schemeClr val="accent2"/>
            </a:effectRef>
            <a:fontRef idx="minor">
              <a:schemeClr val="lt1"/>
            </a:fontRef>
          </p:style>
          <p:txBody>
            <a:bodyPr vert="horz" wrap="square" lIns="82285" tIns="41143" rIns="82285" bIns="41143" numCol="1" rtlCol="0" anchor="ctr" anchorCtr="0" compatLnSpc="1">
              <a:prstTxWarp prst="textNoShape">
                <a:avLst/>
              </a:prstTxWarp>
            </a:bodyPr>
            <a:lstStyle/>
            <a:p>
              <a:pPr algn="ctr" defTabSz="822878" fontAlgn="base">
                <a:spcBef>
                  <a:spcPct val="0"/>
                </a:spcBef>
                <a:spcAft>
                  <a:spcPct val="0"/>
                </a:spcAft>
                <a:buClrTx/>
                <a:defRPr/>
              </a:pPr>
              <a:r>
                <a:rPr lang="en-US" sz="1100" b="1" kern="1200" dirty="0">
                  <a:solidFill>
                    <a:prstClr val="white"/>
                  </a:solidFill>
                </a:rPr>
                <a:t>Early Warning</a:t>
              </a:r>
            </a:p>
            <a:p>
              <a:pPr algn="ctr" defTabSz="822878" fontAlgn="base">
                <a:spcBef>
                  <a:spcPct val="0"/>
                </a:spcBef>
                <a:spcAft>
                  <a:spcPct val="0"/>
                </a:spcAft>
                <a:buClrTx/>
                <a:defRPr/>
              </a:pPr>
              <a:r>
                <a:rPr lang="en-US" sz="700" kern="1200" dirty="0">
                  <a:solidFill>
                    <a:prstClr val="white"/>
                  </a:solidFill>
                </a:rPr>
                <a:t>Deviations from normal operation are identified and displayed</a:t>
              </a:r>
            </a:p>
          </p:txBody>
        </p:sp>
        <p:pic>
          <p:nvPicPr>
            <p:cNvPr id="19" name="Picture 2" descr="G:\Instepsw\Marketing\Branding and Design\Graphics\Shutterstock Images\Oil &amp; Gas.png">
              <a:extLst>
                <a:ext uri="{FF2B5EF4-FFF2-40B4-BE49-F238E27FC236}">
                  <a16:creationId xmlns:a16="http://schemas.microsoft.com/office/drawing/2014/main" id="{368CB32B-FC23-4CED-810A-97386C6418F2}"/>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541193" y="3286649"/>
              <a:ext cx="438058" cy="4076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4vector.com/i/free-vector-green-right-double-arrows-set-clip-art_121231_green-right-double-arrows-set-clip-art/Green_Right_Double_Arrows_Set_clip_art_hight.png">
              <a:extLst>
                <a:ext uri="{FF2B5EF4-FFF2-40B4-BE49-F238E27FC236}">
                  <a16:creationId xmlns:a16="http://schemas.microsoft.com/office/drawing/2014/main" id="{7A40B10E-581E-42F8-B8CE-4AAF5701A8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8617" y="3172923"/>
              <a:ext cx="352662" cy="257613"/>
            </a:xfrm>
            <a:prstGeom prst="rect">
              <a:avLst/>
            </a:prstGeom>
            <a:noFill/>
            <a:ln>
              <a:noFill/>
            </a:ln>
            <a:effectLst/>
          </p:spPr>
        </p:pic>
      </p:grpSp>
      <p:pic>
        <p:nvPicPr>
          <p:cNvPr id="3" name="Picture 2">
            <a:extLst>
              <a:ext uri="{FF2B5EF4-FFF2-40B4-BE49-F238E27FC236}">
                <a16:creationId xmlns:a16="http://schemas.microsoft.com/office/drawing/2014/main" id="{9FB6058C-F6AB-6D31-395D-7764AFC83656}"/>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639616" y="2640930"/>
            <a:ext cx="4189114" cy="209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23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kitchen&#10;&#10;Description automatically generated">
            <a:extLst>
              <a:ext uri="{FF2B5EF4-FFF2-40B4-BE49-F238E27FC236}">
                <a16:creationId xmlns:a16="http://schemas.microsoft.com/office/drawing/2014/main" id="{EB5AAE46-0455-4A95-B017-F229FBDFE6F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19991" r="13978" b="46828"/>
          <a:stretch/>
        </p:blipFill>
        <p:spPr>
          <a:xfrm>
            <a:off x="-2" y="2119332"/>
            <a:ext cx="12190415" cy="3139025"/>
          </a:xfrm>
          <a:prstGeom prst="rect">
            <a:avLst/>
          </a:prstGeom>
        </p:spPr>
      </p:pic>
      <p:sp>
        <p:nvSpPr>
          <p:cNvPr id="14" name="Rectangle 13">
            <a:extLst>
              <a:ext uri="{FF2B5EF4-FFF2-40B4-BE49-F238E27FC236}">
                <a16:creationId xmlns:a16="http://schemas.microsoft.com/office/drawing/2014/main" id="{36419EAC-10AD-4950-8DC5-C6B11E282AF7}"/>
              </a:ext>
            </a:extLst>
          </p:cNvPr>
          <p:cNvSpPr/>
          <p:nvPr/>
        </p:nvSpPr>
        <p:spPr>
          <a:xfrm>
            <a:off x="-1" y="2119332"/>
            <a:ext cx="12190413" cy="3139025"/>
          </a:xfrm>
          <a:prstGeom prst="rect">
            <a:avLst/>
          </a:prstGeom>
          <a:gradFill flip="none" rotWithShape="1">
            <a:gsLst>
              <a:gs pos="0">
                <a:srgbClr val="6B04A8">
                  <a:alpha val="58000"/>
                </a:srgbClr>
              </a:gs>
              <a:gs pos="100000">
                <a:srgbClr val="3D115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ID" err="1">
              <a:solidFill>
                <a:srgbClr val="FFFFFF"/>
              </a:solidFill>
              <a:latin typeface="Calibri"/>
            </a:endParaRPr>
          </a:p>
        </p:txBody>
      </p:sp>
      <p:sp>
        <p:nvSpPr>
          <p:cNvPr id="6" name="Title 5">
            <a:extLst>
              <a:ext uri="{FF2B5EF4-FFF2-40B4-BE49-F238E27FC236}">
                <a16:creationId xmlns:a16="http://schemas.microsoft.com/office/drawing/2014/main" id="{5FC64975-6A2A-414B-B41B-4CDBF86D5B8C}"/>
              </a:ext>
            </a:extLst>
          </p:cNvPr>
          <p:cNvSpPr>
            <a:spLocks noGrp="1"/>
          </p:cNvSpPr>
          <p:nvPr>
            <p:ph type="title"/>
          </p:nvPr>
        </p:nvSpPr>
        <p:spPr>
          <a:xfrm>
            <a:off x="251967" y="586380"/>
            <a:ext cx="12211127" cy="804567"/>
          </a:xfrm>
        </p:spPr>
        <p:txBody>
          <a:bodyPr>
            <a:normAutofit/>
          </a:bodyPr>
          <a:lstStyle/>
          <a:p>
            <a:r>
              <a:rPr lang="en-US" kern="0" dirty="0">
                <a:solidFill>
                  <a:srgbClr val="FF0000"/>
                </a:solidFill>
                <a:cs typeface="Calibri" panose="020F0502020204030204" pitchFamily="34" charset="0"/>
                <a:sym typeface="Arial"/>
              </a:rPr>
              <a:t>Digital Twin with AVEVA APM Closed Loop Predictive Maintenance</a:t>
            </a:r>
            <a:endParaRPr lang="en-ID" dirty="0">
              <a:solidFill>
                <a:srgbClr val="FF0000"/>
              </a:solidFill>
              <a:cs typeface="Calibri" panose="020F0502020204030204" pitchFamily="34" charset="0"/>
            </a:endParaRPr>
          </a:p>
        </p:txBody>
      </p:sp>
      <p:sp>
        <p:nvSpPr>
          <p:cNvPr id="18" name="Isosceles Triangle 17">
            <a:extLst>
              <a:ext uri="{FF2B5EF4-FFF2-40B4-BE49-F238E27FC236}">
                <a16:creationId xmlns:a16="http://schemas.microsoft.com/office/drawing/2014/main" id="{FF408C6F-170B-470C-A265-DB01DA5C6B21}"/>
              </a:ext>
            </a:extLst>
          </p:cNvPr>
          <p:cNvSpPr/>
          <p:nvPr/>
        </p:nvSpPr>
        <p:spPr>
          <a:xfrm>
            <a:off x="11447559" y="1955714"/>
            <a:ext cx="133333" cy="166866"/>
          </a:xfrm>
          <a:prstGeom prst="triangle">
            <a:avLst>
              <a:gd name="adj" fmla="val 0"/>
            </a:avLst>
          </a:prstGeom>
          <a:solidFill>
            <a:schemeClr val="bg1">
              <a:lumMod val="8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914309">
              <a:defRPr/>
            </a:pPr>
            <a:endParaRPr lang="en-US" err="1">
              <a:solidFill>
                <a:srgbClr val="000000"/>
              </a:solidFill>
              <a:latin typeface="Calibri"/>
            </a:endParaRPr>
          </a:p>
        </p:txBody>
      </p:sp>
      <p:sp>
        <p:nvSpPr>
          <p:cNvPr id="19" name="Rectangle: Top Corners Rounded 18">
            <a:extLst>
              <a:ext uri="{FF2B5EF4-FFF2-40B4-BE49-F238E27FC236}">
                <a16:creationId xmlns:a16="http://schemas.microsoft.com/office/drawing/2014/main" id="{FEEFA227-FF2A-4914-904B-62305FBF3D6F}"/>
              </a:ext>
            </a:extLst>
          </p:cNvPr>
          <p:cNvSpPr/>
          <p:nvPr/>
        </p:nvSpPr>
        <p:spPr>
          <a:xfrm flipH="1" flipV="1">
            <a:off x="8886229" y="1955711"/>
            <a:ext cx="2561329" cy="1433032"/>
          </a:xfrm>
          <a:prstGeom prst="round2SameRect">
            <a:avLst>
              <a:gd name="adj1" fmla="val 5051"/>
              <a:gd name="adj2" fmla="val 0"/>
            </a:avLst>
          </a:prstGeom>
          <a:solidFill>
            <a:schemeClr val="bg1"/>
          </a:solidFill>
          <a:ln w="12700" cap="flat">
            <a:noFill/>
            <a:miter lim="400000"/>
          </a:ln>
          <a:effectLst>
            <a:outerShdw blurRad="635000" dist="38100" dir="2700000" algn="tl" rotWithShape="0">
              <a:schemeClr val="accent1">
                <a:lumMod val="50000"/>
                <a:alpha val="20000"/>
              </a:schemeClr>
            </a:outerShdw>
          </a:effectLst>
          <a:sp3d/>
        </p:spPr>
        <p:txBody>
          <a:bodyPr lIns="107986" tIns="107986" rIns="71991" bIns="107986"/>
          <a:lstStyle/>
          <a:p>
            <a:pPr defTabSz="2438095">
              <a:spcAft>
                <a:spcPts val="600"/>
              </a:spcAft>
              <a:buClrTx/>
              <a:buSzPct val="123000"/>
              <a:defRPr/>
            </a:pPr>
            <a:endParaRPr lang="en-US" sz="1051" b="1">
              <a:solidFill>
                <a:srgbClr val="3C1451">
                  <a:lumMod val="50000"/>
                </a:srgbClr>
              </a:solidFill>
              <a:latin typeface="Montserrat" panose="00000500000000000000" pitchFamily="2" charset="0"/>
              <a:ea typeface="+mn-ea"/>
              <a:sym typeface="Helvetica Neue"/>
            </a:endParaRPr>
          </a:p>
        </p:txBody>
      </p:sp>
      <p:sp>
        <p:nvSpPr>
          <p:cNvPr id="22" name="TextBox 21">
            <a:extLst>
              <a:ext uri="{FF2B5EF4-FFF2-40B4-BE49-F238E27FC236}">
                <a16:creationId xmlns:a16="http://schemas.microsoft.com/office/drawing/2014/main" id="{9E726D99-D0FF-4F03-A995-9DE261B87C99}"/>
              </a:ext>
            </a:extLst>
          </p:cNvPr>
          <p:cNvSpPr txBox="1"/>
          <p:nvPr/>
        </p:nvSpPr>
        <p:spPr>
          <a:xfrm>
            <a:off x="9803971" y="2118231"/>
            <a:ext cx="1491208" cy="1107996"/>
          </a:xfrm>
          <a:prstGeom prst="rect">
            <a:avLst/>
          </a:prstGeom>
          <a:noFill/>
        </p:spPr>
        <p:txBody>
          <a:bodyPr wrap="square" lIns="0" tIns="0" rIns="0" bIns="0" anchor="ctr">
            <a:spAutoFit/>
          </a:bodyPr>
          <a:lstStyle/>
          <a:p>
            <a:pPr defTabSz="914309">
              <a:defRPr/>
            </a:pPr>
            <a:r>
              <a:rPr lang="en-US" sz="1200">
                <a:solidFill>
                  <a:srgbClr val="3C1451"/>
                </a:solidFill>
                <a:latin typeface="Calibri Light"/>
                <a:ea typeface="+mn-ea"/>
              </a:rPr>
              <a:t>Manage risk, diagnose reliability and performance problems and optimize work planning and execution with visual APM</a:t>
            </a:r>
          </a:p>
        </p:txBody>
      </p:sp>
      <p:sp>
        <p:nvSpPr>
          <p:cNvPr id="23" name="Google Shape;893;g7f4772cbd0_0_304">
            <a:extLst>
              <a:ext uri="{FF2B5EF4-FFF2-40B4-BE49-F238E27FC236}">
                <a16:creationId xmlns:a16="http://schemas.microsoft.com/office/drawing/2014/main" id="{DDB08EE3-649F-4485-9912-9008A9F59138}"/>
              </a:ext>
            </a:extLst>
          </p:cNvPr>
          <p:cNvSpPr txBox="1"/>
          <p:nvPr/>
        </p:nvSpPr>
        <p:spPr>
          <a:xfrm>
            <a:off x="8886227" y="3688841"/>
            <a:ext cx="2521537" cy="1269578"/>
          </a:xfrm>
          <a:prstGeom prst="rect">
            <a:avLst/>
          </a:prstGeom>
          <a:noFill/>
          <a:ln>
            <a:noFill/>
          </a:ln>
        </p:spPr>
        <p:txBody>
          <a:bodyPr spcFirstLastPara="1" wrap="square" lIns="0" tIns="0" rIns="0" bIns="0" anchor="t" anchorCtr="0">
            <a:spAutoFit/>
          </a:bodyPr>
          <a:lstStyle/>
          <a:p>
            <a:pPr marL="182862" indent="-182862" defTabSz="914309">
              <a:spcAft>
                <a:spcPts val="300"/>
              </a:spcAft>
              <a:buClr>
                <a:srgbClr val="FFFFFF"/>
              </a:buClr>
              <a:buSzPct val="100000"/>
              <a:buFont typeface="Arial" panose="020B0604020202020204" pitchFamily="34" charset="0"/>
              <a:buChar char="•"/>
              <a:defRPr/>
            </a:pPr>
            <a:r>
              <a:rPr lang="en-US" dirty="0">
                <a:solidFill>
                  <a:srgbClr val="FFFFFF"/>
                </a:solidFill>
                <a:latin typeface="Calibri Light" panose="020F0302020204030204" pitchFamily="34" charset="0"/>
                <a:ea typeface="Calibri"/>
                <a:cs typeface="Calibri Light" panose="020F0302020204030204" pitchFamily="34" charset="0"/>
                <a:sym typeface="Calibri"/>
              </a:rPr>
              <a:t>Problem diagnosis</a:t>
            </a:r>
          </a:p>
          <a:p>
            <a:pPr marL="182862" indent="-182862" defTabSz="914309">
              <a:spcAft>
                <a:spcPts val="300"/>
              </a:spcAft>
              <a:buClr>
                <a:srgbClr val="FFFFFF"/>
              </a:buClr>
              <a:buSzPct val="100000"/>
              <a:buFont typeface="Arial" panose="020B0604020202020204" pitchFamily="34" charset="0"/>
              <a:buChar char="•"/>
              <a:defRPr/>
            </a:pPr>
            <a:r>
              <a:rPr lang="en-US" dirty="0">
                <a:solidFill>
                  <a:srgbClr val="FFFFFF"/>
                </a:solidFill>
                <a:latin typeface="Calibri Light" panose="020F0302020204030204" pitchFamily="34" charset="0"/>
                <a:ea typeface="Calibri"/>
                <a:cs typeface="Calibri Light" panose="020F0302020204030204" pitchFamily="34" charset="0"/>
                <a:sym typeface="Calibri"/>
              </a:rPr>
              <a:t>Remote work planning</a:t>
            </a:r>
          </a:p>
          <a:p>
            <a:pPr marL="182862" indent="-182862" defTabSz="914309">
              <a:spcAft>
                <a:spcPts val="300"/>
              </a:spcAft>
              <a:buClr>
                <a:srgbClr val="FFFFFF"/>
              </a:buClr>
              <a:buSzPct val="100000"/>
              <a:buFont typeface="Arial" panose="020B0604020202020204" pitchFamily="34" charset="0"/>
              <a:buChar char="•"/>
              <a:defRPr/>
            </a:pPr>
            <a:r>
              <a:rPr lang="en-US" dirty="0">
                <a:solidFill>
                  <a:srgbClr val="FFFFFF"/>
                </a:solidFill>
                <a:latin typeface="Calibri Light" panose="020F0302020204030204" pitchFamily="34" charset="0"/>
                <a:ea typeface="Calibri"/>
                <a:cs typeface="Calibri Light" panose="020F0302020204030204" pitchFamily="34" charset="0"/>
                <a:sym typeface="Calibri"/>
              </a:rPr>
              <a:t>Risk assessment </a:t>
            </a:r>
          </a:p>
          <a:p>
            <a:pPr marL="182862" indent="-182862" defTabSz="914309">
              <a:spcAft>
                <a:spcPts val="300"/>
              </a:spcAft>
              <a:buClr>
                <a:srgbClr val="FFFFFF"/>
              </a:buClr>
              <a:buSzPct val="100000"/>
              <a:buFont typeface="Arial" panose="020B0604020202020204" pitchFamily="34" charset="0"/>
              <a:buChar char="•"/>
              <a:defRPr/>
            </a:pPr>
            <a:r>
              <a:rPr lang="en-US" dirty="0">
                <a:solidFill>
                  <a:srgbClr val="FFFFFF"/>
                </a:solidFill>
                <a:latin typeface="Calibri Light" panose="020F0302020204030204" pitchFamily="34" charset="0"/>
                <a:ea typeface="Calibri"/>
                <a:cs typeface="Calibri Light" panose="020F0302020204030204" pitchFamily="34" charset="0"/>
                <a:sym typeface="Calibri"/>
              </a:rPr>
              <a:t>Safe job analysis</a:t>
            </a:r>
          </a:p>
          <a:p>
            <a:pPr marL="182862" indent="-182862" defTabSz="914309">
              <a:spcAft>
                <a:spcPts val="300"/>
              </a:spcAft>
              <a:buClr>
                <a:srgbClr val="FFFFFF"/>
              </a:buClr>
              <a:buSzPct val="100000"/>
              <a:buFont typeface="Arial" panose="020B0604020202020204" pitchFamily="34" charset="0"/>
              <a:buChar char="•"/>
              <a:defRPr/>
            </a:pPr>
            <a:r>
              <a:rPr lang="en-US" dirty="0">
                <a:solidFill>
                  <a:srgbClr val="FFFFFF"/>
                </a:solidFill>
                <a:latin typeface="Calibri Light" panose="020F0302020204030204" pitchFamily="34" charset="0"/>
                <a:ea typeface="Calibri"/>
                <a:cs typeface="Calibri Light" panose="020F0302020204030204" pitchFamily="34" charset="0"/>
                <a:sym typeface="Calibri"/>
              </a:rPr>
              <a:t>Isolation plan assessment </a:t>
            </a:r>
          </a:p>
        </p:txBody>
      </p:sp>
      <p:sp>
        <p:nvSpPr>
          <p:cNvPr id="16" name="Freeform 66">
            <a:extLst>
              <a:ext uri="{FF2B5EF4-FFF2-40B4-BE49-F238E27FC236}">
                <a16:creationId xmlns:a16="http://schemas.microsoft.com/office/drawing/2014/main" id="{9F48504E-670C-48C3-9D6A-2F8F2B7609DB}"/>
              </a:ext>
            </a:extLst>
          </p:cNvPr>
          <p:cNvSpPr>
            <a:spLocks noChangeAspect="1" noEditPoints="1"/>
          </p:cNvSpPr>
          <p:nvPr/>
        </p:nvSpPr>
        <p:spPr bwMode="auto">
          <a:xfrm>
            <a:off x="9091590" y="2418718"/>
            <a:ext cx="507021" cy="507021"/>
          </a:xfrm>
          <a:custGeom>
            <a:avLst/>
            <a:gdLst>
              <a:gd name="T0" fmla="*/ 133 w 256"/>
              <a:gd name="T1" fmla="*/ 23 h 256"/>
              <a:gd name="T2" fmla="*/ 127 w 256"/>
              <a:gd name="T3" fmla="*/ 8 h 256"/>
              <a:gd name="T4" fmla="*/ 168 w 256"/>
              <a:gd name="T5" fmla="*/ 16 h 256"/>
              <a:gd name="T6" fmla="*/ 168 w 256"/>
              <a:gd name="T7" fmla="*/ 0 h 256"/>
              <a:gd name="T8" fmla="*/ 168 w 256"/>
              <a:gd name="T9" fmla="*/ 16 h 256"/>
              <a:gd name="T10" fmla="*/ 208 w 256"/>
              <a:gd name="T11" fmla="*/ 21 h 256"/>
              <a:gd name="T12" fmla="*/ 204 w 256"/>
              <a:gd name="T13" fmla="*/ 10 h 256"/>
              <a:gd name="T14" fmla="*/ 236 w 256"/>
              <a:gd name="T15" fmla="*/ 43 h 256"/>
              <a:gd name="T16" fmla="*/ 244 w 256"/>
              <a:gd name="T17" fmla="*/ 31 h 256"/>
              <a:gd name="T18" fmla="*/ 233 w 256"/>
              <a:gd name="T19" fmla="*/ 42 h 256"/>
              <a:gd name="T20" fmla="*/ 192 w 256"/>
              <a:gd name="T21" fmla="*/ 232 h 256"/>
              <a:gd name="T22" fmla="*/ 140 w 256"/>
              <a:gd name="T23" fmla="*/ 232 h 256"/>
              <a:gd name="T24" fmla="*/ 156 w 256"/>
              <a:gd name="T25" fmla="*/ 256 h 256"/>
              <a:gd name="T26" fmla="*/ 196 w 256"/>
              <a:gd name="T27" fmla="*/ 228 h 256"/>
              <a:gd name="T28" fmla="*/ 199 w 256"/>
              <a:gd name="T29" fmla="*/ 115 h 256"/>
              <a:gd name="T30" fmla="*/ 140 w 256"/>
              <a:gd name="T31" fmla="*/ 108 h 256"/>
              <a:gd name="T32" fmla="*/ 152 w 256"/>
              <a:gd name="T33" fmla="*/ 176 h 256"/>
              <a:gd name="T34" fmla="*/ 149 w 256"/>
              <a:gd name="T35" fmla="*/ 116 h 256"/>
              <a:gd name="T36" fmla="*/ 180 w 256"/>
              <a:gd name="T37" fmla="*/ 180 h 256"/>
              <a:gd name="T38" fmla="*/ 168 w 256"/>
              <a:gd name="T39" fmla="*/ 32 h 256"/>
              <a:gd name="T40" fmla="*/ 131 w 256"/>
              <a:gd name="T41" fmla="*/ 196 h 256"/>
              <a:gd name="T42" fmla="*/ 73 w 256"/>
              <a:gd name="T43" fmla="*/ 114 h 256"/>
              <a:gd name="T44" fmla="*/ 56 w 256"/>
              <a:gd name="T45" fmla="*/ 144 h 256"/>
              <a:gd name="T46" fmla="*/ 136 w 256"/>
              <a:gd name="T47" fmla="*/ 204 h 256"/>
              <a:gd name="T48" fmla="*/ 138 w 256"/>
              <a:gd name="T49" fmla="*/ 203 h 256"/>
              <a:gd name="T50" fmla="*/ 139 w 256"/>
              <a:gd name="T51" fmla="*/ 202 h 256"/>
              <a:gd name="T52" fmla="*/ 140 w 256"/>
              <a:gd name="T53" fmla="*/ 200 h 256"/>
              <a:gd name="T54" fmla="*/ 130 w 256"/>
              <a:gd name="T55" fmla="*/ 173 h 256"/>
              <a:gd name="T56" fmla="*/ 236 w 256"/>
              <a:gd name="T57" fmla="*/ 108 h 256"/>
              <a:gd name="T58" fmla="*/ 232 w 256"/>
              <a:gd name="T59" fmla="*/ 140 h 256"/>
              <a:gd name="T60" fmla="*/ 216 w 256"/>
              <a:gd name="T61" fmla="*/ 180 h 256"/>
              <a:gd name="T62" fmla="*/ 192 w 256"/>
              <a:gd name="T63" fmla="*/ 207 h 256"/>
              <a:gd name="T64" fmla="*/ 132 w 256"/>
              <a:gd name="T65" fmla="*/ 216 h 256"/>
              <a:gd name="T66" fmla="*/ 200 w 256"/>
              <a:gd name="T67" fmla="*/ 216 h 256"/>
              <a:gd name="T68" fmla="*/ 209 w 256"/>
              <a:gd name="T69" fmla="*/ 188 h 256"/>
              <a:gd name="T70" fmla="*/ 236 w 256"/>
              <a:gd name="T71" fmla="*/ 148 h 256"/>
              <a:gd name="T72" fmla="*/ 256 w 256"/>
              <a:gd name="T73" fmla="*/ 143 h 256"/>
              <a:gd name="T74" fmla="*/ 96 w 256"/>
              <a:gd name="T75" fmla="*/ 244 h 256"/>
              <a:gd name="T76" fmla="*/ 68 w 256"/>
              <a:gd name="T77" fmla="*/ 221 h 256"/>
              <a:gd name="T78" fmla="*/ 47 w 256"/>
              <a:gd name="T79" fmla="*/ 226 h 256"/>
              <a:gd name="T80" fmla="*/ 30 w 256"/>
              <a:gd name="T81" fmla="*/ 203 h 256"/>
              <a:gd name="T82" fmla="*/ 26 w 256"/>
              <a:gd name="T83" fmla="*/ 167 h 256"/>
              <a:gd name="T84" fmla="*/ 8 w 256"/>
              <a:gd name="T85" fmla="*/ 156 h 256"/>
              <a:gd name="T86" fmla="*/ 15 w 256"/>
              <a:gd name="T87" fmla="*/ 128 h 256"/>
              <a:gd name="T88" fmla="*/ 34 w 256"/>
              <a:gd name="T89" fmla="*/ 89 h 256"/>
              <a:gd name="T90" fmla="*/ 30 w 256"/>
              <a:gd name="T91" fmla="*/ 79 h 256"/>
              <a:gd name="T92" fmla="*/ 55 w 256"/>
              <a:gd name="T93" fmla="*/ 64 h 256"/>
              <a:gd name="T94" fmla="*/ 96 w 256"/>
              <a:gd name="T95" fmla="*/ 47 h 256"/>
              <a:gd name="T96" fmla="*/ 112 w 256"/>
              <a:gd name="T97" fmla="*/ 40 h 256"/>
              <a:gd name="T98" fmla="*/ 100 w 256"/>
              <a:gd name="T99" fmla="*/ 32 h 256"/>
              <a:gd name="T100" fmla="*/ 86 w 256"/>
              <a:gd name="T101" fmla="*/ 51 h 256"/>
              <a:gd name="T102" fmla="*/ 58 w 256"/>
              <a:gd name="T103" fmla="*/ 56 h 256"/>
              <a:gd name="T104" fmla="*/ 21 w 256"/>
              <a:gd name="T105" fmla="*/ 82 h 256"/>
              <a:gd name="T106" fmla="*/ 19 w 256"/>
              <a:gd name="T107" fmla="*/ 118 h 256"/>
              <a:gd name="T108" fmla="*/ 0 w 256"/>
              <a:gd name="T109" fmla="*/ 132 h 256"/>
              <a:gd name="T110" fmla="*/ 15 w 256"/>
              <a:gd name="T111" fmla="*/ 168 h 256"/>
              <a:gd name="T112" fmla="*/ 27 w 256"/>
              <a:gd name="T113" fmla="*/ 195 h 256"/>
              <a:gd name="T114" fmla="*/ 24 w 256"/>
              <a:gd name="T115" fmla="*/ 215 h 256"/>
              <a:gd name="T116" fmla="*/ 61 w 256"/>
              <a:gd name="T117" fmla="*/ 229 h 256"/>
              <a:gd name="T118" fmla="*/ 88 w 256"/>
              <a:gd name="T119" fmla="*/ 241 h 256"/>
              <a:gd name="T120" fmla="*/ 116 w 256"/>
              <a:gd name="T121"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6" h="256">
                <a:moveTo>
                  <a:pt x="128" y="21"/>
                </a:moveTo>
                <a:cubicBezTo>
                  <a:pt x="128" y="22"/>
                  <a:pt x="130" y="23"/>
                  <a:pt x="131" y="23"/>
                </a:cubicBezTo>
                <a:cubicBezTo>
                  <a:pt x="132" y="23"/>
                  <a:pt x="132" y="23"/>
                  <a:pt x="133" y="23"/>
                </a:cubicBezTo>
                <a:cubicBezTo>
                  <a:pt x="135" y="22"/>
                  <a:pt x="136" y="19"/>
                  <a:pt x="135" y="17"/>
                </a:cubicBezTo>
                <a:cubicBezTo>
                  <a:pt x="132" y="10"/>
                  <a:pt x="132" y="10"/>
                  <a:pt x="132" y="10"/>
                </a:cubicBezTo>
                <a:cubicBezTo>
                  <a:pt x="131" y="8"/>
                  <a:pt x="129" y="7"/>
                  <a:pt x="127" y="8"/>
                </a:cubicBezTo>
                <a:cubicBezTo>
                  <a:pt x="125" y="9"/>
                  <a:pt x="124" y="11"/>
                  <a:pt x="125" y="13"/>
                </a:cubicBezTo>
                <a:lnTo>
                  <a:pt x="128" y="21"/>
                </a:lnTo>
                <a:close/>
                <a:moveTo>
                  <a:pt x="168" y="16"/>
                </a:moveTo>
                <a:cubicBezTo>
                  <a:pt x="170" y="16"/>
                  <a:pt x="172" y="14"/>
                  <a:pt x="172" y="12"/>
                </a:cubicBezTo>
                <a:cubicBezTo>
                  <a:pt x="172" y="4"/>
                  <a:pt x="172" y="4"/>
                  <a:pt x="172" y="4"/>
                </a:cubicBezTo>
                <a:cubicBezTo>
                  <a:pt x="172" y="2"/>
                  <a:pt x="170" y="0"/>
                  <a:pt x="168" y="0"/>
                </a:cubicBezTo>
                <a:cubicBezTo>
                  <a:pt x="166" y="0"/>
                  <a:pt x="164" y="2"/>
                  <a:pt x="164" y="4"/>
                </a:cubicBezTo>
                <a:cubicBezTo>
                  <a:pt x="164" y="12"/>
                  <a:pt x="164" y="12"/>
                  <a:pt x="164" y="12"/>
                </a:cubicBezTo>
                <a:cubicBezTo>
                  <a:pt x="164" y="14"/>
                  <a:pt x="166" y="16"/>
                  <a:pt x="168" y="16"/>
                </a:cubicBezTo>
                <a:close/>
                <a:moveTo>
                  <a:pt x="203" y="23"/>
                </a:moveTo>
                <a:cubicBezTo>
                  <a:pt x="204" y="23"/>
                  <a:pt x="204" y="23"/>
                  <a:pt x="205" y="23"/>
                </a:cubicBezTo>
                <a:cubicBezTo>
                  <a:pt x="206" y="23"/>
                  <a:pt x="208" y="22"/>
                  <a:pt x="208" y="21"/>
                </a:cubicBezTo>
                <a:cubicBezTo>
                  <a:pt x="211" y="13"/>
                  <a:pt x="211" y="13"/>
                  <a:pt x="211" y="13"/>
                </a:cubicBezTo>
                <a:cubicBezTo>
                  <a:pt x="212" y="11"/>
                  <a:pt x="211" y="9"/>
                  <a:pt x="209" y="8"/>
                </a:cubicBezTo>
                <a:cubicBezTo>
                  <a:pt x="207" y="7"/>
                  <a:pt x="205" y="8"/>
                  <a:pt x="204" y="10"/>
                </a:cubicBezTo>
                <a:cubicBezTo>
                  <a:pt x="201" y="17"/>
                  <a:pt x="201" y="17"/>
                  <a:pt x="201" y="17"/>
                </a:cubicBezTo>
                <a:cubicBezTo>
                  <a:pt x="200" y="19"/>
                  <a:pt x="201" y="22"/>
                  <a:pt x="203" y="23"/>
                </a:cubicBezTo>
                <a:close/>
                <a:moveTo>
                  <a:pt x="236" y="43"/>
                </a:moveTo>
                <a:cubicBezTo>
                  <a:pt x="237" y="43"/>
                  <a:pt x="238" y="43"/>
                  <a:pt x="238" y="42"/>
                </a:cubicBezTo>
                <a:cubicBezTo>
                  <a:pt x="244" y="36"/>
                  <a:pt x="244" y="36"/>
                  <a:pt x="244" y="36"/>
                </a:cubicBezTo>
                <a:cubicBezTo>
                  <a:pt x="246" y="35"/>
                  <a:pt x="246" y="32"/>
                  <a:pt x="244" y="31"/>
                </a:cubicBezTo>
                <a:cubicBezTo>
                  <a:pt x="243" y="29"/>
                  <a:pt x="240" y="29"/>
                  <a:pt x="239" y="30"/>
                </a:cubicBezTo>
                <a:cubicBezTo>
                  <a:pt x="233" y="36"/>
                  <a:pt x="233" y="36"/>
                  <a:pt x="233" y="36"/>
                </a:cubicBezTo>
                <a:cubicBezTo>
                  <a:pt x="231" y="38"/>
                  <a:pt x="231" y="40"/>
                  <a:pt x="233" y="42"/>
                </a:cubicBezTo>
                <a:cubicBezTo>
                  <a:pt x="234" y="43"/>
                  <a:pt x="235" y="43"/>
                  <a:pt x="236" y="43"/>
                </a:cubicBezTo>
                <a:close/>
                <a:moveTo>
                  <a:pt x="196" y="228"/>
                </a:moveTo>
                <a:cubicBezTo>
                  <a:pt x="194" y="228"/>
                  <a:pt x="192" y="230"/>
                  <a:pt x="192" y="232"/>
                </a:cubicBezTo>
                <a:cubicBezTo>
                  <a:pt x="192" y="241"/>
                  <a:pt x="185" y="248"/>
                  <a:pt x="176" y="248"/>
                </a:cubicBezTo>
                <a:cubicBezTo>
                  <a:pt x="156" y="248"/>
                  <a:pt x="156" y="248"/>
                  <a:pt x="156" y="248"/>
                </a:cubicBezTo>
                <a:cubicBezTo>
                  <a:pt x="147" y="248"/>
                  <a:pt x="140" y="241"/>
                  <a:pt x="140" y="232"/>
                </a:cubicBezTo>
                <a:cubicBezTo>
                  <a:pt x="140" y="230"/>
                  <a:pt x="138" y="228"/>
                  <a:pt x="136" y="228"/>
                </a:cubicBezTo>
                <a:cubicBezTo>
                  <a:pt x="134" y="228"/>
                  <a:pt x="132" y="230"/>
                  <a:pt x="132" y="232"/>
                </a:cubicBezTo>
                <a:cubicBezTo>
                  <a:pt x="132" y="245"/>
                  <a:pt x="143" y="256"/>
                  <a:pt x="156" y="256"/>
                </a:cubicBezTo>
                <a:cubicBezTo>
                  <a:pt x="176" y="256"/>
                  <a:pt x="176" y="256"/>
                  <a:pt x="176" y="256"/>
                </a:cubicBezTo>
                <a:cubicBezTo>
                  <a:pt x="189" y="256"/>
                  <a:pt x="200" y="245"/>
                  <a:pt x="200" y="232"/>
                </a:cubicBezTo>
                <a:cubicBezTo>
                  <a:pt x="200" y="230"/>
                  <a:pt x="198" y="228"/>
                  <a:pt x="196" y="228"/>
                </a:cubicBezTo>
                <a:close/>
                <a:moveTo>
                  <a:pt x="180" y="180"/>
                </a:moveTo>
                <a:cubicBezTo>
                  <a:pt x="182" y="180"/>
                  <a:pt x="184" y="178"/>
                  <a:pt x="184" y="176"/>
                </a:cubicBezTo>
                <a:cubicBezTo>
                  <a:pt x="184" y="152"/>
                  <a:pt x="184" y="130"/>
                  <a:pt x="199" y="115"/>
                </a:cubicBezTo>
                <a:cubicBezTo>
                  <a:pt x="200" y="114"/>
                  <a:pt x="200" y="112"/>
                  <a:pt x="200" y="110"/>
                </a:cubicBezTo>
                <a:cubicBezTo>
                  <a:pt x="199" y="109"/>
                  <a:pt x="198" y="108"/>
                  <a:pt x="196" y="108"/>
                </a:cubicBezTo>
                <a:cubicBezTo>
                  <a:pt x="140" y="108"/>
                  <a:pt x="140" y="108"/>
                  <a:pt x="140" y="108"/>
                </a:cubicBezTo>
                <a:cubicBezTo>
                  <a:pt x="138" y="108"/>
                  <a:pt x="137" y="109"/>
                  <a:pt x="136" y="110"/>
                </a:cubicBezTo>
                <a:cubicBezTo>
                  <a:pt x="136" y="112"/>
                  <a:pt x="136" y="114"/>
                  <a:pt x="137" y="115"/>
                </a:cubicBezTo>
                <a:cubicBezTo>
                  <a:pt x="152" y="130"/>
                  <a:pt x="152" y="152"/>
                  <a:pt x="152" y="176"/>
                </a:cubicBezTo>
                <a:cubicBezTo>
                  <a:pt x="152" y="178"/>
                  <a:pt x="154" y="180"/>
                  <a:pt x="156" y="180"/>
                </a:cubicBezTo>
                <a:cubicBezTo>
                  <a:pt x="158" y="180"/>
                  <a:pt x="160" y="178"/>
                  <a:pt x="160" y="176"/>
                </a:cubicBezTo>
                <a:cubicBezTo>
                  <a:pt x="160" y="155"/>
                  <a:pt x="160" y="133"/>
                  <a:pt x="149" y="116"/>
                </a:cubicBezTo>
                <a:cubicBezTo>
                  <a:pt x="187" y="116"/>
                  <a:pt x="187" y="116"/>
                  <a:pt x="187" y="116"/>
                </a:cubicBezTo>
                <a:cubicBezTo>
                  <a:pt x="176" y="133"/>
                  <a:pt x="176" y="155"/>
                  <a:pt x="176" y="176"/>
                </a:cubicBezTo>
                <a:cubicBezTo>
                  <a:pt x="176" y="178"/>
                  <a:pt x="178" y="180"/>
                  <a:pt x="180" y="180"/>
                </a:cubicBezTo>
                <a:close/>
                <a:moveTo>
                  <a:pt x="256" y="143"/>
                </a:moveTo>
                <a:cubicBezTo>
                  <a:pt x="244" y="107"/>
                  <a:pt x="244" y="107"/>
                  <a:pt x="244" y="107"/>
                </a:cubicBezTo>
                <a:cubicBezTo>
                  <a:pt x="244" y="66"/>
                  <a:pt x="210" y="32"/>
                  <a:pt x="168" y="32"/>
                </a:cubicBezTo>
                <a:cubicBezTo>
                  <a:pt x="126" y="32"/>
                  <a:pt x="92" y="66"/>
                  <a:pt x="92" y="108"/>
                </a:cubicBezTo>
                <a:cubicBezTo>
                  <a:pt x="92" y="133"/>
                  <a:pt x="107" y="156"/>
                  <a:pt x="123" y="178"/>
                </a:cubicBezTo>
                <a:cubicBezTo>
                  <a:pt x="127" y="182"/>
                  <a:pt x="130" y="191"/>
                  <a:pt x="131" y="196"/>
                </a:cubicBezTo>
                <a:cubicBezTo>
                  <a:pt x="116" y="196"/>
                  <a:pt x="116" y="196"/>
                  <a:pt x="116" y="196"/>
                </a:cubicBezTo>
                <a:cubicBezTo>
                  <a:pt x="87" y="196"/>
                  <a:pt x="64" y="173"/>
                  <a:pt x="64" y="144"/>
                </a:cubicBezTo>
                <a:cubicBezTo>
                  <a:pt x="64" y="133"/>
                  <a:pt x="67" y="123"/>
                  <a:pt x="73" y="114"/>
                </a:cubicBezTo>
                <a:cubicBezTo>
                  <a:pt x="75" y="112"/>
                  <a:pt x="74" y="110"/>
                  <a:pt x="72" y="109"/>
                </a:cubicBezTo>
                <a:cubicBezTo>
                  <a:pt x="71" y="107"/>
                  <a:pt x="68" y="108"/>
                  <a:pt x="67" y="110"/>
                </a:cubicBezTo>
                <a:cubicBezTo>
                  <a:pt x="60" y="120"/>
                  <a:pt x="56" y="132"/>
                  <a:pt x="56" y="144"/>
                </a:cubicBezTo>
                <a:cubicBezTo>
                  <a:pt x="56" y="177"/>
                  <a:pt x="83" y="204"/>
                  <a:pt x="116" y="204"/>
                </a:cubicBezTo>
                <a:cubicBezTo>
                  <a:pt x="136" y="204"/>
                  <a:pt x="136" y="204"/>
                  <a:pt x="136" y="204"/>
                </a:cubicBezTo>
                <a:cubicBezTo>
                  <a:pt x="136" y="204"/>
                  <a:pt x="136" y="204"/>
                  <a:pt x="136" y="204"/>
                </a:cubicBezTo>
                <a:cubicBezTo>
                  <a:pt x="136" y="204"/>
                  <a:pt x="137" y="204"/>
                  <a:pt x="137" y="204"/>
                </a:cubicBezTo>
                <a:cubicBezTo>
                  <a:pt x="137" y="204"/>
                  <a:pt x="137" y="204"/>
                  <a:pt x="137" y="204"/>
                </a:cubicBezTo>
                <a:cubicBezTo>
                  <a:pt x="137" y="204"/>
                  <a:pt x="138" y="204"/>
                  <a:pt x="138" y="203"/>
                </a:cubicBezTo>
                <a:cubicBezTo>
                  <a:pt x="138" y="203"/>
                  <a:pt x="138" y="203"/>
                  <a:pt x="139" y="203"/>
                </a:cubicBezTo>
                <a:cubicBezTo>
                  <a:pt x="139" y="203"/>
                  <a:pt x="139" y="203"/>
                  <a:pt x="139" y="203"/>
                </a:cubicBezTo>
                <a:cubicBezTo>
                  <a:pt x="139" y="202"/>
                  <a:pt x="139" y="202"/>
                  <a:pt x="139" y="202"/>
                </a:cubicBezTo>
                <a:cubicBezTo>
                  <a:pt x="140" y="202"/>
                  <a:pt x="140" y="201"/>
                  <a:pt x="140" y="201"/>
                </a:cubicBezTo>
                <a:cubicBezTo>
                  <a:pt x="140" y="201"/>
                  <a:pt x="140" y="201"/>
                  <a:pt x="140" y="200"/>
                </a:cubicBezTo>
                <a:cubicBezTo>
                  <a:pt x="140" y="200"/>
                  <a:pt x="140" y="200"/>
                  <a:pt x="140" y="200"/>
                </a:cubicBezTo>
                <a:cubicBezTo>
                  <a:pt x="140" y="200"/>
                  <a:pt x="140" y="200"/>
                  <a:pt x="140" y="200"/>
                </a:cubicBezTo>
                <a:cubicBezTo>
                  <a:pt x="140" y="200"/>
                  <a:pt x="140" y="199"/>
                  <a:pt x="140" y="199"/>
                </a:cubicBezTo>
                <a:cubicBezTo>
                  <a:pt x="140" y="199"/>
                  <a:pt x="137" y="182"/>
                  <a:pt x="130" y="173"/>
                </a:cubicBezTo>
                <a:cubicBezTo>
                  <a:pt x="114" y="152"/>
                  <a:pt x="100" y="131"/>
                  <a:pt x="100" y="108"/>
                </a:cubicBezTo>
                <a:cubicBezTo>
                  <a:pt x="100" y="71"/>
                  <a:pt x="131" y="40"/>
                  <a:pt x="168" y="40"/>
                </a:cubicBezTo>
                <a:cubicBezTo>
                  <a:pt x="205" y="40"/>
                  <a:pt x="236" y="71"/>
                  <a:pt x="236" y="108"/>
                </a:cubicBezTo>
                <a:cubicBezTo>
                  <a:pt x="236" y="108"/>
                  <a:pt x="236" y="109"/>
                  <a:pt x="236" y="109"/>
                </a:cubicBezTo>
                <a:cubicBezTo>
                  <a:pt x="246" y="140"/>
                  <a:pt x="246" y="140"/>
                  <a:pt x="246" y="140"/>
                </a:cubicBezTo>
                <a:cubicBezTo>
                  <a:pt x="232" y="140"/>
                  <a:pt x="232" y="140"/>
                  <a:pt x="232" y="140"/>
                </a:cubicBezTo>
                <a:cubicBezTo>
                  <a:pt x="230" y="140"/>
                  <a:pt x="228" y="142"/>
                  <a:pt x="228" y="144"/>
                </a:cubicBezTo>
                <a:cubicBezTo>
                  <a:pt x="228" y="168"/>
                  <a:pt x="228" y="168"/>
                  <a:pt x="228" y="168"/>
                </a:cubicBezTo>
                <a:cubicBezTo>
                  <a:pt x="228" y="175"/>
                  <a:pt x="223" y="180"/>
                  <a:pt x="216" y="180"/>
                </a:cubicBezTo>
                <a:cubicBezTo>
                  <a:pt x="209" y="180"/>
                  <a:pt x="209" y="180"/>
                  <a:pt x="209" y="180"/>
                </a:cubicBezTo>
                <a:cubicBezTo>
                  <a:pt x="202" y="180"/>
                  <a:pt x="196" y="185"/>
                  <a:pt x="194" y="192"/>
                </a:cubicBezTo>
                <a:cubicBezTo>
                  <a:pt x="193" y="197"/>
                  <a:pt x="192" y="202"/>
                  <a:pt x="192" y="207"/>
                </a:cubicBezTo>
                <a:cubicBezTo>
                  <a:pt x="192" y="212"/>
                  <a:pt x="192" y="212"/>
                  <a:pt x="192" y="212"/>
                </a:cubicBezTo>
                <a:cubicBezTo>
                  <a:pt x="136" y="212"/>
                  <a:pt x="136" y="212"/>
                  <a:pt x="136" y="212"/>
                </a:cubicBezTo>
                <a:cubicBezTo>
                  <a:pt x="134" y="212"/>
                  <a:pt x="132" y="214"/>
                  <a:pt x="132" y="216"/>
                </a:cubicBezTo>
                <a:cubicBezTo>
                  <a:pt x="132" y="218"/>
                  <a:pt x="134" y="220"/>
                  <a:pt x="136" y="220"/>
                </a:cubicBezTo>
                <a:cubicBezTo>
                  <a:pt x="196" y="220"/>
                  <a:pt x="196" y="220"/>
                  <a:pt x="196" y="220"/>
                </a:cubicBezTo>
                <a:cubicBezTo>
                  <a:pt x="198" y="220"/>
                  <a:pt x="200" y="218"/>
                  <a:pt x="200" y="216"/>
                </a:cubicBezTo>
                <a:cubicBezTo>
                  <a:pt x="200" y="207"/>
                  <a:pt x="200" y="207"/>
                  <a:pt x="200" y="207"/>
                </a:cubicBezTo>
                <a:cubicBezTo>
                  <a:pt x="200" y="203"/>
                  <a:pt x="201" y="198"/>
                  <a:pt x="202" y="194"/>
                </a:cubicBezTo>
                <a:cubicBezTo>
                  <a:pt x="203" y="190"/>
                  <a:pt x="206" y="188"/>
                  <a:pt x="209" y="188"/>
                </a:cubicBezTo>
                <a:cubicBezTo>
                  <a:pt x="216" y="188"/>
                  <a:pt x="216" y="188"/>
                  <a:pt x="216" y="188"/>
                </a:cubicBezTo>
                <a:cubicBezTo>
                  <a:pt x="227" y="188"/>
                  <a:pt x="236" y="179"/>
                  <a:pt x="236" y="168"/>
                </a:cubicBezTo>
                <a:cubicBezTo>
                  <a:pt x="236" y="148"/>
                  <a:pt x="236" y="148"/>
                  <a:pt x="236" y="148"/>
                </a:cubicBezTo>
                <a:cubicBezTo>
                  <a:pt x="252" y="148"/>
                  <a:pt x="252" y="148"/>
                  <a:pt x="252" y="148"/>
                </a:cubicBezTo>
                <a:cubicBezTo>
                  <a:pt x="253" y="148"/>
                  <a:pt x="254" y="147"/>
                  <a:pt x="255" y="146"/>
                </a:cubicBezTo>
                <a:cubicBezTo>
                  <a:pt x="256" y="145"/>
                  <a:pt x="256" y="144"/>
                  <a:pt x="256" y="143"/>
                </a:cubicBezTo>
                <a:close/>
                <a:moveTo>
                  <a:pt x="116" y="248"/>
                </a:moveTo>
                <a:cubicBezTo>
                  <a:pt x="100" y="248"/>
                  <a:pt x="100" y="248"/>
                  <a:pt x="100" y="248"/>
                </a:cubicBezTo>
                <a:cubicBezTo>
                  <a:pt x="98" y="248"/>
                  <a:pt x="96" y="246"/>
                  <a:pt x="96" y="244"/>
                </a:cubicBezTo>
                <a:cubicBezTo>
                  <a:pt x="96" y="241"/>
                  <a:pt x="96" y="241"/>
                  <a:pt x="96" y="241"/>
                </a:cubicBezTo>
                <a:cubicBezTo>
                  <a:pt x="96" y="236"/>
                  <a:pt x="93" y="231"/>
                  <a:pt x="89" y="230"/>
                </a:cubicBezTo>
                <a:cubicBezTo>
                  <a:pt x="68" y="221"/>
                  <a:pt x="68" y="221"/>
                  <a:pt x="68" y="221"/>
                </a:cubicBezTo>
                <a:cubicBezTo>
                  <a:pt x="64" y="219"/>
                  <a:pt x="58" y="220"/>
                  <a:pt x="55" y="224"/>
                </a:cubicBezTo>
                <a:cubicBezTo>
                  <a:pt x="53" y="226"/>
                  <a:pt x="53" y="226"/>
                  <a:pt x="53" y="226"/>
                </a:cubicBezTo>
                <a:cubicBezTo>
                  <a:pt x="51" y="228"/>
                  <a:pt x="48" y="228"/>
                  <a:pt x="47" y="226"/>
                </a:cubicBezTo>
                <a:cubicBezTo>
                  <a:pt x="30" y="209"/>
                  <a:pt x="30" y="209"/>
                  <a:pt x="30" y="209"/>
                </a:cubicBezTo>
                <a:cubicBezTo>
                  <a:pt x="29" y="208"/>
                  <a:pt x="29" y="207"/>
                  <a:pt x="29" y="206"/>
                </a:cubicBezTo>
                <a:cubicBezTo>
                  <a:pt x="29" y="205"/>
                  <a:pt x="29" y="204"/>
                  <a:pt x="30" y="203"/>
                </a:cubicBezTo>
                <a:cubicBezTo>
                  <a:pt x="32" y="201"/>
                  <a:pt x="32" y="201"/>
                  <a:pt x="32" y="201"/>
                </a:cubicBezTo>
                <a:cubicBezTo>
                  <a:pt x="36" y="198"/>
                  <a:pt x="37" y="192"/>
                  <a:pt x="35" y="188"/>
                </a:cubicBezTo>
                <a:cubicBezTo>
                  <a:pt x="26" y="167"/>
                  <a:pt x="26" y="167"/>
                  <a:pt x="26" y="167"/>
                </a:cubicBezTo>
                <a:cubicBezTo>
                  <a:pt x="25" y="163"/>
                  <a:pt x="20" y="160"/>
                  <a:pt x="15" y="160"/>
                </a:cubicBezTo>
                <a:cubicBezTo>
                  <a:pt x="12" y="160"/>
                  <a:pt x="12" y="160"/>
                  <a:pt x="12" y="160"/>
                </a:cubicBezTo>
                <a:cubicBezTo>
                  <a:pt x="10" y="160"/>
                  <a:pt x="8" y="158"/>
                  <a:pt x="8" y="156"/>
                </a:cubicBezTo>
                <a:cubicBezTo>
                  <a:pt x="8" y="132"/>
                  <a:pt x="8" y="132"/>
                  <a:pt x="8" y="132"/>
                </a:cubicBezTo>
                <a:cubicBezTo>
                  <a:pt x="8" y="130"/>
                  <a:pt x="10" y="128"/>
                  <a:pt x="12" y="128"/>
                </a:cubicBezTo>
                <a:cubicBezTo>
                  <a:pt x="15" y="128"/>
                  <a:pt x="15" y="128"/>
                  <a:pt x="15" y="128"/>
                </a:cubicBezTo>
                <a:cubicBezTo>
                  <a:pt x="20" y="128"/>
                  <a:pt x="25" y="125"/>
                  <a:pt x="26" y="121"/>
                </a:cubicBezTo>
                <a:cubicBezTo>
                  <a:pt x="36" y="98"/>
                  <a:pt x="36" y="98"/>
                  <a:pt x="36" y="98"/>
                </a:cubicBezTo>
                <a:cubicBezTo>
                  <a:pt x="37" y="95"/>
                  <a:pt x="37" y="91"/>
                  <a:pt x="34" y="89"/>
                </a:cubicBezTo>
                <a:cubicBezTo>
                  <a:pt x="30" y="85"/>
                  <a:pt x="30" y="85"/>
                  <a:pt x="30" y="85"/>
                </a:cubicBezTo>
                <a:cubicBezTo>
                  <a:pt x="29" y="84"/>
                  <a:pt x="29" y="83"/>
                  <a:pt x="29" y="82"/>
                </a:cubicBezTo>
                <a:cubicBezTo>
                  <a:pt x="29" y="81"/>
                  <a:pt x="29" y="80"/>
                  <a:pt x="30" y="79"/>
                </a:cubicBezTo>
                <a:cubicBezTo>
                  <a:pt x="47" y="62"/>
                  <a:pt x="47" y="62"/>
                  <a:pt x="47" y="62"/>
                </a:cubicBezTo>
                <a:cubicBezTo>
                  <a:pt x="48" y="60"/>
                  <a:pt x="51" y="60"/>
                  <a:pt x="53" y="62"/>
                </a:cubicBezTo>
                <a:cubicBezTo>
                  <a:pt x="55" y="64"/>
                  <a:pt x="55" y="64"/>
                  <a:pt x="55" y="64"/>
                </a:cubicBezTo>
                <a:cubicBezTo>
                  <a:pt x="58" y="68"/>
                  <a:pt x="64" y="69"/>
                  <a:pt x="68" y="67"/>
                </a:cubicBezTo>
                <a:cubicBezTo>
                  <a:pt x="89" y="58"/>
                  <a:pt x="89" y="58"/>
                  <a:pt x="89" y="58"/>
                </a:cubicBezTo>
                <a:cubicBezTo>
                  <a:pt x="93" y="57"/>
                  <a:pt x="96" y="52"/>
                  <a:pt x="96" y="47"/>
                </a:cubicBezTo>
                <a:cubicBezTo>
                  <a:pt x="96" y="44"/>
                  <a:pt x="96" y="44"/>
                  <a:pt x="96" y="44"/>
                </a:cubicBezTo>
                <a:cubicBezTo>
                  <a:pt x="96" y="42"/>
                  <a:pt x="98" y="40"/>
                  <a:pt x="100" y="40"/>
                </a:cubicBezTo>
                <a:cubicBezTo>
                  <a:pt x="112" y="40"/>
                  <a:pt x="112" y="40"/>
                  <a:pt x="112" y="40"/>
                </a:cubicBezTo>
                <a:cubicBezTo>
                  <a:pt x="114" y="40"/>
                  <a:pt x="116" y="38"/>
                  <a:pt x="116" y="36"/>
                </a:cubicBezTo>
                <a:cubicBezTo>
                  <a:pt x="116" y="34"/>
                  <a:pt x="114" y="32"/>
                  <a:pt x="112" y="32"/>
                </a:cubicBezTo>
                <a:cubicBezTo>
                  <a:pt x="100" y="32"/>
                  <a:pt x="100" y="32"/>
                  <a:pt x="100" y="32"/>
                </a:cubicBezTo>
                <a:cubicBezTo>
                  <a:pt x="93" y="32"/>
                  <a:pt x="88" y="37"/>
                  <a:pt x="88" y="44"/>
                </a:cubicBezTo>
                <a:cubicBezTo>
                  <a:pt x="88" y="47"/>
                  <a:pt x="88" y="47"/>
                  <a:pt x="88" y="47"/>
                </a:cubicBezTo>
                <a:cubicBezTo>
                  <a:pt x="88" y="49"/>
                  <a:pt x="87" y="50"/>
                  <a:pt x="86" y="51"/>
                </a:cubicBezTo>
                <a:cubicBezTo>
                  <a:pt x="65" y="60"/>
                  <a:pt x="65" y="60"/>
                  <a:pt x="65" y="60"/>
                </a:cubicBezTo>
                <a:cubicBezTo>
                  <a:pt x="63" y="60"/>
                  <a:pt x="62" y="60"/>
                  <a:pt x="61" y="59"/>
                </a:cubicBezTo>
                <a:cubicBezTo>
                  <a:pt x="58" y="56"/>
                  <a:pt x="58" y="56"/>
                  <a:pt x="58" y="56"/>
                </a:cubicBezTo>
                <a:cubicBezTo>
                  <a:pt x="54" y="52"/>
                  <a:pt x="46" y="52"/>
                  <a:pt x="41" y="56"/>
                </a:cubicBezTo>
                <a:cubicBezTo>
                  <a:pt x="24" y="73"/>
                  <a:pt x="24" y="73"/>
                  <a:pt x="24" y="73"/>
                </a:cubicBezTo>
                <a:cubicBezTo>
                  <a:pt x="22" y="76"/>
                  <a:pt x="21" y="79"/>
                  <a:pt x="21" y="82"/>
                </a:cubicBezTo>
                <a:cubicBezTo>
                  <a:pt x="21" y="85"/>
                  <a:pt x="22" y="88"/>
                  <a:pt x="24" y="90"/>
                </a:cubicBezTo>
                <a:cubicBezTo>
                  <a:pt x="29" y="95"/>
                  <a:pt x="29" y="95"/>
                  <a:pt x="29" y="95"/>
                </a:cubicBezTo>
                <a:cubicBezTo>
                  <a:pt x="19" y="118"/>
                  <a:pt x="19" y="118"/>
                  <a:pt x="19" y="118"/>
                </a:cubicBezTo>
                <a:cubicBezTo>
                  <a:pt x="18" y="119"/>
                  <a:pt x="17" y="120"/>
                  <a:pt x="15" y="120"/>
                </a:cubicBezTo>
                <a:cubicBezTo>
                  <a:pt x="12" y="120"/>
                  <a:pt x="12" y="120"/>
                  <a:pt x="12" y="120"/>
                </a:cubicBezTo>
                <a:cubicBezTo>
                  <a:pt x="5" y="120"/>
                  <a:pt x="0" y="125"/>
                  <a:pt x="0" y="132"/>
                </a:cubicBezTo>
                <a:cubicBezTo>
                  <a:pt x="0" y="156"/>
                  <a:pt x="0" y="156"/>
                  <a:pt x="0" y="156"/>
                </a:cubicBezTo>
                <a:cubicBezTo>
                  <a:pt x="0" y="163"/>
                  <a:pt x="5" y="168"/>
                  <a:pt x="12" y="168"/>
                </a:cubicBezTo>
                <a:cubicBezTo>
                  <a:pt x="15" y="168"/>
                  <a:pt x="15" y="168"/>
                  <a:pt x="15" y="168"/>
                </a:cubicBezTo>
                <a:cubicBezTo>
                  <a:pt x="17" y="168"/>
                  <a:pt x="18" y="169"/>
                  <a:pt x="19" y="170"/>
                </a:cubicBezTo>
                <a:cubicBezTo>
                  <a:pt x="28" y="191"/>
                  <a:pt x="28" y="191"/>
                  <a:pt x="28" y="191"/>
                </a:cubicBezTo>
                <a:cubicBezTo>
                  <a:pt x="28" y="193"/>
                  <a:pt x="28" y="194"/>
                  <a:pt x="27" y="195"/>
                </a:cubicBezTo>
                <a:cubicBezTo>
                  <a:pt x="24" y="198"/>
                  <a:pt x="24" y="198"/>
                  <a:pt x="24" y="198"/>
                </a:cubicBezTo>
                <a:cubicBezTo>
                  <a:pt x="22" y="200"/>
                  <a:pt x="21" y="203"/>
                  <a:pt x="21" y="206"/>
                </a:cubicBezTo>
                <a:cubicBezTo>
                  <a:pt x="21" y="209"/>
                  <a:pt x="22" y="212"/>
                  <a:pt x="24" y="215"/>
                </a:cubicBezTo>
                <a:cubicBezTo>
                  <a:pt x="41" y="232"/>
                  <a:pt x="41" y="232"/>
                  <a:pt x="41" y="232"/>
                </a:cubicBezTo>
                <a:cubicBezTo>
                  <a:pt x="46" y="236"/>
                  <a:pt x="54" y="236"/>
                  <a:pt x="58" y="232"/>
                </a:cubicBezTo>
                <a:cubicBezTo>
                  <a:pt x="61" y="229"/>
                  <a:pt x="61" y="229"/>
                  <a:pt x="61" y="229"/>
                </a:cubicBezTo>
                <a:cubicBezTo>
                  <a:pt x="62" y="228"/>
                  <a:pt x="64" y="228"/>
                  <a:pt x="65" y="228"/>
                </a:cubicBezTo>
                <a:cubicBezTo>
                  <a:pt x="86" y="237"/>
                  <a:pt x="86" y="237"/>
                  <a:pt x="86" y="237"/>
                </a:cubicBezTo>
                <a:cubicBezTo>
                  <a:pt x="87" y="238"/>
                  <a:pt x="88" y="239"/>
                  <a:pt x="88" y="241"/>
                </a:cubicBezTo>
                <a:cubicBezTo>
                  <a:pt x="88" y="244"/>
                  <a:pt x="88" y="244"/>
                  <a:pt x="88" y="244"/>
                </a:cubicBezTo>
                <a:cubicBezTo>
                  <a:pt x="88" y="251"/>
                  <a:pt x="93" y="256"/>
                  <a:pt x="100" y="256"/>
                </a:cubicBezTo>
                <a:cubicBezTo>
                  <a:pt x="116" y="256"/>
                  <a:pt x="116" y="256"/>
                  <a:pt x="116" y="256"/>
                </a:cubicBezTo>
                <a:cubicBezTo>
                  <a:pt x="118" y="256"/>
                  <a:pt x="120" y="254"/>
                  <a:pt x="120" y="252"/>
                </a:cubicBezTo>
                <a:cubicBezTo>
                  <a:pt x="120" y="250"/>
                  <a:pt x="118" y="248"/>
                  <a:pt x="116" y="248"/>
                </a:cubicBezTo>
                <a:close/>
              </a:path>
            </a:pathLst>
          </a:custGeom>
          <a:solidFill>
            <a:schemeClr val="tx2"/>
          </a:solidFill>
          <a:ln>
            <a:noFill/>
          </a:ln>
        </p:spPr>
        <p:txBody>
          <a:bodyPr vert="horz" wrap="square" lIns="91428" tIns="45714" rIns="91428" bIns="45714" numCol="1" anchor="t" anchorCtr="0" compatLnSpc="1">
            <a:prstTxWarp prst="textNoShape">
              <a:avLst/>
            </a:prstTxWarp>
          </a:bodyPr>
          <a:lstStyle/>
          <a:p>
            <a:pPr defTabSz="914309">
              <a:defRPr/>
            </a:pPr>
            <a:endParaRPr lang="en-US">
              <a:solidFill>
                <a:srgbClr val="FFFFFF">
                  <a:lumMod val="50000"/>
                </a:srgbClr>
              </a:solidFill>
              <a:ea typeface="+mn-ea"/>
            </a:endParaRPr>
          </a:p>
        </p:txBody>
      </p:sp>
      <p:sp>
        <p:nvSpPr>
          <p:cNvPr id="17" name="Rectangle 16">
            <a:extLst>
              <a:ext uri="{FF2B5EF4-FFF2-40B4-BE49-F238E27FC236}">
                <a16:creationId xmlns:a16="http://schemas.microsoft.com/office/drawing/2014/main" id="{A29CA527-516C-4109-92DF-1534A45789FF}"/>
              </a:ext>
            </a:extLst>
          </p:cNvPr>
          <p:cNvSpPr/>
          <p:nvPr/>
        </p:nvSpPr>
        <p:spPr>
          <a:xfrm flipH="1" flipV="1">
            <a:off x="610085" y="1507830"/>
            <a:ext cx="7666059" cy="4349536"/>
          </a:xfrm>
          <a:prstGeom prst="rect">
            <a:avLst/>
          </a:prstGeom>
          <a:solidFill>
            <a:schemeClr val="bg1"/>
          </a:solidFill>
          <a:ln w="12700" cap="flat">
            <a:noFill/>
            <a:miter lim="400000"/>
          </a:ln>
          <a:effectLst>
            <a:outerShdw blurRad="635000" dist="38100" dir="2700000" algn="tl" rotWithShape="0">
              <a:schemeClr val="accent1">
                <a:lumMod val="50000"/>
                <a:alpha val="20000"/>
              </a:schemeClr>
            </a:outerShdw>
          </a:effectLst>
          <a:sp3d/>
        </p:spPr>
        <p:txBody>
          <a:bodyPr lIns="107986" tIns="107986" rIns="71991" bIns="107986"/>
          <a:lstStyle/>
          <a:p>
            <a:pPr defTabSz="2438095">
              <a:spcAft>
                <a:spcPts val="600"/>
              </a:spcAft>
              <a:buClrTx/>
              <a:buSzPct val="123000"/>
              <a:defRPr/>
            </a:pPr>
            <a:endParaRPr lang="en-US" sz="1051" b="1">
              <a:solidFill>
                <a:srgbClr val="3C1451">
                  <a:lumMod val="50000"/>
                </a:srgbClr>
              </a:solidFill>
              <a:latin typeface="Montserrat" panose="00000500000000000000" pitchFamily="2" charset="0"/>
              <a:ea typeface="+mn-ea"/>
              <a:sym typeface="Helvetica Neue"/>
            </a:endParaRPr>
          </a:p>
        </p:txBody>
      </p:sp>
      <p:pic>
        <p:nvPicPr>
          <p:cNvPr id="15" name="Picture 14">
            <a:extLst>
              <a:ext uri="{FF2B5EF4-FFF2-40B4-BE49-F238E27FC236}">
                <a16:creationId xmlns:a16="http://schemas.microsoft.com/office/drawing/2014/main" id="{E08643AA-DA01-4CF5-A041-CAEF6C376B48}"/>
              </a:ext>
            </a:extLst>
          </p:cNvPr>
          <p:cNvPicPr/>
          <p:nvPr/>
        </p:nvPicPr>
        <p:blipFill rotWithShape="1">
          <a:blip r:embed="rId5" cstate="print">
            <a:extLst>
              <a:ext uri="{28A0092B-C50C-407E-A947-70E740481C1C}">
                <a14:useLocalDpi xmlns:a14="http://schemas.microsoft.com/office/drawing/2010/main" val="0"/>
              </a:ext>
            </a:extLst>
          </a:blip>
          <a:srcRect l="2564" t="7601" b="4994"/>
          <a:stretch/>
        </p:blipFill>
        <p:spPr bwMode="auto">
          <a:xfrm>
            <a:off x="742857" y="1607993"/>
            <a:ext cx="7400515" cy="4152749"/>
          </a:xfrm>
          <a:prstGeom prst="rect">
            <a:avLst/>
          </a:prstGeom>
          <a:noFill/>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6C2E683E-2043-4B8F-B8EC-515957B3ED50}"/>
              </a:ext>
            </a:extLst>
          </p:cNvPr>
          <p:cNvSpPr txBox="1"/>
          <p:nvPr/>
        </p:nvSpPr>
        <p:spPr>
          <a:xfrm>
            <a:off x="609520" y="5887496"/>
            <a:ext cx="6994412" cy="600164"/>
          </a:xfrm>
          <a:prstGeom prst="rect">
            <a:avLst/>
          </a:prstGeom>
          <a:noFill/>
        </p:spPr>
        <p:txBody>
          <a:bodyPr wrap="square">
            <a:spAutoFit/>
          </a:bodyPr>
          <a:lstStyle/>
          <a:p>
            <a:pPr defTabSz="914309">
              <a:defRPr/>
            </a:pPr>
            <a:r>
              <a:rPr lang="en-US" sz="3300" dirty="0">
                <a:solidFill>
                  <a:srgbClr val="3C1451"/>
                </a:solidFill>
                <a:latin typeface="Calibri Light"/>
                <a:ea typeface="+mn-ea"/>
              </a:rPr>
              <a:t>360</a:t>
            </a:r>
            <a:r>
              <a:rPr lang="en-US" sz="3300" dirty="0">
                <a:latin typeface="Calibri Light" panose="020F0302020204030204" pitchFamily="34" charset="0"/>
                <a:ea typeface="Calibri"/>
                <a:cs typeface="Calibri Light" panose="020F0302020204030204" pitchFamily="34" charset="0"/>
                <a:sym typeface="Calibri"/>
              </a:rPr>
              <a:t>°</a:t>
            </a:r>
            <a:r>
              <a:rPr lang="en-US" sz="3300" dirty="0">
                <a:solidFill>
                  <a:srgbClr val="3C1451"/>
                </a:solidFill>
                <a:latin typeface="Calibri Light"/>
                <a:ea typeface="+mn-ea"/>
              </a:rPr>
              <a:t> Digital Representation </a:t>
            </a:r>
            <a:endParaRPr lang="en-GB" sz="3300" dirty="0">
              <a:ea typeface="+mn-ea"/>
            </a:endParaRPr>
          </a:p>
        </p:txBody>
      </p:sp>
      <p:sp>
        <p:nvSpPr>
          <p:cNvPr id="25" name="Footer Placeholder 2">
            <a:extLst>
              <a:ext uri="{FF2B5EF4-FFF2-40B4-BE49-F238E27FC236}">
                <a16:creationId xmlns:a16="http://schemas.microsoft.com/office/drawing/2014/main" id="{4C1F9EFB-A546-443F-97A1-1138219EC2FA}"/>
              </a:ext>
            </a:extLst>
          </p:cNvPr>
          <p:cNvSpPr txBox="1">
            <a:spLocks/>
          </p:cNvSpPr>
          <p:nvPr/>
        </p:nvSpPr>
        <p:spPr>
          <a:xfrm>
            <a:off x="609521" y="6444510"/>
            <a:ext cx="11897233" cy="3948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r>
              <a:rPr lang="en-US" sz="700">
                <a:solidFill>
                  <a:srgbClr val="FFFFFF">
                    <a:lumMod val="50000"/>
                  </a:srgbClr>
                </a:solidFill>
                <a:latin typeface="Calibri" panose="020F0502020204030204" pitchFamily="34" charset="0"/>
                <a:sym typeface="Calibri" panose="020F0502020204030204" pitchFamily="34" charset="0"/>
              </a:rPr>
              <a:t>© 2021 AVEVA Group plc and its subsidiaries. All rights reserved.</a:t>
            </a:r>
            <a:endParaRPr lang="en-GB" sz="700">
              <a:solidFill>
                <a:srgbClr val="FFFFFF">
                  <a:lumMod val="50000"/>
                </a:srgbClr>
              </a:solidFill>
              <a:latin typeface="Calibri" panose="020F0502020204030204" pitchFamily="34" charset="0"/>
              <a:sym typeface="Calibri" panose="020F0502020204030204" pitchFamily="34" charset="0"/>
            </a:endParaRPr>
          </a:p>
        </p:txBody>
      </p:sp>
      <p:sp>
        <p:nvSpPr>
          <p:cNvPr id="26" name="Slide Number Placeholder 3">
            <a:extLst>
              <a:ext uri="{FF2B5EF4-FFF2-40B4-BE49-F238E27FC236}">
                <a16:creationId xmlns:a16="http://schemas.microsoft.com/office/drawing/2014/main" id="{B9BBC079-12C0-4C3A-A989-6EE926A488C3}"/>
              </a:ext>
            </a:extLst>
          </p:cNvPr>
          <p:cNvSpPr txBox="1">
            <a:spLocks/>
          </p:cNvSpPr>
          <p:nvPr/>
        </p:nvSpPr>
        <p:spPr>
          <a:xfrm>
            <a:off x="251967" y="6439812"/>
            <a:ext cx="357553" cy="2206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914309">
              <a:defRPr/>
            </a:pPr>
            <a:fld id="{267CDB12-45E5-4FD7-AE50-9CB5AFC72BA1}" type="slidenum">
              <a:rPr lang="en-GB" sz="700">
                <a:solidFill>
                  <a:srgbClr val="FFFFFF">
                    <a:lumMod val="50000"/>
                  </a:srgbClr>
                </a:solidFill>
                <a:latin typeface="Calibri" panose="020F0502020204030204" pitchFamily="34" charset="0"/>
                <a:cs typeface="Calibri" panose="020F0502020204030204" pitchFamily="34" charset="0"/>
                <a:sym typeface="Calibri" panose="020F0502020204030204" pitchFamily="34" charset="0"/>
              </a:rPr>
              <a:pPr algn="r" defTabSz="914309">
                <a:defRPr/>
              </a:pPr>
              <a:t>37</a:t>
            </a:fld>
            <a:endParaRPr lang="en-GB" sz="700">
              <a:solidFill>
                <a:srgbClr val="FFFFFF">
                  <a:lumMod val="50000"/>
                </a:srgbClr>
              </a:solidFill>
              <a:latin typeface="Calibri" panose="020F0502020204030204" pitchFamily="34" charset="0"/>
              <a:cs typeface="Calibri" panose="020F0502020204030204" pitchFamily="34" charset="0"/>
              <a:sym typeface="Calibri" panose="020F0502020204030204" pitchFamily="34" charset="0"/>
            </a:endParaRPr>
          </a:p>
        </p:txBody>
      </p:sp>
      <p:pic>
        <p:nvPicPr>
          <p:cNvPr id="54" name="Picture 53">
            <a:extLst>
              <a:ext uri="{FF2B5EF4-FFF2-40B4-BE49-F238E27FC236}">
                <a16:creationId xmlns:a16="http://schemas.microsoft.com/office/drawing/2014/main" id="{709A55D9-4A61-4263-937E-B4829D238910}"/>
              </a:ext>
            </a:extLst>
          </p:cNvPr>
          <p:cNvPicPr>
            <a:picLocks noChangeAspect="1"/>
          </p:cNvPicPr>
          <p:nvPr/>
        </p:nvPicPr>
        <p:blipFill rotWithShape="1">
          <a:blip r:embed="rId6"/>
          <a:srcRect r="28085" b="9335"/>
          <a:stretch/>
        </p:blipFill>
        <p:spPr>
          <a:xfrm>
            <a:off x="479671" y="1604054"/>
            <a:ext cx="4546959" cy="3006167"/>
          </a:xfrm>
          <a:prstGeom prst="rect">
            <a:avLst/>
          </a:prstGeom>
        </p:spPr>
      </p:pic>
      <p:grpSp>
        <p:nvGrpSpPr>
          <p:cNvPr id="20" name="Group 19">
            <a:extLst>
              <a:ext uri="{FF2B5EF4-FFF2-40B4-BE49-F238E27FC236}">
                <a16:creationId xmlns:a16="http://schemas.microsoft.com/office/drawing/2014/main" id="{E8FB5ECA-0DC3-4E10-AC64-3B0585607BDA}"/>
              </a:ext>
            </a:extLst>
          </p:cNvPr>
          <p:cNvGrpSpPr/>
          <p:nvPr/>
        </p:nvGrpSpPr>
        <p:grpSpPr>
          <a:xfrm>
            <a:off x="3905657" y="3352348"/>
            <a:ext cx="4237716" cy="2408393"/>
            <a:chOff x="5782868" y="2358913"/>
            <a:chExt cx="5740828" cy="2932165"/>
          </a:xfrm>
          <a:effectLst/>
        </p:grpSpPr>
        <p:grpSp>
          <p:nvGrpSpPr>
            <p:cNvPr id="24" name="Group 23">
              <a:extLst>
                <a:ext uri="{FF2B5EF4-FFF2-40B4-BE49-F238E27FC236}">
                  <a16:creationId xmlns:a16="http://schemas.microsoft.com/office/drawing/2014/main" id="{DCD024BF-9DC6-4C1A-A0E6-F16D6C2C1307}"/>
                </a:ext>
              </a:extLst>
            </p:cNvPr>
            <p:cNvGrpSpPr/>
            <p:nvPr/>
          </p:nvGrpSpPr>
          <p:grpSpPr>
            <a:xfrm>
              <a:off x="6174941" y="2358913"/>
              <a:ext cx="3490400" cy="2932165"/>
              <a:chOff x="3641373" y="2017216"/>
              <a:chExt cx="4260188" cy="3578837"/>
            </a:xfrm>
          </p:grpSpPr>
          <p:grpSp>
            <p:nvGrpSpPr>
              <p:cNvPr id="44" name="Group 43">
                <a:extLst>
                  <a:ext uri="{FF2B5EF4-FFF2-40B4-BE49-F238E27FC236}">
                    <a16:creationId xmlns:a16="http://schemas.microsoft.com/office/drawing/2014/main" id="{AECC70D0-2F27-4DDA-ADB3-592388731EBA}"/>
                  </a:ext>
                </a:extLst>
              </p:cNvPr>
              <p:cNvGrpSpPr>
                <a:grpSpLocks noChangeAspect="1"/>
              </p:cNvGrpSpPr>
              <p:nvPr/>
            </p:nvGrpSpPr>
            <p:grpSpPr bwMode="auto">
              <a:xfrm>
                <a:off x="3641373" y="2017216"/>
                <a:ext cx="4260188" cy="3578837"/>
                <a:chOff x="507" y="1182"/>
                <a:chExt cx="3045" cy="2558"/>
              </a:xfrm>
            </p:grpSpPr>
            <p:sp>
              <p:nvSpPr>
                <p:cNvPr id="46" name="AutoShape 3">
                  <a:extLst>
                    <a:ext uri="{FF2B5EF4-FFF2-40B4-BE49-F238E27FC236}">
                      <a16:creationId xmlns:a16="http://schemas.microsoft.com/office/drawing/2014/main" id="{00F2AC71-AAD0-4AE6-88D7-6D6B04E13F8E}"/>
                    </a:ext>
                  </a:extLst>
                </p:cNvPr>
                <p:cNvSpPr>
                  <a:spLocks noChangeAspect="1" noChangeArrowheads="1" noTextEdit="1"/>
                </p:cNvSpPr>
                <p:nvPr/>
              </p:nvSpPr>
              <p:spPr bwMode="auto">
                <a:xfrm>
                  <a:off x="507" y="1183"/>
                  <a:ext cx="3044" cy="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47" name="Freeform 33">
                  <a:extLst>
                    <a:ext uri="{FF2B5EF4-FFF2-40B4-BE49-F238E27FC236}">
                      <a16:creationId xmlns:a16="http://schemas.microsoft.com/office/drawing/2014/main" id="{E7BF4444-6413-40C8-815A-59120B6B685C}"/>
                    </a:ext>
                  </a:extLst>
                </p:cNvPr>
                <p:cNvSpPr>
                  <a:spLocks/>
                </p:cNvSpPr>
                <p:nvPr/>
              </p:nvSpPr>
              <p:spPr bwMode="auto">
                <a:xfrm>
                  <a:off x="1700" y="3289"/>
                  <a:ext cx="659" cy="364"/>
                </a:xfrm>
                <a:custGeom>
                  <a:avLst/>
                  <a:gdLst>
                    <a:gd name="T0" fmla="*/ 659 w 659"/>
                    <a:gd name="T1" fmla="*/ 364 h 364"/>
                    <a:gd name="T2" fmla="*/ 0 w 659"/>
                    <a:gd name="T3" fmla="*/ 364 h 364"/>
                    <a:gd name="T4" fmla="*/ 51 w 659"/>
                    <a:gd name="T5" fmla="*/ 0 h 364"/>
                    <a:gd name="T6" fmla="*/ 612 w 659"/>
                    <a:gd name="T7" fmla="*/ 0 h 364"/>
                    <a:gd name="T8" fmla="*/ 659 w 659"/>
                    <a:gd name="T9" fmla="*/ 364 h 364"/>
                  </a:gdLst>
                  <a:ahLst/>
                  <a:cxnLst>
                    <a:cxn ang="0">
                      <a:pos x="T0" y="T1"/>
                    </a:cxn>
                    <a:cxn ang="0">
                      <a:pos x="T2" y="T3"/>
                    </a:cxn>
                    <a:cxn ang="0">
                      <a:pos x="T4" y="T5"/>
                    </a:cxn>
                    <a:cxn ang="0">
                      <a:pos x="T6" y="T7"/>
                    </a:cxn>
                    <a:cxn ang="0">
                      <a:pos x="T8" y="T9"/>
                    </a:cxn>
                  </a:cxnLst>
                  <a:rect l="0" t="0" r="r" b="b"/>
                  <a:pathLst>
                    <a:path w="659" h="364">
                      <a:moveTo>
                        <a:pt x="659" y="364"/>
                      </a:moveTo>
                      <a:lnTo>
                        <a:pt x="0" y="364"/>
                      </a:lnTo>
                      <a:lnTo>
                        <a:pt x="51" y="0"/>
                      </a:lnTo>
                      <a:lnTo>
                        <a:pt x="612" y="0"/>
                      </a:lnTo>
                      <a:lnTo>
                        <a:pt x="659" y="364"/>
                      </a:lnTo>
                      <a:close/>
                    </a:path>
                  </a:pathLst>
                </a:custGeom>
                <a:solidFill>
                  <a:srgbClr val="D3D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48" name="Freeform 34">
                  <a:extLst>
                    <a:ext uri="{FF2B5EF4-FFF2-40B4-BE49-F238E27FC236}">
                      <a16:creationId xmlns:a16="http://schemas.microsoft.com/office/drawing/2014/main" id="{1D519F32-D90C-4BE4-93CF-833DA4FA81F7}"/>
                    </a:ext>
                  </a:extLst>
                </p:cNvPr>
                <p:cNvSpPr>
                  <a:spLocks/>
                </p:cNvSpPr>
                <p:nvPr/>
              </p:nvSpPr>
              <p:spPr bwMode="auto">
                <a:xfrm>
                  <a:off x="1652" y="3645"/>
                  <a:ext cx="754" cy="94"/>
                </a:xfrm>
                <a:custGeom>
                  <a:avLst/>
                  <a:gdLst>
                    <a:gd name="T0" fmla="*/ 758 w 772"/>
                    <a:gd name="T1" fmla="*/ 96 h 96"/>
                    <a:gd name="T2" fmla="*/ 12 w 772"/>
                    <a:gd name="T3" fmla="*/ 96 h 96"/>
                    <a:gd name="T4" fmla="*/ 0 w 772"/>
                    <a:gd name="T5" fmla="*/ 84 h 96"/>
                    <a:gd name="T6" fmla="*/ 2 w 772"/>
                    <a:gd name="T7" fmla="*/ 78 h 96"/>
                    <a:gd name="T8" fmla="*/ 48 w 772"/>
                    <a:gd name="T9" fmla="*/ 5 h 96"/>
                    <a:gd name="T10" fmla="*/ 58 w 772"/>
                    <a:gd name="T11" fmla="*/ 0 h 96"/>
                    <a:gd name="T12" fmla="*/ 715 w 772"/>
                    <a:gd name="T13" fmla="*/ 0 h 96"/>
                    <a:gd name="T14" fmla="*/ 725 w 772"/>
                    <a:gd name="T15" fmla="*/ 6 h 96"/>
                    <a:gd name="T16" fmla="*/ 768 w 772"/>
                    <a:gd name="T17" fmla="*/ 78 h 96"/>
                    <a:gd name="T18" fmla="*/ 764 w 772"/>
                    <a:gd name="T19" fmla="*/ 95 h 96"/>
                    <a:gd name="T20" fmla="*/ 758 w 772"/>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2" h="96">
                      <a:moveTo>
                        <a:pt x="758" y="96"/>
                      </a:moveTo>
                      <a:cubicBezTo>
                        <a:pt x="12" y="96"/>
                        <a:pt x="12" y="96"/>
                        <a:pt x="12" y="96"/>
                      </a:cubicBezTo>
                      <a:cubicBezTo>
                        <a:pt x="5" y="96"/>
                        <a:pt x="0" y="91"/>
                        <a:pt x="0" y="84"/>
                      </a:cubicBezTo>
                      <a:cubicBezTo>
                        <a:pt x="0" y="82"/>
                        <a:pt x="0" y="80"/>
                        <a:pt x="2" y="78"/>
                      </a:cubicBezTo>
                      <a:cubicBezTo>
                        <a:pt x="48" y="5"/>
                        <a:pt x="48" y="5"/>
                        <a:pt x="48" y="5"/>
                      </a:cubicBezTo>
                      <a:cubicBezTo>
                        <a:pt x="50" y="2"/>
                        <a:pt x="54" y="0"/>
                        <a:pt x="58" y="0"/>
                      </a:cubicBezTo>
                      <a:cubicBezTo>
                        <a:pt x="715" y="0"/>
                        <a:pt x="715" y="0"/>
                        <a:pt x="715" y="0"/>
                      </a:cubicBezTo>
                      <a:cubicBezTo>
                        <a:pt x="719" y="0"/>
                        <a:pt x="723" y="2"/>
                        <a:pt x="725" y="6"/>
                      </a:cubicBezTo>
                      <a:cubicBezTo>
                        <a:pt x="768" y="78"/>
                        <a:pt x="768" y="78"/>
                        <a:pt x="768" y="78"/>
                      </a:cubicBezTo>
                      <a:cubicBezTo>
                        <a:pt x="772" y="84"/>
                        <a:pt x="770" y="91"/>
                        <a:pt x="764" y="95"/>
                      </a:cubicBezTo>
                      <a:cubicBezTo>
                        <a:pt x="762" y="96"/>
                        <a:pt x="760" y="96"/>
                        <a:pt x="758" y="96"/>
                      </a:cubicBezTo>
                      <a:close/>
                    </a:path>
                  </a:pathLst>
                </a:custGeom>
                <a:solidFill>
                  <a:srgbClr val="BFB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49" name="Freeform 35">
                  <a:extLst>
                    <a:ext uri="{FF2B5EF4-FFF2-40B4-BE49-F238E27FC236}">
                      <a16:creationId xmlns:a16="http://schemas.microsoft.com/office/drawing/2014/main" id="{8963824A-1C40-4A48-8B8E-7D4EDD48192F}"/>
                    </a:ext>
                  </a:extLst>
                </p:cNvPr>
                <p:cNvSpPr>
                  <a:spLocks/>
                </p:cNvSpPr>
                <p:nvPr/>
              </p:nvSpPr>
              <p:spPr bwMode="auto">
                <a:xfrm>
                  <a:off x="507" y="1182"/>
                  <a:ext cx="3044" cy="1885"/>
                </a:xfrm>
                <a:custGeom>
                  <a:avLst/>
                  <a:gdLst>
                    <a:gd name="T0" fmla="*/ 3056 w 3114"/>
                    <a:gd name="T1" fmla="*/ 0 h 1928"/>
                    <a:gd name="T2" fmla="*/ 56 w 3114"/>
                    <a:gd name="T3" fmla="*/ 0 h 1928"/>
                    <a:gd name="T4" fmla="*/ 0 w 3114"/>
                    <a:gd name="T5" fmla="*/ 56 h 1928"/>
                    <a:gd name="T6" fmla="*/ 0 w 3114"/>
                    <a:gd name="T7" fmla="*/ 1928 h 1928"/>
                    <a:gd name="T8" fmla="*/ 3114 w 3114"/>
                    <a:gd name="T9" fmla="*/ 1928 h 1928"/>
                    <a:gd name="T10" fmla="*/ 3112 w 3114"/>
                    <a:gd name="T11" fmla="*/ 56 h 1928"/>
                    <a:gd name="T12" fmla="*/ 3056 w 3114"/>
                    <a:gd name="T13" fmla="*/ 0 h 1928"/>
                  </a:gdLst>
                  <a:ahLst/>
                  <a:cxnLst>
                    <a:cxn ang="0">
                      <a:pos x="T0" y="T1"/>
                    </a:cxn>
                    <a:cxn ang="0">
                      <a:pos x="T2" y="T3"/>
                    </a:cxn>
                    <a:cxn ang="0">
                      <a:pos x="T4" y="T5"/>
                    </a:cxn>
                    <a:cxn ang="0">
                      <a:pos x="T6" y="T7"/>
                    </a:cxn>
                    <a:cxn ang="0">
                      <a:pos x="T8" y="T9"/>
                    </a:cxn>
                    <a:cxn ang="0">
                      <a:pos x="T10" y="T11"/>
                    </a:cxn>
                    <a:cxn ang="0">
                      <a:pos x="T12" y="T13"/>
                    </a:cxn>
                  </a:cxnLst>
                  <a:rect l="0" t="0" r="r" b="b"/>
                  <a:pathLst>
                    <a:path w="3114" h="1928">
                      <a:moveTo>
                        <a:pt x="3056" y="0"/>
                      </a:moveTo>
                      <a:cubicBezTo>
                        <a:pt x="56" y="0"/>
                        <a:pt x="56" y="0"/>
                        <a:pt x="56" y="0"/>
                      </a:cubicBezTo>
                      <a:cubicBezTo>
                        <a:pt x="25" y="0"/>
                        <a:pt x="0" y="26"/>
                        <a:pt x="0" y="56"/>
                      </a:cubicBezTo>
                      <a:cubicBezTo>
                        <a:pt x="0" y="56"/>
                        <a:pt x="0" y="1910"/>
                        <a:pt x="0" y="1928"/>
                      </a:cubicBezTo>
                      <a:cubicBezTo>
                        <a:pt x="3114" y="1928"/>
                        <a:pt x="3114" y="1928"/>
                        <a:pt x="3114" y="1928"/>
                      </a:cubicBezTo>
                      <a:cubicBezTo>
                        <a:pt x="3114" y="1896"/>
                        <a:pt x="3112" y="56"/>
                        <a:pt x="3112" y="56"/>
                      </a:cubicBezTo>
                      <a:cubicBezTo>
                        <a:pt x="3112" y="26"/>
                        <a:pt x="3087" y="0"/>
                        <a:pt x="305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50" name="Freeform 36">
                  <a:extLst>
                    <a:ext uri="{FF2B5EF4-FFF2-40B4-BE49-F238E27FC236}">
                      <a16:creationId xmlns:a16="http://schemas.microsoft.com/office/drawing/2014/main" id="{BAA98FC0-5E3B-4A88-9D92-D8EAB5DC198B}"/>
                    </a:ext>
                  </a:extLst>
                </p:cNvPr>
                <p:cNvSpPr>
                  <a:spLocks/>
                </p:cNvSpPr>
                <p:nvPr/>
              </p:nvSpPr>
              <p:spPr bwMode="auto">
                <a:xfrm>
                  <a:off x="670" y="1338"/>
                  <a:ext cx="2718" cy="1552"/>
                </a:xfrm>
                <a:custGeom>
                  <a:avLst/>
                  <a:gdLst>
                    <a:gd name="T0" fmla="*/ 2776 w 2780"/>
                    <a:gd name="T1" fmla="*/ 0 h 1588"/>
                    <a:gd name="T2" fmla="*/ 4 w 2780"/>
                    <a:gd name="T3" fmla="*/ 0 h 1588"/>
                    <a:gd name="T4" fmla="*/ 0 w 2780"/>
                    <a:gd name="T5" fmla="*/ 4 h 1588"/>
                    <a:gd name="T6" fmla="*/ 0 w 2780"/>
                    <a:gd name="T7" fmla="*/ 1583 h 1588"/>
                    <a:gd name="T8" fmla="*/ 4 w 2780"/>
                    <a:gd name="T9" fmla="*/ 1588 h 1588"/>
                    <a:gd name="T10" fmla="*/ 2776 w 2780"/>
                    <a:gd name="T11" fmla="*/ 1588 h 1588"/>
                    <a:gd name="T12" fmla="*/ 2780 w 2780"/>
                    <a:gd name="T13" fmla="*/ 1583 h 1588"/>
                    <a:gd name="T14" fmla="*/ 2780 w 2780"/>
                    <a:gd name="T15" fmla="*/ 4 h 1588"/>
                    <a:gd name="T16" fmla="*/ 2776 w 2780"/>
                    <a:gd name="T17" fmla="*/ 0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0" h="1588">
                      <a:moveTo>
                        <a:pt x="2776" y="0"/>
                      </a:moveTo>
                      <a:cubicBezTo>
                        <a:pt x="4" y="0"/>
                        <a:pt x="4" y="0"/>
                        <a:pt x="4" y="0"/>
                      </a:cubicBezTo>
                      <a:cubicBezTo>
                        <a:pt x="2" y="0"/>
                        <a:pt x="0" y="2"/>
                        <a:pt x="0" y="4"/>
                      </a:cubicBezTo>
                      <a:cubicBezTo>
                        <a:pt x="0" y="1583"/>
                        <a:pt x="0" y="1583"/>
                        <a:pt x="0" y="1583"/>
                      </a:cubicBezTo>
                      <a:cubicBezTo>
                        <a:pt x="0" y="1586"/>
                        <a:pt x="2" y="1588"/>
                        <a:pt x="4" y="1588"/>
                      </a:cubicBezTo>
                      <a:cubicBezTo>
                        <a:pt x="2776" y="1588"/>
                        <a:pt x="2776" y="1588"/>
                        <a:pt x="2776" y="1588"/>
                      </a:cubicBezTo>
                      <a:cubicBezTo>
                        <a:pt x="2778" y="1588"/>
                        <a:pt x="2780" y="1586"/>
                        <a:pt x="2780" y="1583"/>
                      </a:cubicBezTo>
                      <a:cubicBezTo>
                        <a:pt x="2780" y="4"/>
                        <a:pt x="2780" y="4"/>
                        <a:pt x="2780" y="4"/>
                      </a:cubicBezTo>
                      <a:cubicBezTo>
                        <a:pt x="2780" y="2"/>
                        <a:pt x="2778" y="0"/>
                        <a:pt x="277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51" name="Freeform 37">
                  <a:extLst>
                    <a:ext uri="{FF2B5EF4-FFF2-40B4-BE49-F238E27FC236}">
                      <a16:creationId xmlns:a16="http://schemas.microsoft.com/office/drawing/2014/main" id="{14603CBF-B520-4B18-9EE3-A377E79F769A}"/>
                    </a:ext>
                  </a:extLst>
                </p:cNvPr>
                <p:cNvSpPr>
                  <a:spLocks/>
                </p:cNvSpPr>
                <p:nvPr/>
              </p:nvSpPr>
              <p:spPr bwMode="auto">
                <a:xfrm>
                  <a:off x="508" y="3067"/>
                  <a:ext cx="3044" cy="240"/>
                </a:xfrm>
                <a:custGeom>
                  <a:avLst/>
                  <a:gdLst>
                    <a:gd name="T0" fmla="*/ 3061 w 3114"/>
                    <a:gd name="T1" fmla="*/ 246 h 246"/>
                    <a:gd name="T2" fmla="*/ 56 w 3114"/>
                    <a:gd name="T3" fmla="*/ 246 h 246"/>
                    <a:gd name="T4" fmla="*/ 0 w 3114"/>
                    <a:gd name="T5" fmla="*/ 190 h 246"/>
                    <a:gd name="T6" fmla="*/ 0 w 3114"/>
                    <a:gd name="T7" fmla="*/ 0 h 246"/>
                    <a:gd name="T8" fmla="*/ 3114 w 3114"/>
                    <a:gd name="T9" fmla="*/ 0 h 246"/>
                    <a:gd name="T10" fmla="*/ 3114 w 3114"/>
                    <a:gd name="T11" fmla="*/ 190 h 246"/>
                    <a:gd name="T12" fmla="*/ 3061 w 3114"/>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3114" h="246">
                      <a:moveTo>
                        <a:pt x="3061" y="246"/>
                      </a:moveTo>
                      <a:cubicBezTo>
                        <a:pt x="56" y="246"/>
                        <a:pt x="56" y="246"/>
                        <a:pt x="56" y="246"/>
                      </a:cubicBezTo>
                      <a:cubicBezTo>
                        <a:pt x="25" y="246"/>
                        <a:pt x="0" y="221"/>
                        <a:pt x="0" y="190"/>
                      </a:cubicBezTo>
                      <a:cubicBezTo>
                        <a:pt x="0" y="190"/>
                        <a:pt x="0" y="6"/>
                        <a:pt x="0" y="0"/>
                      </a:cubicBezTo>
                      <a:cubicBezTo>
                        <a:pt x="3114" y="0"/>
                        <a:pt x="3114" y="0"/>
                        <a:pt x="3114" y="0"/>
                      </a:cubicBezTo>
                      <a:cubicBezTo>
                        <a:pt x="3114" y="3"/>
                        <a:pt x="3114" y="190"/>
                        <a:pt x="3114" y="190"/>
                      </a:cubicBezTo>
                      <a:cubicBezTo>
                        <a:pt x="3114" y="221"/>
                        <a:pt x="3092" y="246"/>
                        <a:pt x="3061" y="246"/>
                      </a:cubicBezTo>
                      <a:close/>
                    </a:path>
                  </a:pathLst>
                </a:custGeom>
                <a:solidFill>
                  <a:srgbClr val="EBEA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52" name="Oval 51">
                  <a:extLst>
                    <a:ext uri="{FF2B5EF4-FFF2-40B4-BE49-F238E27FC236}">
                      <a16:creationId xmlns:a16="http://schemas.microsoft.com/office/drawing/2014/main" id="{DCE62738-3953-4966-AA8B-E734CB31E810}"/>
                    </a:ext>
                  </a:extLst>
                </p:cNvPr>
                <p:cNvSpPr>
                  <a:spLocks noChangeArrowheads="1"/>
                </p:cNvSpPr>
                <p:nvPr/>
              </p:nvSpPr>
              <p:spPr bwMode="auto">
                <a:xfrm>
                  <a:off x="1983" y="3140"/>
                  <a:ext cx="94" cy="94"/>
                </a:xfrm>
                <a:prstGeom prst="ellipse">
                  <a:avLst/>
                </a:prstGeom>
                <a:solidFill>
                  <a:srgbClr val="D5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DECA6962-AD15-45D5-A83A-5EC6257E6245}"/>
                    </a:ext>
                  </a:extLst>
                </p:cNvPr>
                <p:cNvSpPr>
                  <a:spLocks noChangeArrowheads="1"/>
                </p:cNvSpPr>
                <p:nvPr/>
              </p:nvSpPr>
              <p:spPr bwMode="auto">
                <a:xfrm>
                  <a:off x="2011" y="1243"/>
                  <a:ext cx="38" cy="37"/>
                </a:xfrm>
                <a:prstGeom prst="ellipse">
                  <a:avLst/>
                </a:prstGeom>
                <a:solidFill>
                  <a:srgbClr val="62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grpSp>
          <p:pic>
            <p:nvPicPr>
              <p:cNvPr id="45" name="Picture 44">
                <a:extLst>
                  <a:ext uri="{FF2B5EF4-FFF2-40B4-BE49-F238E27FC236}">
                    <a16:creationId xmlns:a16="http://schemas.microsoft.com/office/drawing/2014/main" id="{E6DA8290-C321-4F85-90CA-4D05B09BBA73}"/>
                  </a:ext>
                </a:extLst>
              </p:cNvPr>
              <p:cNvPicPr>
                <a:picLocks noChangeAspect="1"/>
              </p:cNvPicPr>
              <p:nvPr/>
            </p:nvPicPr>
            <p:blipFill>
              <a:blip r:embed="rId7"/>
              <a:stretch>
                <a:fillRect/>
              </a:stretch>
            </p:blipFill>
            <p:spPr>
              <a:xfrm>
                <a:off x="3865015" y="2216282"/>
                <a:ext cx="3844220" cy="2263677"/>
              </a:xfrm>
              <a:prstGeom prst="rect">
                <a:avLst/>
              </a:prstGeom>
            </p:spPr>
          </p:pic>
        </p:grpSp>
        <p:grpSp>
          <p:nvGrpSpPr>
            <p:cNvPr id="27" name="Group 26">
              <a:extLst>
                <a:ext uri="{FF2B5EF4-FFF2-40B4-BE49-F238E27FC236}">
                  <a16:creationId xmlns:a16="http://schemas.microsoft.com/office/drawing/2014/main" id="{E3BF8EB2-23A9-4B6D-AC33-60446A3C3593}"/>
                </a:ext>
              </a:extLst>
            </p:cNvPr>
            <p:cNvGrpSpPr/>
            <p:nvPr/>
          </p:nvGrpSpPr>
          <p:grpSpPr>
            <a:xfrm>
              <a:off x="8561233" y="3545381"/>
              <a:ext cx="2962463" cy="1745621"/>
              <a:chOff x="6553949" y="3465353"/>
              <a:chExt cx="3615817" cy="2130607"/>
            </a:xfrm>
          </p:grpSpPr>
          <p:grpSp>
            <p:nvGrpSpPr>
              <p:cNvPr id="35" name="Group 34">
                <a:extLst>
                  <a:ext uri="{FF2B5EF4-FFF2-40B4-BE49-F238E27FC236}">
                    <a16:creationId xmlns:a16="http://schemas.microsoft.com/office/drawing/2014/main" id="{7DF9177E-7733-481F-AC4B-F4A3D04F55E1}"/>
                  </a:ext>
                </a:extLst>
              </p:cNvPr>
              <p:cNvGrpSpPr>
                <a:grpSpLocks noChangeAspect="1"/>
              </p:cNvGrpSpPr>
              <p:nvPr/>
            </p:nvGrpSpPr>
            <p:grpSpPr bwMode="auto">
              <a:xfrm>
                <a:off x="6553949" y="3465353"/>
                <a:ext cx="3615817" cy="2130607"/>
                <a:chOff x="66" y="165"/>
                <a:chExt cx="7548" cy="3990"/>
              </a:xfrm>
            </p:grpSpPr>
            <p:sp>
              <p:nvSpPr>
                <p:cNvPr id="37" name="AutoShape 13">
                  <a:extLst>
                    <a:ext uri="{FF2B5EF4-FFF2-40B4-BE49-F238E27FC236}">
                      <a16:creationId xmlns:a16="http://schemas.microsoft.com/office/drawing/2014/main" id="{29267FAE-3A0D-4AC1-8254-33D5F531CA24}"/>
                    </a:ext>
                  </a:extLst>
                </p:cNvPr>
                <p:cNvSpPr>
                  <a:spLocks noChangeAspect="1" noChangeArrowheads="1" noTextEdit="1"/>
                </p:cNvSpPr>
                <p:nvPr/>
              </p:nvSpPr>
              <p:spPr bwMode="auto">
                <a:xfrm>
                  <a:off x="66" y="165"/>
                  <a:ext cx="7548" cy="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38" name="Freeform 15">
                  <a:extLst>
                    <a:ext uri="{FF2B5EF4-FFF2-40B4-BE49-F238E27FC236}">
                      <a16:creationId xmlns:a16="http://schemas.microsoft.com/office/drawing/2014/main" id="{32FC6C45-C314-4CF4-982C-DDACC6667973}"/>
                    </a:ext>
                  </a:extLst>
                </p:cNvPr>
                <p:cNvSpPr>
                  <a:spLocks/>
                </p:cNvSpPr>
                <p:nvPr/>
              </p:nvSpPr>
              <p:spPr bwMode="auto">
                <a:xfrm>
                  <a:off x="707" y="165"/>
                  <a:ext cx="6252" cy="3796"/>
                </a:xfrm>
                <a:custGeom>
                  <a:avLst/>
                  <a:gdLst>
                    <a:gd name="T0" fmla="*/ 2596 w 2644"/>
                    <a:gd name="T1" fmla="*/ 0 h 1604"/>
                    <a:gd name="T2" fmla="*/ 48 w 2644"/>
                    <a:gd name="T3" fmla="*/ 0 h 1604"/>
                    <a:gd name="T4" fmla="*/ 0 w 2644"/>
                    <a:gd name="T5" fmla="*/ 48 h 1604"/>
                    <a:gd name="T6" fmla="*/ 0 w 2644"/>
                    <a:gd name="T7" fmla="*/ 1604 h 1604"/>
                    <a:gd name="T8" fmla="*/ 2644 w 2644"/>
                    <a:gd name="T9" fmla="*/ 1604 h 1604"/>
                    <a:gd name="T10" fmla="*/ 2644 w 2644"/>
                    <a:gd name="T11" fmla="*/ 48 h 1604"/>
                    <a:gd name="T12" fmla="*/ 2596 w 2644"/>
                    <a:gd name="T13" fmla="*/ 0 h 1604"/>
                  </a:gdLst>
                  <a:ahLst/>
                  <a:cxnLst>
                    <a:cxn ang="0">
                      <a:pos x="T0" y="T1"/>
                    </a:cxn>
                    <a:cxn ang="0">
                      <a:pos x="T2" y="T3"/>
                    </a:cxn>
                    <a:cxn ang="0">
                      <a:pos x="T4" y="T5"/>
                    </a:cxn>
                    <a:cxn ang="0">
                      <a:pos x="T6" y="T7"/>
                    </a:cxn>
                    <a:cxn ang="0">
                      <a:pos x="T8" y="T9"/>
                    </a:cxn>
                    <a:cxn ang="0">
                      <a:pos x="T10" y="T11"/>
                    </a:cxn>
                    <a:cxn ang="0">
                      <a:pos x="T12" y="T13"/>
                    </a:cxn>
                  </a:cxnLst>
                  <a:rect l="0" t="0" r="r" b="b"/>
                  <a:pathLst>
                    <a:path w="2644" h="1604">
                      <a:moveTo>
                        <a:pt x="2596" y="0"/>
                      </a:moveTo>
                      <a:cubicBezTo>
                        <a:pt x="48" y="0"/>
                        <a:pt x="48" y="0"/>
                        <a:pt x="48" y="0"/>
                      </a:cubicBezTo>
                      <a:cubicBezTo>
                        <a:pt x="21" y="0"/>
                        <a:pt x="0" y="21"/>
                        <a:pt x="0" y="48"/>
                      </a:cubicBezTo>
                      <a:cubicBezTo>
                        <a:pt x="0" y="48"/>
                        <a:pt x="0" y="1589"/>
                        <a:pt x="0" y="1604"/>
                      </a:cubicBezTo>
                      <a:cubicBezTo>
                        <a:pt x="2644" y="1604"/>
                        <a:pt x="2644" y="1604"/>
                        <a:pt x="2644" y="1604"/>
                      </a:cubicBezTo>
                      <a:cubicBezTo>
                        <a:pt x="2644" y="1577"/>
                        <a:pt x="2644" y="48"/>
                        <a:pt x="2644" y="48"/>
                      </a:cubicBezTo>
                      <a:cubicBezTo>
                        <a:pt x="2644" y="21"/>
                        <a:pt x="2622" y="0"/>
                        <a:pt x="259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39" name="Freeform 16">
                  <a:extLst>
                    <a:ext uri="{FF2B5EF4-FFF2-40B4-BE49-F238E27FC236}">
                      <a16:creationId xmlns:a16="http://schemas.microsoft.com/office/drawing/2014/main" id="{60A334FD-C093-4C2C-A7B8-64760108D13C}"/>
                    </a:ext>
                  </a:extLst>
                </p:cNvPr>
                <p:cNvSpPr>
                  <a:spLocks/>
                </p:cNvSpPr>
                <p:nvPr/>
              </p:nvSpPr>
              <p:spPr bwMode="auto">
                <a:xfrm>
                  <a:off x="951" y="413"/>
                  <a:ext cx="5776" cy="3302"/>
                </a:xfrm>
                <a:custGeom>
                  <a:avLst/>
                  <a:gdLst>
                    <a:gd name="T0" fmla="*/ 2440 w 2443"/>
                    <a:gd name="T1" fmla="*/ 0 h 1395"/>
                    <a:gd name="T2" fmla="*/ 4 w 2443"/>
                    <a:gd name="T3" fmla="*/ 0 h 1395"/>
                    <a:gd name="T4" fmla="*/ 0 w 2443"/>
                    <a:gd name="T5" fmla="*/ 3 h 1395"/>
                    <a:gd name="T6" fmla="*/ 0 w 2443"/>
                    <a:gd name="T7" fmla="*/ 1391 h 1395"/>
                    <a:gd name="T8" fmla="*/ 4 w 2443"/>
                    <a:gd name="T9" fmla="*/ 1395 h 1395"/>
                    <a:gd name="T10" fmla="*/ 2440 w 2443"/>
                    <a:gd name="T11" fmla="*/ 1395 h 1395"/>
                    <a:gd name="T12" fmla="*/ 2443 w 2443"/>
                    <a:gd name="T13" fmla="*/ 1391 h 1395"/>
                    <a:gd name="T14" fmla="*/ 2443 w 2443"/>
                    <a:gd name="T15" fmla="*/ 3 h 1395"/>
                    <a:gd name="T16" fmla="*/ 2440 w 2443"/>
                    <a:gd name="T17" fmla="*/ 0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3" h="1395">
                      <a:moveTo>
                        <a:pt x="2440" y="0"/>
                      </a:moveTo>
                      <a:cubicBezTo>
                        <a:pt x="4" y="0"/>
                        <a:pt x="4" y="0"/>
                        <a:pt x="4" y="0"/>
                      </a:cubicBezTo>
                      <a:cubicBezTo>
                        <a:pt x="2" y="0"/>
                        <a:pt x="0" y="1"/>
                        <a:pt x="0" y="3"/>
                      </a:cubicBezTo>
                      <a:cubicBezTo>
                        <a:pt x="0" y="1391"/>
                        <a:pt x="0" y="1391"/>
                        <a:pt x="0" y="1391"/>
                      </a:cubicBezTo>
                      <a:cubicBezTo>
                        <a:pt x="0" y="1393"/>
                        <a:pt x="2" y="1395"/>
                        <a:pt x="4" y="1395"/>
                      </a:cubicBezTo>
                      <a:cubicBezTo>
                        <a:pt x="2440" y="1395"/>
                        <a:pt x="2440" y="1395"/>
                        <a:pt x="2440" y="1395"/>
                      </a:cubicBezTo>
                      <a:cubicBezTo>
                        <a:pt x="2442" y="1395"/>
                        <a:pt x="2443" y="1393"/>
                        <a:pt x="2443" y="1391"/>
                      </a:cubicBezTo>
                      <a:cubicBezTo>
                        <a:pt x="2443" y="3"/>
                        <a:pt x="2443" y="3"/>
                        <a:pt x="2443" y="3"/>
                      </a:cubicBezTo>
                      <a:cubicBezTo>
                        <a:pt x="2443" y="1"/>
                        <a:pt x="2442" y="0"/>
                        <a:pt x="244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a:p>
                  <a:pPr algn="ctr" defTabSz="1219049">
                    <a:buClrTx/>
                    <a:defRPr/>
                  </a:pPr>
                  <a:endParaRPr lang="en-US" sz="1600" kern="1200">
                    <a:solidFill>
                      <a:prstClr val="white"/>
                    </a:solidFill>
                    <a:latin typeface="Arial" panose="020B0604020202020204" pitchFamily="34" charset="0"/>
                    <a:ea typeface="+mn-ea"/>
                    <a:cs typeface="Arial" panose="020B0604020202020204" pitchFamily="34" charset="0"/>
                  </a:endParaRPr>
                </a:p>
                <a:p>
                  <a:pPr algn="ctr" defTabSz="1219049">
                    <a:buClrTx/>
                    <a:defRPr/>
                  </a:pPr>
                  <a:endParaRPr lang="en-US" sz="1600" kern="1200">
                    <a:solidFill>
                      <a:prstClr val="white"/>
                    </a:solidFill>
                    <a:latin typeface="Arial" panose="020B0604020202020204" pitchFamily="34" charset="0"/>
                    <a:ea typeface="+mn-ea"/>
                    <a:cs typeface="Arial" panose="020B0604020202020204" pitchFamily="34" charset="0"/>
                  </a:endParaRPr>
                </a:p>
                <a:p>
                  <a:pPr algn="ctr" defTabSz="1219049">
                    <a:buClrTx/>
                    <a:defRPr/>
                  </a:pPr>
                  <a:endParaRPr lang="en-US" sz="1600" kern="1200">
                    <a:solidFill>
                      <a:prstClr val="white"/>
                    </a:solidFill>
                    <a:latin typeface="Arial" panose="020B0604020202020204" pitchFamily="34" charset="0"/>
                    <a:ea typeface="+mn-ea"/>
                    <a:cs typeface="Arial" panose="020B0604020202020204" pitchFamily="34" charset="0"/>
                  </a:endParaRPr>
                </a:p>
                <a:p>
                  <a:pPr algn="ctr" defTabSz="1219049">
                    <a:buClrTx/>
                    <a:defRPr/>
                  </a:pPr>
                  <a:r>
                    <a:rPr lang="en-US" sz="1600" kern="1200">
                      <a:solidFill>
                        <a:prstClr val="white"/>
                      </a:solidFill>
                      <a:latin typeface="Arial" panose="020B0604020202020204" pitchFamily="34" charset="0"/>
                      <a:ea typeface="+mn-ea"/>
                      <a:cs typeface="Arial" panose="020B0604020202020204" pitchFamily="34" charset="0"/>
                    </a:rPr>
                    <a:t>Put Your</a:t>
                  </a: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40" name="Oval 17">
                  <a:extLst>
                    <a:ext uri="{FF2B5EF4-FFF2-40B4-BE49-F238E27FC236}">
                      <a16:creationId xmlns:a16="http://schemas.microsoft.com/office/drawing/2014/main" id="{88905F9B-AB0B-4520-AA61-C77F6D5C88F2}"/>
                    </a:ext>
                  </a:extLst>
                </p:cNvPr>
                <p:cNvSpPr>
                  <a:spLocks noChangeArrowheads="1"/>
                </p:cNvSpPr>
                <p:nvPr/>
              </p:nvSpPr>
              <p:spPr bwMode="auto">
                <a:xfrm>
                  <a:off x="3788" y="255"/>
                  <a:ext cx="76" cy="76"/>
                </a:xfrm>
                <a:prstGeom prst="ellipse">
                  <a:avLst/>
                </a:prstGeom>
                <a:solidFill>
                  <a:srgbClr val="6362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41" name="Freeform 18">
                  <a:extLst>
                    <a:ext uri="{FF2B5EF4-FFF2-40B4-BE49-F238E27FC236}">
                      <a16:creationId xmlns:a16="http://schemas.microsoft.com/office/drawing/2014/main" id="{D2789F4B-2B9D-4693-903F-8F874243CE9E}"/>
                    </a:ext>
                  </a:extLst>
                </p:cNvPr>
                <p:cNvSpPr>
                  <a:spLocks/>
                </p:cNvSpPr>
                <p:nvPr/>
              </p:nvSpPr>
              <p:spPr bwMode="auto">
                <a:xfrm>
                  <a:off x="66" y="4117"/>
                  <a:ext cx="7546" cy="38"/>
                </a:xfrm>
                <a:custGeom>
                  <a:avLst/>
                  <a:gdLst>
                    <a:gd name="T0" fmla="*/ 3191 w 3191"/>
                    <a:gd name="T1" fmla="*/ 0 h 16"/>
                    <a:gd name="T2" fmla="*/ 3191 w 3191"/>
                    <a:gd name="T3" fmla="*/ 13 h 16"/>
                    <a:gd name="T4" fmla="*/ 3179 w 3191"/>
                    <a:gd name="T5" fmla="*/ 16 h 16"/>
                    <a:gd name="T6" fmla="*/ 12 w 3191"/>
                    <a:gd name="T7" fmla="*/ 16 h 16"/>
                    <a:gd name="T8" fmla="*/ 0 w 3191"/>
                    <a:gd name="T9" fmla="*/ 13 h 16"/>
                    <a:gd name="T10" fmla="*/ 0 w 3191"/>
                    <a:gd name="T11" fmla="*/ 0 h 16"/>
                    <a:gd name="T12" fmla="*/ 3191 w 3191"/>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191" h="16">
                      <a:moveTo>
                        <a:pt x="3191" y="0"/>
                      </a:moveTo>
                      <a:cubicBezTo>
                        <a:pt x="3191" y="13"/>
                        <a:pt x="3191" y="13"/>
                        <a:pt x="3191" y="13"/>
                      </a:cubicBezTo>
                      <a:cubicBezTo>
                        <a:pt x="3191" y="15"/>
                        <a:pt x="3186" y="16"/>
                        <a:pt x="3179" y="16"/>
                      </a:cubicBezTo>
                      <a:cubicBezTo>
                        <a:pt x="12" y="16"/>
                        <a:pt x="12" y="16"/>
                        <a:pt x="12" y="16"/>
                      </a:cubicBezTo>
                      <a:cubicBezTo>
                        <a:pt x="5" y="16"/>
                        <a:pt x="0" y="15"/>
                        <a:pt x="0" y="13"/>
                      </a:cubicBezTo>
                      <a:cubicBezTo>
                        <a:pt x="0" y="0"/>
                        <a:pt x="0" y="0"/>
                        <a:pt x="0" y="0"/>
                      </a:cubicBezTo>
                      <a:cubicBezTo>
                        <a:pt x="14" y="0"/>
                        <a:pt x="3179" y="0"/>
                        <a:pt x="3191" y="0"/>
                      </a:cubicBezTo>
                      <a:close/>
                    </a:path>
                  </a:pathLst>
                </a:custGeom>
                <a:solidFill>
                  <a:srgbClr val="BFB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42" name="Rectangle 19">
                  <a:extLst>
                    <a:ext uri="{FF2B5EF4-FFF2-40B4-BE49-F238E27FC236}">
                      <a16:creationId xmlns:a16="http://schemas.microsoft.com/office/drawing/2014/main" id="{63C71D7A-5A26-4AD2-85AB-83D497DDAC61}"/>
                    </a:ext>
                  </a:extLst>
                </p:cNvPr>
                <p:cNvSpPr>
                  <a:spLocks noChangeArrowheads="1"/>
                </p:cNvSpPr>
                <p:nvPr/>
              </p:nvSpPr>
              <p:spPr bwMode="auto">
                <a:xfrm>
                  <a:off x="66" y="3961"/>
                  <a:ext cx="7546" cy="159"/>
                </a:xfrm>
                <a:prstGeom prst="rect">
                  <a:avLst/>
                </a:prstGeom>
                <a:solidFill>
                  <a:srgbClr val="D4D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43" name="Freeform 20">
                  <a:extLst>
                    <a:ext uri="{FF2B5EF4-FFF2-40B4-BE49-F238E27FC236}">
                      <a16:creationId xmlns:a16="http://schemas.microsoft.com/office/drawing/2014/main" id="{E3F089C0-742B-44A8-9A5B-C7281E1F5DFF}"/>
                    </a:ext>
                  </a:extLst>
                </p:cNvPr>
                <p:cNvSpPr>
                  <a:spLocks/>
                </p:cNvSpPr>
                <p:nvPr/>
              </p:nvSpPr>
              <p:spPr bwMode="auto">
                <a:xfrm>
                  <a:off x="3351" y="3961"/>
                  <a:ext cx="950" cy="76"/>
                </a:xfrm>
                <a:custGeom>
                  <a:avLst/>
                  <a:gdLst>
                    <a:gd name="T0" fmla="*/ 395 w 402"/>
                    <a:gd name="T1" fmla="*/ 32 h 32"/>
                    <a:gd name="T2" fmla="*/ 7 w 402"/>
                    <a:gd name="T3" fmla="*/ 32 h 32"/>
                    <a:gd name="T4" fmla="*/ 0 w 402"/>
                    <a:gd name="T5" fmla="*/ 25 h 32"/>
                    <a:gd name="T6" fmla="*/ 0 w 402"/>
                    <a:gd name="T7" fmla="*/ 0 h 32"/>
                    <a:gd name="T8" fmla="*/ 402 w 402"/>
                    <a:gd name="T9" fmla="*/ 0 h 32"/>
                    <a:gd name="T10" fmla="*/ 402 w 402"/>
                    <a:gd name="T11" fmla="*/ 25 h 32"/>
                    <a:gd name="T12" fmla="*/ 395 w 40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02" h="32">
                      <a:moveTo>
                        <a:pt x="395" y="32"/>
                      </a:moveTo>
                      <a:cubicBezTo>
                        <a:pt x="7" y="32"/>
                        <a:pt x="7" y="32"/>
                        <a:pt x="7" y="32"/>
                      </a:cubicBezTo>
                      <a:cubicBezTo>
                        <a:pt x="3" y="32"/>
                        <a:pt x="0" y="29"/>
                        <a:pt x="0" y="25"/>
                      </a:cubicBezTo>
                      <a:cubicBezTo>
                        <a:pt x="0" y="25"/>
                        <a:pt x="0" y="1"/>
                        <a:pt x="0" y="0"/>
                      </a:cubicBezTo>
                      <a:cubicBezTo>
                        <a:pt x="402" y="0"/>
                        <a:pt x="402" y="0"/>
                        <a:pt x="402" y="0"/>
                      </a:cubicBezTo>
                      <a:cubicBezTo>
                        <a:pt x="402" y="1"/>
                        <a:pt x="402" y="25"/>
                        <a:pt x="402" y="25"/>
                      </a:cubicBezTo>
                      <a:cubicBezTo>
                        <a:pt x="402" y="29"/>
                        <a:pt x="399" y="32"/>
                        <a:pt x="395" y="32"/>
                      </a:cubicBezTo>
                      <a:close/>
                    </a:path>
                  </a:pathLst>
                </a:custGeom>
                <a:solidFill>
                  <a:srgbClr val="A5A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grpSp>
          <p:pic>
            <p:nvPicPr>
              <p:cNvPr id="36" name="Picture 35">
                <a:extLst>
                  <a:ext uri="{FF2B5EF4-FFF2-40B4-BE49-F238E27FC236}">
                    <a16:creationId xmlns:a16="http://schemas.microsoft.com/office/drawing/2014/main" id="{5BCE10CF-5F4F-4814-BB23-DC549CE41BBB}"/>
                  </a:ext>
                </a:extLst>
              </p:cNvPr>
              <p:cNvPicPr>
                <a:picLocks noChangeAspect="1"/>
              </p:cNvPicPr>
              <p:nvPr/>
            </p:nvPicPr>
            <p:blipFill>
              <a:blip r:embed="rId8"/>
              <a:stretch>
                <a:fillRect/>
              </a:stretch>
            </p:blipFill>
            <p:spPr>
              <a:xfrm>
                <a:off x="6977902" y="3575008"/>
                <a:ext cx="2766953" cy="1819824"/>
              </a:xfrm>
              <a:prstGeom prst="rect">
                <a:avLst/>
              </a:prstGeom>
            </p:spPr>
          </p:pic>
        </p:grpSp>
        <p:grpSp>
          <p:nvGrpSpPr>
            <p:cNvPr id="28" name="Group 27">
              <a:extLst>
                <a:ext uri="{FF2B5EF4-FFF2-40B4-BE49-F238E27FC236}">
                  <a16:creationId xmlns:a16="http://schemas.microsoft.com/office/drawing/2014/main" id="{BB174B6E-1165-4E4F-867A-71E9CBB04AB0}"/>
                </a:ext>
              </a:extLst>
            </p:cNvPr>
            <p:cNvGrpSpPr/>
            <p:nvPr/>
          </p:nvGrpSpPr>
          <p:grpSpPr>
            <a:xfrm>
              <a:off x="5782868" y="3812260"/>
              <a:ext cx="984245" cy="1462118"/>
              <a:chOff x="3162831" y="3791090"/>
              <a:chExt cx="1201315" cy="1784579"/>
            </a:xfrm>
          </p:grpSpPr>
          <p:grpSp>
            <p:nvGrpSpPr>
              <p:cNvPr id="29" name="Group 28">
                <a:extLst>
                  <a:ext uri="{FF2B5EF4-FFF2-40B4-BE49-F238E27FC236}">
                    <a16:creationId xmlns:a16="http://schemas.microsoft.com/office/drawing/2014/main" id="{9F984F8E-AD1D-4C19-AE51-5E572A9051DA}"/>
                  </a:ext>
                </a:extLst>
              </p:cNvPr>
              <p:cNvGrpSpPr>
                <a:grpSpLocks noChangeAspect="1"/>
              </p:cNvGrpSpPr>
              <p:nvPr/>
            </p:nvGrpSpPr>
            <p:grpSpPr bwMode="auto">
              <a:xfrm>
                <a:off x="3162831" y="3791090"/>
                <a:ext cx="1201315" cy="1784579"/>
                <a:chOff x="528" y="692"/>
                <a:chExt cx="2072" cy="3078"/>
              </a:xfrm>
            </p:grpSpPr>
            <p:sp>
              <p:nvSpPr>
                <p:cNvPr id="31" name="AutoShape 3">
                  <a:extLst>
                    <a:ext uri="{FF2B5EF4-FFF2-40B4-BE49-F238E27FC236}">
                      <a16:creationId xmlns:a16="http://schemas.microsoft.com/office/drawing/2014/main" id="{BE4BF0DB-8A11-4182-9F76-581A990D10E1}"/>
                    </a:ext>
                  </a:extLst>
                </p:cNvPr>
                <p:cNvSpPr>
                  <a:spLocks noChangeAspect="1" noChangeArrowheads="1" noTextEdit="1"/>
                </p:cNvSpPr>
                <p:nvPr/>
              </p:nvSpPr>
              <p:spPr bwMode="auto">
                <a:xfrm>
                  <a:off x="529" y="692"/>
                  <a:ext cx="2071" cy="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32" name="Freeform 5">
                  <a:extLst>
                    <a:ext uri="{FF2B5EF4-FFF2-40B4-BE49-F238E27FC236}">
                      <a16:creationId xmlns:a16="http://schemas.microsoft.com/office/drawing/2014/main" id="{1D0D2024-CFE0-42CE-859E-E26BD38531E0}"/>
                    </a:ext>
                  </a:extLst>
                </p:cNvPr>
                <p:cNvSpPr>
                  <a:spLocks/>
                </p:cNvSpPr>
                <p:nvPr/>
              </p:nvSpPr>
              <p:spPr bwMode="auto">
                <a:xfrm>
                  <a:off x="528" y="693"/>
                  <a:ext cx="2072" cy="3076"/>
                </a:xfrm>
                <a:custGeom>
                  <a:avLst/>
                  <a:gdLst>
                    <a:gd name="T0" fmla="*/ 112 w 1528"/>
                    <a:gd name="T1" fmla="*/ 0 h 2269"/>
                    <a:gd name="T2" fmla="*/ 1416 w 1528"/>
                    <a:gd name="T3" fmla="*/ 0 h 2269"/>
                    <a:gd name="T4" fmla="*/ 1528 w 1528"/>
                    <a:gd name="T5" fmla="*/ 112 h 2269"/>
                    <a:gd name="T6" fmla="*/ 1528 w 1528"/>
                    <a:gd name="T7" fmla="*/ 2157 h 2269"/>
                    <a:gd name="T8" fmla="*/ 1416 w 1528"/>
                    <a:gd name="T9" fmla="*/ 2269 h 2269"/>
                    <a:gd name="T10" fmla="*/ 112 w 1528"/>
                    <a:gd name="T11" fmla="*/ 2269 h 2269"/>
                    <a:gd name="T12" fmla="*/ 0 w 1528"/>
                    <a:gd name="T13" fmla="*/ 2157 h 2269"/>
                    <a:gd name="T14" fmla="*/ 0 w 1528"/>
                    <a:gd name="T15" fmla="*/ 112 h 2269"/>
                    <a:gd name="T16" fmla="*/ 112 w 1528"/>
                    <a:gd name="T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8" h="2269">
                      <a:moveTo>
                        <a:pt x="112" y="0"/>
                      </a:moveTo>
                      <a:cubicBezTo>
                        <a:pt x="1416" y="0"/>
                        <a:pt x="1416" y="0"/>
                        <a:pt x="1416" y="0"/>
                      </a:cubicBezTo>
                      <a:cubicBezTo>
                        <a:pt x="1477" y="0"/>
                        <a:pt x="1528" y="50"/>
                        <a:pt x="1528" y="112"/>
                      </a:cubicBezTo>
                      <a:cubicBezTo>
                        <a:pt x="1528" y="2157"/>
                        <a:pt x="1528" y="2157"/>
                        <a:pt x="1528" y="2157"/>
                      </a:cubicBezTo>
                      <a:cubicBezTo>
                        <a:pt x="1528" y="2218"/>
                        <a:pt x="1477" y="2269"/>
                        <a:pt x="1416" y="2269"/>
                      </a:cubicBezTo>
                      <a:cubicBezTo>
                        <a:pt x="112" y="2269"/>
                        <a:pt x="112" y="2269"/>
                        <a:pt x="112" y="2269"/>
                      </a:cubicBezTo>
                      <a:cubicBezTo>
                        <a:pt x="50" y="2269"/>
                        <a:pt x="0" y="2218"/>
                        <a:pt x="0" y="2157"/>
                      </a:cubicBezTo>
                      <a:cubicBezTo>
                        <a:pt x="0" y="112"/>
                        <a:pt x="0" y="112"/>
                        <a:pt x="0" y="112"/>
                      </a:cubicBezTo>
                      <a:cubicBezTo>
                        <a:pt x="0" y="50"/>
                        <a:pt x="50" y="0"/>
                        <a:pt x="11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33" name="Oval 7">
                  <a:extLst>
                    <a:ext uri="{FF2B5EF4-FFF2-40B4-BE49-F238E27FC236}">
                      <a16:creationId xmlns:a16="http://schemas.microsoft.com/office/drawing/2014/main" id="{C357BBA9-6702-419B-9688-FAE4B0BA18D8}"/>
                    </a:ext>
                  </a:extLst>
                </p:cNvPr>
                <p:cNvSpPr>
                  <a:spLocks noChangeArrowheads="1"/>
                </p:cNvSpPr>
                <p:nvPr/>
              </p:nvSpPr>
              <p:spPr bwMode="auto">
                <a:xfrm>
                  <a:off x="1487" y="3544"/>
                  <a:ext cx="154" cy="153"/>
                </a:xfrm>
                <a:prstGeom prst="ellipse">
                  <a:avLst/>
                </a:prstGeom>
                <a:solidFill>
                  <a:srgbClr val="D3D1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sp>
              <p:nvSpPr>
                <p:cNvPr id="34" name="Oval 8">
                  <a:extLst>
                    <a:ext uri="{FF2B5EF4-FFF2-40B4-BE49-F238E27FC236}">
                      <a16:creationId xmlns:a16="http://schemas.microsoft.com/office/drawing/2014/main" id="{90D64ED6-42C7-4762-84E5-EC6556B6DC11}"/>
                    </a:ext>
                  </a:extLst>
                </p:cNvPr>
                <p:cNvSpPr>
                  <a:spLocks noChangeArrowheads="1"/>
                </p:cNvSpPr>
                <p:nvPr/>
              </p:nvSpPr>
              <p:spPr bwMode="auto">
                <a:xfrm>
                  <a:off x="1545" y="838"/>
                  <a:ext cx="38" cy="38"/>
                </a:xfrm>
                <a:prstGeom prst="ellipse">
                  <a:avLst/>
                </a:prstGeom>
                <a:solidFill>
                  <a:srgbClr val="C4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4" tIns="60952" rIns="121904" bIns="60952" numCol="1" anchor="t" anchorCtr="0" compatLnSpc="1">
                  <a:prstTxWarp prst="textNoShape">
                    <a:avLst/>
                  </a:prstTxWarp>
                </a:bodyPr>
                <a:lstStyle/>
                <a:p>
                  <a:pPr algn="ctr" defTabSz="1219049">
                    <a:buClrTx/>
                    <a:defRPr/>
                  </a:pPr>
                  <a:endParaRPr lang="en-US" sz="1600" kern="1200">
                    <a:solidFill>
                      <a:srgbClr val="434A54"/>
                    </a:solidFill>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id="{BE0099E3-B934-4438-8B78-63862B55CF27}"/>
                  </a:ext>
                </a:extLst>
              </p:cNvPr>
              <p:cNvPicPr>
                <a:picLocks noChangeAspect="1"/>
              </p:cNvPicPr>
              <p:nvPr/>
            </p:nvPicPr>
            <p:blipFill rotWithShape="1">
              <a:blip r:embed="rId9"/>
              <a:srcRect t="700" r="8806" b="227"/>
              <a:stretch/>
            </p:blipFill>
            <p:spPr>
              <a:xfrm>
                <a:off x="3219163" y="3941134"/>
                <a:ext cx="1088649" cy="1419871"/>
              </a:xfrm>
              <a:prstGeom prst="rect">
                <a:avLst/>
              </a:prstGeom>
            </p:spPr>
          </p:pic>
        </p:grpSp>
      </p:grpSp>
    </p:spTree>
    <p:extLst>
      <p:ext uri="{BB962C8B-B14F-4D97-AF65-F5344CB8AC3E}">
        <p14:creationId xmlns:p14="http://schemas.microsoft.com/office/powerpoint/2010/main" val="31970611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3A50-904D-42E9-A251-DF16506D7305}"/>
              </a:ext>
            </a:extLst>
          </p:cNvPr>
          <p:cNvSpPr>
            <a:spLocks noGrp="1"/>
          </p:cNvSpPr>
          <p:nvPr>
            <p:ph type="title"/>
          </p:nvPr>
        </p:nvSpPr>
        <p:spPr/>
        <p:txBody>
          <a:bodyPr>
            <a:normAutofit/>
          </a:bodyPr>
          <a:lstStyle/>
          <a:p>
            <a:r>
              <a:rPr lang="en-US" sz="3400" dirty="0">
                <a:solidFill>
                  <a:srgbClr val="FF0000"/>
                </a:solidFill>
              </a:rPr>
              <a:t>Duke Energy – LP Rotor - L-0 Blade Problem</a:t>
            </a:r>
          </a:p>
        </p:txBody>
      </p:sp>
      <p:sp>
        <p:nvSpPr>
          <p:cNvPr id="7" name="Rectangle 6">
            <a:extLst>
              <a:ext uri="{FF2B5EF4-FFF2-40B4-BE49-F238E27FC236}">
                <a16:creationId xmlns:a16="http://schemas.microsoft.com/office/drawing/2014/main" id="{40A04026-594D-4CF9-A0E8-1D2633F6CF47}"/>
              </a:ext>
            </a:extLst>
          </p:cNvPr>
          <p:cNvSpPr/>
          <p:nvPr/>
        </p:nvSpPr>
        <p:spPr>
          <a:xfrm>
            <a:off x="503934" y="1387617"/>
            <a:ext cx="6400462" cy="4592966"/>
          </a:xfrm>
          <a:prstGeom prst="rect">
            <a:avLst/>
          </a:prstGeom>
        </p:spPr>
        <p:txBody>
          <a:bodyPr wrap="square" lIns="0" tIns="60923" rIns="0" bIns="60923">
            <a:noAutofit/>
          </a:bodyPr>
          <a:lstStyle/>
          <a:p>
            <a:pPr marL="285722" lvl="2" indent="-285722" defTabSz="609539">
              <a:lnSpc>
                <a:spcPct val="110000"/>
              </a:lnSpc>
              <a:spcBef>
                <a:spcPts val="900"/>
              </a:spcBef>
              <a:spcAft>
                <a:spcPts val="100"/>
              </a:spcAft>
              <a:buClr>
                <a:srgbClr val="9FA0A4"/>
              </a:buClr>
              <a:buSzPct val="50000"/>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Unit was started after an outage and there was a vibration step change on one of the LP turbines (Vibration levels were well below the alarm level)</a:t>
            </a:r>
          </a:p>
          <a:p>
            <a:pPr marL="285722" lvl="2" indent="-285722" defTabSz="609539">
              <a:lnSpc>
                <a:spcPct val="110000"/>
              </a:lnSpc>
              <a:spcBef>
                <a:spcPts val="900"/>
              </a:spcBef>
              <a:spcAft>
                <a:spcPts val="100"/>
              </a:spcAft>
              <a:buClr>
                <a:srgbClr val="9FA0A4"/>
              </a:buClr>
              <a:buSzPct val="50000"/>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Engineering and the plant were notified</a:t>
            </a:r>
          </a:p>
          <a:p>
            <a:pPr marL="285722" lvl="2" indent="-285722" defTabSz="609539">
              <a:lnSpc>
                <a:spcPct val="110000"/>
              </a:lnSpc>
              <a:spcBef>
                <a:spcPts val="900"/>
              </a:spcBef>
              <a:spcAft>
                <a:spcPts val="100"/>
              </a:spcAft>
              <a:buClr>
                <a:srgbClr val="9FA0A4"/>
              </a:buClr>
              <a:buSzPct val="50000"/>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Vibration data was collected and unit was retired for an inspection</a:t>
            </a:r>
          </a:p>
          <a:p>
            <a:pPr marL="285722" lvl="2" indent="-285722" defTabSz="609539">
              <a:lnSpc>
                <a:spcPct val="110000"/>
              </a:lnSpc>
              <a:spcBef>
                <a:spcPts val="900"/>
              </a:spcBef>
              <a:spcAft>
                <a:spcPts val="100"/>
              </a:spcAft>
              <a:buClr>
                <a:srgbClr val="9FA0A4"/>
              </a:buClr>
              <a:buSzPct val="50000"/>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Bolts on lower half of flow sleeve had broke and flow sleeve contacted L-0 blades</a:t>
            </a:r>
          </a:p>
        </p:txBody>
      </p:sp>
      <p:sp>
        <p:nvSpPr>
          <p:cNvPr id="8" name="Rectangle 7">
            <a:extLst>
              <a:ext uri="{FF2B5EF4-FFF2-40B4-BE49-F238E27FC236}">
                <a16:creationId xmlns:a16="http://schemas.microsoft.com/office/drawing/2014/main" id="{EDEB5BCF-5666-4E35-A6BB-A796183A9560}"/>
              </a:ext>
            </a:extLst>
          </p:cNvPr>
          <p:cNvSpPr/>
          <p:nvPr/>
        </p:nvSpPr>
        <p:spPr>
          <a:xfrm>
            <a:off x="7153206" y="1392619"/>
            <a:ext cx="4748211" cy="4592966"/>
          </a:xfrm>
          <a:prstGeom prst="rect">
            <a:avLst/>
          </a:prstGeom>
        </p:spPr>
        <p:txBody>
          <a:bodyPr wrap="square" lIns="0" tIns="60923" rIns="0" bIns="60923">
            <a:noAutofit/>
          </a:bodyPr>
          <a:lstStyle/>
          <a:p>
            <a:pPr marL="285722" lvl="2" indent="-285722" defTabSz="609539">
              <a:lnSpc>
                <a:spcPct val="110000"/>
              </a:lnSpc>
              <a:spcBef>
                <a:spcPts val="900"/>
              </a:spcBef>
              <a:spcAft>
                <a:spcPts val="100"/>
              </a:spcAft>
              <a:buClr>
                <a:srgbClr val="9FA0A4"/>
              </a:buClr>
              <a:buSzPct val="50000"/>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Upper half of flow sleeve was no longer supported by lower half</a:t>
            </a:r>
          </a:p>
          <a:p>
            <a:pPr marL="285722" lvl="2" indent="-285722" defTabSz="609539">
              <a:lnSpc>
                <a:spcPct val="110000"/>
              </a:lnSpc>
              <a:spcBef>
                <a:spcPts val="900"/>
              </a:spcBef>
              <a:spcAft>
                <a:spcPts val="100"/>
              </a:spcAft>
              <a:buClr>
                <a:srgbClr val="9FA0A4"/>
              </a:buClr>
              <a:buSzPct val="50000"/>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Although we had minor damage to the LP blades, we avoided damaging multiple stages of blades, packing, and diaphragms if we had a severe blade liberation.</a:t>
            </a:r>
          </a:p>
          <a:p>
            <a:pPr marL="285722" lvl="2" indent="-285722" defTabSz="609539">
              <a:lnSpc>
                <a:spcPct val="110000"/>
              </a:lnSpc>
              <a:spcBef>
                <a:spcPts val="900"/>
              </a:spcBef>
              <a:spcAft>
                <a:spcPts val="100"/>
              </a:spcAft>
              <a:buClr>
                <a:srgbClr val="9FA0A4"/>
              </a:buClr>
              <a:buSzPct val="50000"/>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Estimated avoided cost - $4.1M </a:t>
            </a:r>
          </a:p>
          <a:p>
            <a:pPr marL="230165" lvl="2" indent="-230165" defTabSz="609539">
              <a:lnSpc>
                <a:spcPct val="110000"/>
              </a:lnSpc>
              <a:spcBef>
                <a:spcPts val="900"/>
              </a:spcBef>
              <a:spcAft>
                <a:spcPts val="100"/>
              </a:spcAft>
              <a:buClr>
                <a:srgbClr val="9FA0A4"/>
              </a:buClr>
              <a:buSzPct val="50000"/>
              <a:buFont typeface="Arial" panose="020B0604020202020204" pitchFamily="34" charset="0"/>
              <a:buChar char="▲"/>
            </a:pPr>
            <a:endParaRPr lang="en-US" sz="1600" kern="1200" dirty="0">
              <a:solidFill>
                <a:prstClr val="black"/>
              </a:solidFill>
              <a:ea typeface="+mn-ea"/>
              <a:cs typeface="+mn-cs"/>
            </a:endParaRPr>
          </a:p>
        </p:txBody>
      </p:sp>
      <p:pic>
        <p:nvPicPr>
          <p:cNvPr id="9" name="Picture 8" descr="DSC02103.JPG">
            <a:extLst>
              <a:ext uri="{FF2B5EF4-FFF2-40B4-BE49-F238E27FC236}">
                <a16:creationId xmlns:a16="http://schemas.microsoft.com/office/drawing/2014/main" id="{23C28050-A515-422F-99B8-F7DDC6E42DEF}"/>
              </a:ext>
            </a:extLst>
          </p:cNvPr>
          <p:cNvPicPr/>
          <p:nvPr/>
        </p:nvPicPr>
        <p:blipFill>
          <a:blip r:embed="rId2" cstate="print"/>
          <a:stretch>
            <a:fillRect/>
          </a:stretch>
        </p:blipFill>
        <p:spPr>
          <a:xfrm>
            <a:off x="1408789" y="3829635"/>
            <a:ext cx="3365062" cy="2523797"/>
          </a:xfrm>
          <a:prstGeom prst="rect">
            <a:avLst/>
          </a:prstGeom>
        </p:spPr>
      </p:pic>
      <p:pic>
        <p:nvPicPr>
          <p:cNvPr id="10" name="Picture 9" descr="DSC02132.JPG">
            <a:extLst>
              <a:ext uri="{FF2B5EF4-FFF2-40B4-BE49-F238E27FC236}">
                <a16:creationId xmlns:a16="http://schemas.microsoft.com/office/drawing/2014/main" id="{C0BF9D72-98EB-4B7A-AA6D-293F608E5E86}"/>
              </a:ext>
            </a:extLst>
          </p:cNvPr>
          <p:cNvPicPr/>
          <p:nvPr/>
        </p:nvPicPr>
        <p:blipFill>
          <a:blip r:embed="rId3" cstate="print"/>
          <a:stretch>
            <a:fillRect/>
          </a:stretch>
        </p:blipFill>
        <p:spPr>
          <a:xfrm>
            <a:off x="3326240" y="4973247"/>
            <a:ext cx="1909514" cy="1674663"/>
          </a:xfrm>
          <a:prstGeom prst="rect">
            <a:avLst/>
          </a:prstGeom>
        </p:spPr>
      </p:pic>
      <p:pic>
        <p:nvPicPr>
          <p:cNvPr id="11" name="Picture 2">
            <a:extLst>
              <a:ext uri="{FF2B5EF4-FFF2-40B4-BE49-F238E27FC236}">
                <a16:creationId xmlns:a16="http://schemas.microsoft.com/office/drawing/2014/main" id="{E600AF75-D54F-4088-8D6E-1F64EA2F88B7}"/>
              </a:ext>
            </a:extLst>
          </p:cNvPr>
          <p:cNvPicPr>
            <a:picLocks noChangeAspect="1" noChangeArrowheads="1"/>
          </p:cNvPicPr>
          <p:nvPr/>
        </p:nvPicPr>
        <p:blipFill rotWithShape="1">
          <a:blip r:embed="rId4" cstate="print"/>
          <a:srcRect b="6508"/>
          <a:stretch/>
        </p:blipFill>
        <p:spPr bwMode="auto">
          <a:xfrm>
            <a:off x="8058060" y="3760826"/>
            <a:ext cx="3467742" cy="2510238"/>
          </a:xfrm>
          <a:prstGeom prst="rect">
            <a:avLst/>
          </a:prstGeom>
          <a:noFill/>
          <a:ln w="9525">
            <a:noFill/>
            <a:miter lim="800000"/>
            <a:headEnd/>
            <a:tailEnd/>
          </a:ln>
        </p:spPr>
      </p:pic>
      <p:sp>
        <p:nvSpPr>
          <p:cNvPr id="14" name="Footer Placeholder 4">
            <a:extLst>
              <a:ext uri="{FF2B5EF4-FFF2-40B4-BE49-F238E27FC236}">
                <a16:creationId xmlns:a16="http://schemas.microsoft.com/office/drawing/2014/main" id="{B9D72E3E-3169-4B54-8113-9E52641E48AC}"/>
              </a:ext>
            </a:extLst>
          </p:cNvPr>
          <p:cNvSpPr>
            <a:spLocks noGrp="1"/>
          </p:cNvSpPr>
          <p:nvPr>
            <p:ph type="ftr" sz="quarter" idx="3"/>
          </p:nvPr>
        </p:nvSpPr>
        <p:spPr>
          <a:xfrm>
            <a:off x="503934" y="6552388"/>
            <a:ext cx="7183465" cy="123111"/>
          </a:xfrm>
        </p:spPr>
        <p:txBody>
          <a:bodyPr/>
          <a:lstStyle/>
          <a:p>
            <a:pPr defTabSz="609539">
              <a:buClrTx/>
            </a:pPr>
            <a:r>
              <a:rPr lang="en-GB" kern="1200" dirty="0">
                <a:solidFill>
                  <a:prstClr val="black"/>
                </a:solidFill>
                <a:ea typeface="+mn-ea"/>
              </a:rPr>
              <a:t>© 2019 AVEVA Group plc and its subsidiaries. All rights reserved.</a:t>
            </a:r>
          </a:p>
        </p:txBody>
      </p:sp>
    </p:spTree>
    <p:extLst>
      <p:ext uri="{BB962C8B-B14F-4D97-AF65-F5344CB8AC3E}">
        <p14:creationId xmlns:p14="http://schemas.microsoft.com/office/powerpoint/2010/main" val="32066524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pic>
        <p:nvPicPr>
          <p:cNvPr id="1539" name="Google Shape;1539;p103"/>
          <p:cNvPicPr preferRelativeResize="0">
            <a:picLocks noGrp="1"/>
          </p:cNvPicPr>
          <p:nvPr>
            <p:ph type="clipArt" idx="3"/>
          </p:nvPr>
        </p:nvPicPr>
        <p:blipFill/>
        <p:spPr>
          <a:xfrm>
            <a:off x="10420776" y="6311457"/>
            <a:ext cx="1156800" cy="262500"/>
          </a:xfrm>
          <a:prstGeom prst="rect">
            <a:avLst/>
          </a:prstGeom>
          <a:blipFill rotWithShape="1">
            <a:blip r:embed="rId3">
              <a:alphaModFix/>
            </a:blip>
            <a:stretch>
              <a:fillRect/>
            </a:stretch>
          </a:blipFill>
          <a:ln>
            <a:noFill/>
          </a:ln>
        </p:spPr>
      </p:pic>
      <p:pic>
        <p:nvPicPr>
          <p:cNvPr id="1540" name="Google Shape;1540;p103"/>
          <p:cNvPicPr preferRelativeResize="0">
            <a:picLocks noGrp="1"/>
          </p:cNvPicPr>
          <p:nvPr>
            <p:ph type="pic" idx="2"/>
          </p:nvPr>
        </p:nvPicPr>
        <p:blipFill rotWithShape="1">
          <a:blip r:embed="rId4">
            <a:alphaModFix/>
          </a:blip>
          <a:srcRect l="99" r="89"/>
          <a:stretch/>
        </p:blipFill>
        <p:spPr>
          <a:xfrm>
            <a:off x="-9143" y="-9146"/>
            <a:ext cx="12205637" cy="6878698"/>
          </a:xfrm>
          <a:prstGeom prst="rect">
            <a:avLst/>
          </a:prstGeom>
          <a:solidFill>
            <a:schemeClr val="dk1">
              <a:alpha val="9800"/>
            </a:schemeClr>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2" name="Parallélogramme 1"/>
          <p:cNvSpPr/>
          <p:nvPr/>
        </p:nvSpPr>
        <p:spPr>
          <a:xfrm rot="10800000" flipV="1">
            <a:off x="3105424" y="2425563"/>
            <a:ext cx="3009871" cy="1364423"/>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Actionable Data</a:t>
            </a:r>
          </a:p>
        </p:txBody>
      </p:sp>
      <p:sp>
        <p:nvSpPr>
          <p:cNvPr id="9" name="Parallélogramme 8"/>
          <p:cNvSpPr/>
          <p:nvPr/>
        </p:nvSpPr>
        <p:spPr>
          <a:xfrm rot="10800000" flipV="1">
            <a:off x="206651" y="2425564"/>
            <a:ext cx="3009870" cy="1364423"/>
          </a:xfrm>
          <a:prstGeom prst="parallelogram">
            <a:avLst>
              <a:gd name="adj" fmla="val 4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Quality Vibration Signals</a:t>
            </a:r>
          </a:p>
        </p:txBody>
      </p:sp>
      <p:sp>
        <p:nvSpPr>
          <p:cNvPr id="11" name="Parallélogramme 10"/>
          <p:cNvSpPr/>
          <p:nvPr/>
        </p:nvSpPr>
        <p:spPr>
          <a:xfrm rot="10800000" flipV="1">
            <a:off x="6004198" y="2476518"/>
            <a:ext cx="3009872" cy="1364423"/>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Data Analytics</a:t>
            </a:r>
          </a:p>
        </p:txBody>
      </p:sp>
      <p:sp>
        <p:nvSpPr>
          <p:cNvPr id="12" name="Parallélogramme 11"/>
          <p:cNvSpPr/>
          <p:nvPr/>
        </p:nvSpPr>
        <p:spPr>
          <a:xfrm rot="10800000" flipV="1">
            <a:off x="8902972" y="2476518"/>
            <a:ext cx="3009873" cy="1364424"/>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Predict Failure Modes</a:t>
            </a:r>
          </a:p>
        </p:txBody>
      </p:sp>
      <p:grpSp>
        <p:nvGrpSpPr>
          <p:cNvPr id="3" name="Group 2">
            <a:extLst>
              <a:ext uri="{FF2B5EF4-FFF2-40B4-BE49-F238E27FC236}">
                <a16:creationId xmlns:a16="http://schemas.microsoft.com/office/drawing/2014/main" id="{CB4B0EF6-B4FE-543E-80FA-2C031E189CE7}"/>
              </a:ext>
            </a:extLst>
          </p:cNvPr>
          <p:cNvGrpSpPr/>
          <p:nvPr/>
        </p:nvGrpSpPr>
        <p:grpSpPr>
          <a:xfrm>
            <a:off x="7743789" y="5849106"/>
            <a:ext cx="2191384" cy="725106"/>
            <a:chOff x="6309407" y="4425246"/>
            <a:chExt cx="2191384" cy="725106"/>
          </a:xfrm>
        </p:grpSpPr>
        <p:pic>
          <p:nvPicPr>
            <p:cNvPr id="4" name="Picture 3" descr="A close up of a sign&#10;&#10;Description generated with high confidence">
              <a:extLst>
                <a:ext uri="{FF2B5EF4-FFF2-40B4-BE49-F238E27FC236}">
                  <a16:creationId xmlns:a16="http://schemas.microsoft.com/office/drawing/2014/main" id="{F4A62001-C723-A48A-F0D3-4BD4015DB0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5" name="Picture 4" descr="A close up of a sign&#10;&#10;Description generated with high confidence">
              <a:extLst>
                <a:ext uri="{FF2B5EF4-FFF2-40B4-BE49-F238E27FC236}">
                  <a16:creationId xmlns:a16="http://schemas.microsoft.com/office/drawing/2014/main" id="{24F70C17-AAB2-2412-F956-A2A782251B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extLst>
      <p:ext uri="{BB962C8B-B14F-4D97-AF65-F5344CB8AC3E}">
        <p14:creationId xmlns:p14="http://schemas.microsoft.com/office/powerpoint/2010/main" val="4024833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04"/>
          <p:cNvSpPr txBox="1">
            <a:spLocks noGrp="1"/>
          </p:cNvSpPr>
          <p:nvPr>
            <p:ph type="title" idx="4294967295"/>
          </p:nvPr>
        </p:nvSpPr>
        <p:spPr>
          <a:xfrm>
            <a:off x="1933149" y="890750"/>
            <a:ext cx="8324100" cy="1569900"/>
          </a:xfrm>
          <a:prstGeom prst="rect">
            <a:avLst/>
          </a:prstGeom>
          <a:noFill/>
          <a:ln>
            <a:noFill/>
          </a:ln>
        </p:spPr>
        <p:txBody>
          <a:bodyPr spcFirstLastPara="1" wrap="square" lIns="61200" tIns="45700" rIns="91425" bIns="45700" anchor="t" anchorCtr="0">
            <a:spAutoFit/>
          </a:bodyPr>
          <a:lstStyle/>
          <a:p>
            <a:pPr marL="0" lvl="0" indent="0" algn="ctr" rtl="0">
              <a:lnSpc>
                <a:spcPct val="100000"/>
              </a:lnSpc>
              <a:spcBef>
                <a:spcPts val="0"/>
              </a:spcBef>
              <a:spcAft>
                <a:spcPts val="0"/>
              </a:spcAft>
              <a:buSzPts val="5600"/>
              <a:buNone/>
            </a:pPr>
            <a:r>
              <a:rPr lang="fr-FR" sz="4800">
                <a:solidFill>
                  <a:schemeClr val="lt1"/>
                </a:solidFill>
              </a:rPr>
              <a:t>Thank you!</a:t>
            </a:r>
            <a:endParaRPr sz="4800">
              <a:solidFill>
                <a:schemeClr val="lt1"/>
              </a:solidFill>
            </a:endParaRPr>
          </a:p>
          <a:p>
            <a:pPr marL="0" lvl="0" indent="0" algn="ctr" rtl="0">
              <a:lnSpc>
                <a:spcPct val="100000"/>
              </a:lnSpc>
              <a:spcBef>
                <a:spcPts val="0"/>
              </a:spcBef>
              <a:spcAft>
                <a:spcPts val="0"/>
              </a:spcAft>
              <a:buSzPts val="5600"/>
              <a:buNone/>
            </a:pPr>
            <a:r>
              <a:rPr lang="fr-FR" sz="4800">
                <a:solidFill>
                  <a:schemeClr val="lt1"/>
                </a:solidFill>
              </a:rPr>
              <a:t>Meet us on the RISE stand</a:t>
            </a:r>
            <a:endParaRPr sz="4800" b="1">
              <a:solidFill>
                <a:schemeClr val="lt1"/>
              </a:solidFill>
              <a:latin typeface="Calibri"/>
              <a:ea typeface="Calibri"/>
              <a:cs typeface="Calibri"/>
              <a:sym typeface="Calibri"/>
            </a:endParaRPr>
          </a:p>
        </p:txBody>
      </p:sp>
      <p:sp>
        <p:nvSpPr>
          <p:cNvPr id="1546" name="Google Shape;1546;p104"/>
          <p:cNvSpPr txBox="1"/>
          <p:nvPr/>
        </p:nvSpPr>
        <p:spPr>
          <a:xfrm>
            <a:off x="331675" y="4720225"/>
            <a:ext cx="5830200" cy="9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2000" b="1">
                <a:solidFill>
                  <a:srgbClr val="FFFFFF"/>
                </a:solidFill>
                <a:latin typeface="Calibri"/>
                <a:ea typeface="Calibri"/>
                <a:cs typeface="Calibri"/>
                <a:sym typeface="Calibri"/>
              </a:rPr>
              <a:t>Christian FRENEAT</a:t>
            </a:r>
            <a:endParaRPr sz="2000" b="1">
              <a:solidFill>
                <a:srgbClr val="FFFFFF"/>
              </a:solidFill>
              <a:latin typeface="Calibri"/>
              <a:ea typeface="Calibri"/>
              <a:cs typeface="Calibri"/>
              <a:sym typeface="Calibri"/>
            </a:endParaRPr>
          </a:p>
          <a:p>
            <a:pPr marL="0" lvl="0" indent="0" algn="l" rtl="0">
              <a:spcBef>
                <a:spcPts val="0"/>
              </a:spcBef>
              <a:spcAft>
                <a:spcPts val="0"/>
              </a:spcAft>
              <a:buNone/>
            </a:pPr>
            <a:r>
              <a:rPr lang="fr-FR" sz="2000">
                <a:solidFill>
                  <a:srgbClr val="FFFFFF"/>
                </a:solidFill>
                <a:latin typeface="Calibri"/>
                <a:ea typeface="Calibri"/>
                <a:cs typeface="Calibri"/>
                <a:sym typeface="Calibri"/>
              </a:rPr>
              <a:t>International Sales &amp; Business Development</a:t>
            </a:r>
            <a:endParaRPr sz="2000">
              <a:solidFill>
                <a:srgbClr val="FFFFFF"/>
              </a:solidFill>
              <a:latin typeface="Calibri"/>
              <a:ea typeface="Calibri"/>
              <a:cs typeface="Calibri"/>
              <a:sym typeface="Calibri"/>
            </a:endParaRPr>
          </a:p>
        </p:txBody>
      </p:sp>
      <p:sp>
        <p:nvSpPr>
          <p:cNvPr id="1547" name="Google Shape;1547;p104"/>
          <p:cNvSpPr txBox="1"/>
          <p:nvPr/>
        </p:nvSpPr>
        <p:spPr>
          <a:xfrm>
            <a:off x="7576525" y="4720225"/>
            <a:ext cx="4153800" cy="995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FR" sz="2000" b="1">
                <a:solidFill>
                  <a:srgbClr val="FFFFFF"/>
                </a:solidFill>
                <a:latin typeface="Calibri"/>
                <a:ea typeface="Calibri"/>
                <a:cs typeface="Calibri"/>
                <a:sym typeface="Calibri"/>
              </a:rPr>
              <a:t>Yasin DEMIRDELEN</a:t>
            </a:r>
            <a:endParaRPr sz="2000" b="1">
              <a:solidFill>
                <a:srgbClr val="FFFFFF"/>
              </a:solidFill>
              <a:latin typeface="Calibri"/>
              <a:ea typeface="Calibri"/>
              <a:cs typeface="Calibri"/>
              <a:sym typeface="Calibri"/>
            </a:endParaRPr>
          </a:p>
          <a:p>
            <a:pPr marL="0" lvl="0" indent="0" algn="r" rtl="0">
              <a:spcBef>
                <a:spcPts val="0"/>
              </a:spcBef>
              <a:spcAft>
                <a:spcPts val="0"/>
              </a:spcAft>
              <a:buNone/>
            </a:pPr>
            <a:r>
              <a:rPr lang="fr-FR" sz="2000">
                <a:solidFill>
                  <a:srgbClr val="FFFFFF"/>
                </a:solidFill>
                <a:latin typeface="Calibri"/>
                <a:ea typeface="Calibri"/>
                <a:cs typeface="Calibri"/>
                <a:sym typeface="Calibri"/>
              </a:rPr>
              <a:t>Software End User Sales Leader</a:t>
            </a:r>
            <a:endParaRPr sz="2000">
              <a:solidFill>
                <a:srgbClr val="FFFFFF"/>
              </a:solidFill>
              <a:latin typeface="Calibri"/>
              <a:ea typeface="Calibri"/>
              <a:cs typeface="Calibri"/>
              <a:sym typeface="Calibri"/>
            </a:endParaRPr>
          </a:p>
        </p:txBody>
      </p:sp>
      <p:pic>
        <p:nvPicPr>
          <p:cNvPr id="1548" name="Google Shape;1548;p104"/>
          <p:cNvPicPr preferRelativeResize="0"/>
          <p:nvPr/>
        </p:nvPicPr>
        <p:blipFill>
          <a:blip r:embed="rId3">
            <a:alphaModFix/>
          </a:blip>
          <a:stretch>
            <a:fillRect/>
          </a:stretch>
        </p:blipFill>
        <p:spPr>
          <a:xfrm>
            <a:off x="10101924" y="3133000"/>
            <a:ext cx="1628400" cy="1628400"/>
          </a:xfrm>
          <a:prstGeom prst="ellipse">
            <a:avLst/>
          </a:prstGeom>
          <a:noFill/>
          <a:ln>
            <a:noFill/>
          </a:ln>
        </p:spPr>
      </p:pic>
      <p:pic>
        <p:nvPicPr>
          <p:cNvPr id="1549" name="Google Shape;1549;p104"/>
          <p:cNvPicPr preferRelativeResize="0"/>
          <p:nvPr/>
        </p:nvPicPr>
        <p:blipFill>
          <a:blip r:embed="rId4">
            <a:alphaModFix/>
          </a:blip>
          <a:stretch>
            <a:fillRect/>
          </a:stretch>
        </p:blipFill>
        <p:spPr>
          <a:xfrm>
            <a:off x="460074" y="3133000"/>
            <a:ext cx="1628400" cy="1628400"/>
          </a:xfrm>
          <a:prstGeom prst="ellipse">
            <a:avLst/>
          </a:prstGeom>
          <a:noFill/>
          <a:ln>
            <a:noFill/>
          </a:ln>
        </p:spPr>
      </p:pic>
      <p:pic>
        <p:nvPicPr>
          <p:cNvPr id="1550" name="Google Shape;1550;p104"/>
          <p:cNvPicPr preferRelativeResize="0"/>
          <p:nvPr/>
        </p:nvPicPr>
        <p:blipFill>
          <a:blip r:embed="rId5">
            <a:alphaModFix/>
          </a:blip>
          <a:stretch>
            <a:fillRect/>
          </a:stretch>
        </p:blipFill>
        <p:spPr>
          <a:xfrm>
            <a:off x="322304" y="260475"/>
            <a:ext cx="1903925" cy="1216775"/>
          </a:xfrm>
          <a:prstGeom prst="rect">
            <a:avLst/>
          </a:prstGeom>
          <a:noFill/>
          <a:ln>
            <a:noFill/>
          </a:ln>
        </p:spPr>
      </p:pic>
      <p:grpSp>
        <p:nvGrpSpPr>
          <p:cNvPr id="1551" name="Google Shape;1551;p104"/>
          <p:cNvGrpSpPr/>
          <p:nvPr/>
        </p:nvGrpSpPr>
        <p:grpSpPr>
          <a:xfrm>
            <a:off x="3134825" y="2664400"/>
            <a:ext cx="5920750" cy="2007388"/>
            <a:chOff x="3233900" y="2712825"/>
            <a:chExt cx="5920750" cy="2007388"/>
          </a:xfrm>
        </p:grpSpPr>
        <p:sp>
          <p:nvSpPr>
            <p:cNvPr id="1552" name="Google Shape;1552;p104"/>
            <p:cNvSpPr/>
            <p:nvPr/>
          </p:nvSpPr>
          <p:spPr>
            <a:xfrm>
              <a:off x="3245700" y="2712825"/>
              <a:ext cx="5900400" cy="20073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3" name="Google Shape;1553;p104"/>
            <p:cNvPicPr preferRelativeResize="0"/>
            <p:nvPr/>
          </p:nvPicPr>
          <p:blipFill>
            <a:blip r:embed="rId6">
              <a:alphaModFix/>
            </a:blip>
            <a:stretch>
              <a:fillRect/>
            </a:stretch>
          </p:blipFill>
          <p:spPr>
            <a:xfrm>
              <a:off x="3233900" y="2744163"/>
              <a:ext cx="5920750" cy="1976050"/>
            </a:xfrm>
            <a:prstGeom prst="rect">
              <a:avLst/>
            </a:prstGeom>
            <a:noFill/>
            <a:ln>
              <a:noFill/>
            </a:ln>
          </p:spPr>
        </p:pic>
      </p:grpSp>
      <p:grpSp>
        <p:nvGrpSpPr>
          <p:cNvPr id="5" name="Group 4">
            <a:extLst>
              <a:ext uri="{FF2B5EF4-FFF2-40B4-BE49-F238E27FC236}">
                <a16:creationId xmlns:a16="http://schemas.microsoft.com/office/drawing/2014/main" id="{A76A4602-DE63-9F52-F887-A6D835A8FC5C}"/>
              </a:ext>
            </a:extLst>
          </p:cNvPr>
          <p:cNvGrpSpPr/>
          <p:nvPr/>
        </p:nvGrpSpPr>
        <p:grpSpPr>
          <a:xfrm>
            <a:off x="7743789" y="5849106"/>
            <a:ext cx="2191384" cy="725106"/>
            <a:chOff x="6309407" y="4425246"/>
            <a:chExt cx="2191384" cy="725106"/>
          </a:xfrm>
        </p:grpSpPr>
        <p:pic>
          <p:nvPicPr>
            <p:cNvPr id="6" name="Picture 5" descr="A close up of a sign&#10;&#10;Description generated with high confidence">
              <a:extLst>
                <a:ext uri="{FF2B5EF4-FFF2-40B4-BE49-F238E27FC236}">
                  <a16:creationId xmlns:a16="http://schemas.microsoft.com/office/drawing/2014/main" id="{F790319D-E558-F4AE-7736-6DFDE68CA12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7" name="Picture 6" descr="A close up of a sign&#10;&#10;Description generated with high confidence">
              <a:extLst>
                <a:ext uri="{FF2B5EF4-FFF2-40B4-BE49-F238E27FC236}">
                  <a16:creationId xmlns:a16="http://schemas.microsoft.com/office/drawing/2014/main" id="{4E8B3AEC-F398-D601-7B98-6716CE4D356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77"/>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It all starts with quality signals.</a:t>
            </a:r>
          </a:p>
        </p:txBody>
      </p:sp>
      <p:sp>
        <p:nvSpPr>
          <p:cNvPr id="1217" name="Google Shape;1217;p77"/>
          <p:cNvSpPr txBox="1"/>
          <p:nvPr/>
        </p:nvSpPr>
        <p:spPr>
          <a:xfrm>
            <a:off x="143425" y="4510700"/>
            <a:ext cx="3558900" cy="726300"/>
          </a:xfrm>
          <a:prstGeom prst="rect">
            <a:avLst/>
          </a:prstGeom>
          <a:noFill/>
          <a:ln>
            <a:noFill/>
          </a:ln>
        </p:spPr>
        <p:txBody>
          <a:bodyPr spcFirstLastPara="1" wrap="square" lIns="91425" tIns="91425" rIns="91425" bIns="91425" anchor="ctr" anchorCtr="0">
            <a:noAutofit/>
          </a:bodyPr>
          <a:lstStyle/>
          <a:p>
            <a:pPr marL="0" lvl="0" indent="0" algn="ctr" rtl="0">
              <a:spcBef>
                <a:spcPts val="900"/>
              </a:spcBef>
              <a:spcAft>
                <a:spcPts val="0"/>
              </a:spcAft>
              <a:buNone/>
            </a:pPr>
            <a:r>
              <a:rPr lang="en-US" sz="2400" dirty="0">
                <a:solidFill>
                  <a:srgbClr val="2D5078"/>
                </a:solidFill>
                <a:latin typeface="Calibri" panose="020F0502020204030204" pitchFamily="34" charset="0"/>
                <a:ea typeface="Calibri"/>
                <a:cs typeface="Calibri" panose="020F0502020204030204" pitchFamily="34" charset="0"/>
                <a:sym typeface="Calibri"/>
              </a:rPr>
              <a:t>Quality</a:t>
            </a:r>
            <a:br>
              <a:rPr lang="en-US" sz="2400" dirty="0">
                <a:solidFill>
                  <a:srgbClr val="2D5078"/>
                </a:solidFill>
                <a:latin typeface="Calibri" panose="020F0502020204030204" pitchFamily="34" charset="0"/>
                <a:ea typeface="Calibri"/>
                <a:cs typeface="Calibri" panose="020F0502020204030204" pitchFamily="34" charset="0"/>
                <a:sym typeface="Calibri"/>
              </a:rPr>
            </a:br>
            <a:r>
              <a:rPr lang="en-US" sz="2400" dirty="0">
                <a:solidFill>
                  <a:srgbClr val="2D5078"/>
                </a:solidFill>
                <a:latin typeface="Calibri" panose="020F0502020204030204" pitchFamily="34" charset="0"/>
                <a:ea typeface="Calibri"/>
                <a:cs typeface="Calibri" panose="020F0502020204030204" pitchFamily="34" charset="0"/>
                <a:sym typeface="Calibri"/>
              </a:rPr>
              <a:t>vibration signals</a:t>
            </a:r>
            <a:endParaRPr lang="en-US" dirty="0">
              <a:solidFill>
                <a:srgbClr val="2D5078"/>
              </a:solidFill>
              <a:latin typeface="Calibri" panose="020F0502020204030204" pitchFamily="34" charset="0"/>
              <a:ea typeface="Calibri"/>
              <a:cs typeface="Calibri" panose="020F0502020204030204" pitchFamily="34" charset="0"/>
              <a:sym typeface="Calibri"/>
            </a:endParaRPr>
          </a:p>
        </p:txBody>
      </p:sp>
      <p:sp>
        <p:nvSpPr>
          <p:cNvPr id="1218" name="Google Shape;1218;p77"/>
          <p:cNvSpPr txBox="1"/>
          <p:nvPr/>
        </p:nvSpPr>
        <p:spPr>
          <a:xfrm>
            <a:off x="6269850" y="2342213"/>
            <a:ext cx="4483500" cy="726300"/>
          </a:xfrm>
          <a:prstGeom prst="rect">
            <a:avLst/>
          </a:prstGeom>
          <a:noFill/>
          <a:ln>
            <a:noFill/>
          </a:ln>
        </p:spPr>
        <p:txBody>
          <a:bodyPr spcFirstLastPara="1" wrap="square" lIns="91425" tIns="91425" rIns="91425" bIns="91425" anchor="t" anchorCtr="0">
            <a:noAutofit/>
          </a:bodyPr>
          <a:lstStyle/>
          <a:p>
            <a:pPr marL="0" lvl="0" indent="0" algn="l" rtl="0">
              <a:spcBef>
                <a:spcPts val="900"/>
              </a:spcBef>
              <a:spcAft>
                <a:spcPts val="0"/>
              </a:spcAft>
              <a:buNone/>
            </a:pPr>
            <a:r>
              <a:rPr lang="en-US" sz="2400" dirty="0">
                <a:solidFill>
                  <a:srgbClr val="2D5078"/>
                </a:solidFill>
                <a:latin typeface="Calibri" panose="020F0502020204030204" pitchFamily="34" charset="0"/>
                <a:ea typeface="Calibri"/>
                <a:cs typeface="Calibri" panose="020F0502020204030204" pitchFamily="34" charset="0"/>
                <a:sym typeface="Calibri"/>
              </a:rPr>
              <a:t>Actionable data</a:t>
            </a:r>
            <a:endParaRPr lang="en-US" dirty="0">
              <a:solidFill>
                <a:srgbClr val="2D5078"/>
              </a:solidFill>
              <a:latin typeface="Calibri" panose="020F0502020204030204" pitchFamily="34" charset="0"/>
              <a:ea typeface="Calibri"/>
              <a:cs typeface="Calibri" panose="020F0502020204030204" pitchFamily="34" charset="0"/>
              <a:sym typeface="Calibri"/>
            </a:endParaRPr>
          </a:p>
        </p:txBody>
      </p:sp>
      <p:sp>
        <p:nvSpPr>
          <p:cNvPr id="1219" name="Google Shape;1219;p77"/>
          <p:cNvSpPr txBox="1"/>
          <p:nvPr/>
        </p:nvSpPr>
        <p:spPr>
          <a:xfrm>
            <a:off x="6269850" y="4292550"/>
            <a:ext cx="4483500" cy="726300"/>
          </a:xfrm>
          <a:prstGeom prst="rect">
            <a:avLst/>
          </a:prstGeom>
          <a:noFill/>
          <a:ln>
            <a:noFill/>
          </a:ln>
        </p:spPr>
        <p:txBody>
          <a:bodyPr spcFirstLastPara="1" wrap="square" lIns="91425" tIns="91425" rIns="91425" bIns="91425" anchor="t" anchorCtr="0">
            <a:noAutofit/>
          </a:bodyPr>
          <a:lstStyle/>
          <a:p>
            <a:pPr marL="0" lvl="0" indent="0" algn="l" rtl="0">
              <a:spcBef>
                <a:spcPts val="900"/>
              </a:spcBef>
              <a:spcAft>
                <a:spcPts val="0"/>
              </a:spcAft>
              <a:buNone/>
            </a:pPr>
            <a:r>
              <a:rPr lang="en-US" sz="2400" dirty="0">
                <a:solidFill>
                  <a:srgbClr val="2D5078"/>
                </a:solidFill>
                <a:latin typeface="Calibri" panose="020F0502020204030204" pitchFamily="34" charset="0"/>
                <a:ea typeface="Calibri"/>
                <a:cs typeface="Calibri" panose="020F0502020204030204" pitchFamily="34" charset="0"/>
                <a:sym typeface="Calibri"/>
              </a:rPr>
              <a:t>Expert diagnosis</a:t>
            </a:r>
            <a:endParaRPr lang="en-US" dirty="0">
              <a:solidFill>
                <a:srgbClr val="2D5078"/>
              </a:solidFill>
              <a:latin typeface="Calibri" panose="020F0502020204030204" pitchFamily="34" charset="0"/>
              <a:ea typeface="Calibri"/>
              <a:cs typeface="Calibri" panose="020F0502020204030204" pitchFamily="34" charset="0"/>
              <a:sym typeface="Calibri"/>
            </a:endParaRPr>
          </a:p>
        </p:txBody>
      </p:sp>
      <p:sp>
        <p:nvSpPr>
          <p:cNvPr id="1220" name="Google Shape;1220;p77"/>
          <p:cNvSpPr/>
          <p:nvPr/>
        </p:nvSpPr>
        <p:spPr>
          <a:xfrm>
            <a:off x="3473721" y="1544438"/>
            <a:ext cx="1538400" cy="4227900"/>
          </a:xfrm>
          <a:prstGeom prst="leftBrace">
            <a:avLst>
              <a:gd name="adj1" fmla="val 50000"/>
              <a:gd name="adj2" fmla="val 50107"/>
            </a:avLst>
          </a:prstGeom>
          <a:noFill/>
          <a:ln w="28575" cap="flat" cmpd="sng">
            <a:solidFill>
              <a:srgbClr val="FF69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latin typeface="Calibri" panose="020F0502020204030204" pitchFamily="34" charset="0"/>
              <a:cs typeface="Calibri" panose="020F0502020204030204" pitchFamily="34" charset="0"/>
            </a:endParaRPr>
          </a:p>
        </p:txBody>
      </p:sp>
      <p:sp>
        <p:nvSpPr>
          <p:cNvPr id="1221" name="Google Shape;1221;p77"/>
          <p:cNvSpPr/>
          <p:nvPr/>
        </p:nvSpPr>
        <p:spPr>
          <a:xfrm>
            <a:off x="606925" y="1596375"/>
            <a:ext cx="2631900" cy="896400"/>
          </a:xfrm>
          <a:prstGeom prst="roundRect">
            <a:avLst>
              <a:gd name="adj" fmla="val 16667"/>
            </a:avLst>
          </a:prstGeom>
          <a:solidFill>
            <a:srgbClr val="FF695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latin typeface="Calibri" panose="020F0502020204030204" pitchFamily="34" charset="0"/>
                <a:ea typeface="Calibri"/>
                <a:cs typeface="Calibri" panose="020F0502020204030204" pitchFamily="34" charset="0"/>
                <a:sym typeface="Calibri"/>
              </a:rPr>
              <a:t>Instrumentation</a:t>
            </a:r>
          </a:p>
          <a:p>
            <a:pPr marL="0" lvl="0" indent="0" algn="ctr" rtl="0">
              <a:spcBef>
                <a:spcPts val="0"/>
              </a:spcBef>
              <a:spcAft>
                <a:spcPts val="0"/>
              </a:spcAft>
              <a:buNone/>
            </a:pPr>
            <a:r>
              <a:rPr lang="en-US" sz="2400" dirty="0">
                <a:solidFill>
                  <a:srgbClr val="FFFFFF"/>
                </a:solidFill>
                <a:latin typeface="Calibri" panose="020F0502020204030204" pitchFamily="34" charset="0"/>
                <a:ea typeface="Calibri"/>
                <a:cs typeface="Calibri" panose="020F0502020204030204" pitchFamily="34" charset="0"/>
                <a:sym typeface="Calibri"/>
              </a:rPr>
              <a:t>and software</a:t>
            </a:r>
          </a:p>
        </p:txBody>
      </p:sp>
      <p:sp>
        <p:nvSpPr>
          <p:cNvPr id="1222" name="Google Shape;1222;p77"/>
          <p:cNvSpPr/>
          <p:nvPr/>
        </p:nvSpPr>
        <p:spPr>
          <a:xfrm>
            <a:off x="8719800" y="2439275"/>
            <a:ext cx="2890200" cy="532200"/>
          </a:xfrm>
          <a:prstGeom prst="roundRect">
            <a:avLst>
              <a:gd name="adj" fmla="val 16667"/>
            </a:avLst>
          </a:prstGeom>
          <a:solidFill>
            <a:srgbClr val="FF695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latin typeface="Calibri" panose="020F0502020204030204" pitchFamily="34" charset="0"/>
                <a:ea typeface="Calibri"/>
                <a:cs typeface="Calibri" panose="020F0502020204030204" pitchFamily="34" charset="0"/>
                <a:sym typeface="Calibri"/>
              </a:rPr>
              <a:t>AI-Driven processing</a:t>
            </a:r>
          </a:p>
        </p:txBody>
      </p:sp>
      <p:sp>
        <p:nvSpPr>
          <p:cNvPr id="1223" name="Google Shape;1223;p77"/>
          <p:cNvSpPr/>
          <p:nvPr/>
        </p:nvSpPr>
        <p:spPr>
          <a:xfrm>
            <a:off x="8719800" y="4389600"/>
            <a:ext cx="2890200" cy="532200"/>
          </a:xfrm>
          <a:prstGeom prst="roundRect">
            <a:avLst>
              <a:gd name="adj" fmla="val 16667"/>
            </a:avLst>
          </a:prstGeom>
          <a:solidFill>
            <a:srgbClr val="FF695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latin typeface="Calibri" panose="020F0502020204030204" pitchFamily="34" charset="0"/>
                <a:ea typeface="Calibri"/>
                <a:cs typeface="Calibri" panose="020F0502020204030204" pitchFamily="34" charset="0"/>
                <a:sym typeface="Calibri"/>
              </a:rPr>
              <a:t>Services</a:t>
            </a:r>
          </a:p>
        </p:txBody>
      </p:sp>
      <p:pic>
        <p:nvPicPr>
          <p:cNvPr id="1224" name="Google Shape;1224;p77"/>
          <p:cNvPicPr preferRelativeResize="0"/>
          <p:nvPr/>
        </p:nvPicPr>
        <p:blipFill>
          <a:blip r:embed="rId3">
            <a:alphaModFix/>
          </a:blip>
          <a:stretch>
            <a:fillRect/>
          </a:stretch>
        </p:blipFill>
        <p:spPr>
          <a:xfrm>
            <a:off x="4674087" y="3929388"/>
            <a:ext cx="1452620" cy="1452620"/>
          </a:xfrm>
          <a:prstGeom prst="rect">
            <a:avLst/>
          </a:prstGeom>
          <a:noFill/>
          <a:ln>
            <a:noFill/>
          </a:ln>
        </p:spPr>
      </p:pic>
      <p:grpSp>
        <p:nvGrpSpPr>
          <p:cNvPr id="1225" name="Google Shape;1225;p77"/>
          <p:cNvGrpSpPr/>
          <p:nvPr/>
        </p:nvGrpSpPr>
        <p:grpSpPr>
          <a:xfrm>
            <a:off x="4819338" y="2124325"/>
            <a:ext cx="1162096" cy="1162096"/>
            <a:chOff x="2886575" y="2726763"/>
            <a:chExt cx="1815775" cy="1815775"/>
          </a:xfrm>
        </p:grpSpPr>
        <p:pic>
          <p:nvPicPr>
            <p:cNvPr id="1226" name="Google Shape;1226;p77"/>
            <p:cNvPicPr preferRelativeResize="0"/>
            <p:nvPr/>
          </p:nvPicPr>
          <p:blipFill>
            <a:blip r:embed="rId4">
              <a:alphaModFix/>
            </a:blip>
            <a:stretch>
              <a:fillRect/>
            </a:stretch>
          </p:blipFill>
          <p:spPr>
            <a:xfrm rot="-5400000">
              <a:off x="2886575" y="2726763"/>
              <a:ext cx="1815775" cy="1815775"/>
            </a:xfrm>
            <a:prstGeom prst="rect">
              <a:avLst/>
            </a:prstGeom>
            <a:noFill/>
            <a:ln>
              <a:noFill/>
            </a:ln>
          </p:spPr>
        </p:pic>
        <p:pic>
          <p:nvPicPr>
            <p:cNvPr id="1227" name="Google Shape;1227;p77"/>
            <p:cNvPicPr preferRelativeResize="0"/>
            <p:nvPr/>
          </p:nvPicPr>
          <p:blipFill>
            <a:blip r:embed="rId5">
              <a:alphaModFix/>
            </a:blip>
            <a:stretch>
              <a:fillRect/>
            </a:stretch>
          </p:blipFill>
          <p:spPr>
            <a:xfrm>
              <a:off x="3542283" y="3382483"/>
              <a:ext cx="504350" cy="504350"/>
            </a:xfrm>
            <a:prstGeom prst="rect">
              <a:avLst/>
            </a:prstGeom>
            <a:noFill/>
            <a:ln>
              <a:noFill/>
            </a:ln>
          </p:spPr>
        </p:pic>
      </p:grpSp>
      <p:pic>
        <p:nvPicPr>
          <p:cNvPr id="1228" name="Google Shape;1228;p77"/>
          <p:cNvPicPr preferRelativeResize="0"/>
          <p:nvPr/>
        </p:nvPicPr>
        <p:blipFill>
          <a:blip r:embed="rId6">
            <a:alphaModFix/>
          </a:blip>
          <a:stretch>
            <a:fillRect/>
          </a:stretch>
        </p:blipFill>
        <p:spPr>
          <a:xfrm>
            <a:off x="1196562" y="2932088"/>
            <a:ext cx="1452620" cy="1452620"/>
          </a:xfrm>
          <a:prstGeom prst="rect">
            <a:avLst/>
          </a:prstGeom>
          <a:noFill/>
          <a:ln>
            <a:noFill/>
          </a:ln>
        </p:spPr>
      </p:pic>
    </p:spTree>
    <p:extLst>
      <p:ext uri="{BB962C8B-B14F-4D97-AF65-F5344CB8AC3E}">
        <p14:creationId xmlns:p14="http://schemas.microsoft.com/office/powerpoint/2010/main" val="3675431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78"/>
          <p:cNvSpPr txBox="1">
            <a:spLocks noGrp="1"/>
          </p:cNvSpPr>
          <p:nvPr>
            <p:ph type="body" idx="1"/>
          </p:nvPr>
        </p:nvSpPr>
        <p:spPr>
          <a:xfrm>
            <a:off x="541725" y="1272243"/>
            <a:ext cx="11106900" cy="830100"/>
          </a:xfrm>
          <a:prstGeom prst="rect">
            <a:avLst/>
          </a:prstGeom>
        </p:spPr>
        <p:txBody>
          <a:bodyPr spcFirstLastPara="1" wrap="square" lIns="0" tIns="45700" rIns="91425" bIns="45700" anchor="t" anchorCtr="0">
            <a:noAutofit/>
          </a:bodyPr>
          <a:lstStyle/>
          <a:p>
            <a:pPr marL="457200" lvl="0" indent="-342900" algn="l" rtl="0">
              <a:spcBef>
                <a:spcPts val="1000"/>
              </a:spcBef>
              <a:spcAft>
                <a:spcPts val="600"/>
              </a:spcAft>
              <a:buSzPts val="1800"/>
              <a:buChar char="■"/>
            </a:pPr>
            <a:r>
              <a:rPr lang="en-US" dirty="0"/>
              <a:t>Fault frequencies between 0.1Hz and 20kHz</a:t>
            </a:r>
          </a:p>
          <a:p>
            <a:pPr marL="457200" lvl="0" indent="-342900" algn="l" rtl="0">
              <a:spcBef>
                <a:spcPts val="0"/>
              </a:spcBef>
              <a:spcAft>
                <a:spcPts val="600"/>
              </a:spcAft>
              <a:buSzPts val="1800"/>
              <a:buChar char="■"/>
            </a:pPr>
            <a:r>
              <a:rPr lang="en-US" dirty="0"/>
              <a:t>Need to measure high amplitudes within a wide frequency range</a:t>
            </a:r>
          </a:p>
        </p:txBody>
      </p:sp>
      <p:sp>
        <p:nvSpPr>
          <p:cNvPr id="1235" name="Google Shape;1235;p78"/>
          <p:cNvSpPr txBox="1">
            <a:spLocks noGrp="1"/>
          </p:cNvSpPr>
          <p:nvPr>
            <p:ph type="title"/>
          </p:nvPr>
        </p:nvSpPr>
        <p:spPr>
          <a:xfrm>
            <a:off x="541725" y="268925"/>
            <a:ext cx="114237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a:t>Full-range and accurate vibration sensors</a:t>
            </a:r>
          </a:p>
        </p:txBody>
      </p:sp>
      <p:pic>
        <p:nvPicPr>
          <p:cNvPr id="1236" name="Google Shape;1236;p78"/>
          <p:cNvPicPr preferRelativeResize="0"/>
          <p:nvPr/>
        </p:nvPicPr>
        <p:blipFill rotWithShape="1">
          <a:blip r:embed="rId3">
            <a:alphaModFix/>
          </a:blip>
          <a:srcRect l="5410" t="6062" b="12124"/>
          <a:stretch/>
        </p:blipFill>
        <p:spPr>
          <a:xfrm>
            <a:off x="588387" y="2330608"/>
            <a:ext cx="9056435" cy="3918350"/>
          </a:xfrm>
          <a:prstGeom prst="rect">
            <a:avLst/>
          </a:prstGeom>
          <a:noFill/>
          <a:ln>
            <a:noFill/>
          </a:ln>
        </p:spPr>
      </p:pic>
      <p:pic>
        <p:nvPicPr>
          <p:cNvPr id="1237" name="Google Shape;1237;p78"/>
          <p:cNvPicPr preferRelativeResize="0"/>
          <p:nvPr/>
        </p:nvPicPr>
        <p:blipFill rotWithShape="1">
          <a:blip r:embed="rId4">
            <a:alphaModFix/>
          </a:blip>
          <a:srcRect l="35163" r="35160"/>
          <a:stretch/>
        </p:blipFill>
        <p:spPr>
          <a:xfrm>
            <a:off x="10198098" y="2102749"/>
            <a:ext cx="1306265" cy="2654076"/>
          </a:xfrm>
          <a:prstGeom prst="rect">
            <a:avLst/>
          </a:prstGeom>
          <a:noFill/>
          <a:ln>
            <a:noFill/>
          </a:ln>
        </p:spPr>
      </p:pic>
      <p:sp>
        <p:nvSpPr>
          <p:cNvPr id="1238" name="Google Shape;1238;p78"/>
          <p:cNvSpPr txBox="1"/>
          <p:nvPr/>
        </p:nvSpPr>
        <p:spPr>
          <a:xfrm>
            <a:off x="9766897" y="4494825"/>
            <a:ext cx="2168700" cy="922273"/>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2200" b="1" dirty="0">
                <a:solidFill>
                  <a:schemeClr val="accent1"/>
                </a:solidFill>
                <a:latin typeface="Calibri"/>
                <a:ea typeface="Calibri"/>
                <a:cs typeface="Calibri"/>
                <a:sym typeface="Calibri"/>
              </a:rPr>
              <a:t>EAGLE</a:t>
            </a:r>
            <a:br>
              <a:rPr lang="en-US" sz="2200" b="1" dirty="0">
                <a:solidFill>
                  <a:schemeClr val="accent1"/>
                </a:solidFill>
                <a:latin typeface="Calibri"/>
                <a:ea typeface="Calibri"/>
                <a:cs typeface="Calibri"/>
                <a:sym typeface="Calibri"/>
              </a:rPr>
            </a:br>
            <a:r>
              <a:rPr lang="en-US" sz="2200" b="1" dirty="0">
                <a:solidFill>
                  <a:schemeClr val="accent1"/>
                </a:solidFill>
                <a:latin typeface="Calibri"/>
                <a:ea typeface="Calibri"/>
                <a:cs typeface="Calibri"/>
                <a:sym typeface="Calibri"/>
              </a:rPr>
              <a:t>Wireless Sensors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79"/>
          <p:cNvSpPr txBox="1">
            <a:spLocks noGrp="1"/>
          </p:cNvSpPr>
          <p:nvPr>
            <p:ph type="body" idx="1"/>
          </p:nvPr>
        </p:nvSpPr>
        <p:spPr>
          <a:xfrm>
            <a:off x="541725" y="1272253"/>
            <a:ext cx="11106900" cy="1179000"/>
          </a:xfrm>
          <a:prstGeom prst="rect">
            <a:avLst/>
          </a:prstGeom>
        </p:spPr>
        <p:txBody>
          <a:bodyPr spcFirstLastPara="1" wrap="square" lIns="0" tIns="45700" rIns="91425" bIns="45700" anchor="t" anchorCtr="0">
            <a:noAutofit/>
          </a:bodyPr>
          <a:lstStyle/>
          <a:p>
            <a:pPr marL="457200" lvl="0" indent="-342900" algn="l" rtl="0">
              <a:lnSpc>
                <a:spcPct val="100000"/>
              </a:lnSpc>
              <a:spcBef>
                <a:spcPts val="0"/>
              </a:spcBef>
              <a:spcAft>
                <a:spcPts val="600"/>
              </a:spcAft>
              <a:buSzPts val="1800"/>
              <a:buChar char="■"/>
            </a:pPr>
            <a:r>
              <a:rPr lang="en-US" dirty="0">
                <a:latin typeface="Calibri" panose="020F0502020204030204" pitchFamily="34" charset="0"/>
                <a:cs typeface="Calibri" panose="020F0502020204030204" pitchFamily="34" charset="0"/>
              </a:rPr>
              <a:t>Track On/Off, rotation speed, load, any process parameter</a:t>
            </a:r>
          </a:p>
          <a:p>
            <a:pPr marL="457200" lvl="0" indent="-342900" algn="l" rtl="0">
              <a:lnSpc>
                <a:spcPct val="100000"/>
              </a:lnSpc>
              <a:spcBef>
                <a:spcPts val="0"/>
              </a:spcBef>
              <a:spcAft>
                <a:spcPts val="600"/>
              </a:spcAft>
              <a:buSzPts val="1800"/>
              <a:buChar char="■"/>
            </a:pPr>
            <a:r>
              <a:rPr lang="en-US" dirty="0">
                <a:latin typeface="Calibri" panose="020F0502020204030204" pitchFamily="34" charset="0"/>
                <a:cs typeface="Calibri" panose="020F0502020204030204" pitchFamily="34" charset="0"/>
              </a:rPr>
              <a:t>Trigger fast data acquisition at the right moment</a:t>
            </a:r>
          </a:p>
          <a:p>
            <a:pPr marL="457200" lvl="0" indent="-342900" algn="l" rtl="0">
              <a:lnSpc>
                <a:spcPct val="100000"/>
              </a:lnSpc>
              <a:spcBef>
                <a:spcPts val="0"/>
              </a:spcBef>
              <a:spcAft>
                <a:spcPts val="600"/>
              </a:spcAft>
              <a:buSzPts val="1800"/>
              <a:buChar char="■"/>
            </a:pPr>
            <a:r>
              <a:rPr lang="en-US" dirty="0">
                <a:latin typeface="Calibri" panose="020F0502020204030204" pitchFamily="34" charset="0"/>
                <a:cs typeface="Calibri" panose="020F0502020204030204" pitchFamily="34" charset="0"/>
              </a:rPr>
              <a:t>Measure high-resolution signals in a short time window</a:t>
            </a:r>
          </a:p>
        </p:txBody>
      </p:sp>
      <p:sp>
        <p:nvSpPr>
          <p:cNvPr id="1245" name="Google Shape;1245;p79"/>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Repeatable measurements</a:t>
            </a:r>
          </a:p>
        </p:txBody>
      </p:sp>
      <p:grpSp>
        <p:nvGrpSpPr>
          <p:cNvPr id="1246" name="Google Shape;1246;p79"/>
          <p:cNvGrpSpPr/>
          <p:nvPr/>
        </p:nvGrpSpPr>
        <p:grpSpPr>
          <a:xfrm>
            <a:off x="910785" y="3277916"/>
            <a:ext cx="5509960" cy="1776332"/>
            <a:chOff x="1909539" y="2423038"/>
            <a:chExt cx="4282907" cy="1329192"/>
          </a:xfrm>
        </p:grpSpPr>
        <p:sp>
          <p:nvSpPr>
            <p:cNvPr id="1247" name="Google Shape;1247;p79"/>
            <p:cNvSpPr/>
            <p:nvPr/>
          </p:nvSpPr>
          <p:spPr>
            <a:xfrm>
              <a:off x="4824106" y="2796656"/>
              <a:ext cx="1064883" cy="614997"/>
            </a:xfrm>
            <a:custGeom>
              <a:avLst/>
              <a:gdLst/>
              <a:ahLst/>
              <a:cxnLst/>
              <a:rect l="l" t="t" r="r" b="b"/>
              <a:pathLst>
                <a:path w="3240" h="852" extrusionOk="0">
                  <a:moveTo>
                    <a:pt x="0" y="319"/>
                  </a:moveTo>
                  <a:cubicBezTo>
                    <a:pt x="75" y="275"/>
                    <a:pt x="151" y="232"/>
                    <a:pt x="192" y="241"/>
                  </a:cubicBezTo>
                  <a:cubicBezTo>
                    <a:pt x="233" y="250"/>
                    <a:pt x="224" y="337"/>
                    <a:pt x="246" y="373"/>
                  </a:cubicBezTo>
                  <a:cubicBezTo>
                    <a:pt x="268" y="409"/>
                    <a:pt x="307" y="453"/>
                    <a:pt x="324" y="457"/>
                  </a:cubicBezTo>
                  <a:cubicBezTo>
                    <a:pt x="341" y="461"/>
                    <a:pt x="332" y="411"/>
                    <a:pt x="348" y="397"/>
                  </a:cubicBezTo>
                  <a:cubicBezTo>
                    <a:pt x="364" y="383"/>
                    <a:pt x="398" y="396"/>
                    <a:pt x="420" y="373"/>
                  </a:cubicBezTo>
                  <a:cubicBezTo>
                    <a:pt x="442" y="350"/>
                    <a:pt x="460" y="301"/>
                    <a:pt x="480" y="259"/>
                  </a:cubicBezTo>
                  <a:cubicBezTo>
                    <a:pt x="500" y="217"/>
                    <a:pt x="516" y="84"/>
                    <a:pt x="540" y="121"/>
                  </a:cubicBezTo>
                  <a:cubicBezTo>
                    <a:pt x="564" y="158"/>
                    <a:pt x="578" y="393"/>
                    <a:pt x="624" y="481"/>
                  </a:cubicBezTo>
                  <a:cubicBezTo>
                    <a:pt x="670" y="569"/>
                    <a:pt x="764" y="654"/>
                    <a:pt x="816" y="649"/>
                  </a:cubicBezTo>
                  <a:cubicBezTo>
                    <a:pt x="868" y="644"/>
                    <a:pt x="894" y="494"/>
                    <a:pt x="936" y="451"/>
                  </a:cubicBezTo>
                  <a:cubicBezTo>
                    <a:pt x="978" y="408"/>
                    <a:pt x="1035" y="440"/>
                    <a:pt x="1068" y="391"/>
                  </a:cubicBezTo>
                  <a:cubicBezTo>
                    <a:pt x="1101" y="342"/>
                    <a:pt x="1105" y="141"/>
                    <a:pt x="1134" y="157"/>
                  </a:cubicBezTo>
                  <a:cubicBezTo>
                    <a:pt x="1163" y="173"/>
                    <a:pt x="1212" y="455"/>
                    <a:pt x="1242" y="487"/>
                  </a:cubicBezTo>
                  <a:cubicBezTo>
                    <a:pt x="1272" y="519"/>
                    <a:pt x="1294" y="352"/>
                    <a:pt x="1314" y="349"/>
                  </a:cubicBezTo>
                  <a:cubicBezTo>
                    <a:pt x="1334" y="346"/>
                    <a:pt x="1345" y="467"/>
                    <a:pt x="1362" y="469"/>
                  </a:cubicBezTo>
                  <a:cubicBezTo>
                    <a:pt x="1379" y="471"/>
                    <a:pt x="1396" y="355"/>
                    <a:pt x="1416" y="361"/>
                  </a:cubicBezTo>
                  <a:cubicBezTo>
                    <a:pt x="1436" y="367"/>
                    <a:pt x="1458" y="508"/>
                    <a:pt x="1482" y="505"/>
                  </a:cubicBezTo>
                  <a:cubicBezTo>
                    <a:pt x="1506" y="502"/>
                    <a:pt x="1536" y="333"/>
                    <a:pt x="1560" y="343"/>
                  </a:cubicBezTo>
                  <a:cubicBezTo>
                    <a:pt x="1584" y="353"/>
                    <a:pt x="1604" y="583"/>
                    <a:pt x="1626" y="565"/>
                  </a:cubicBezTo>
                  <a:cubicBezTo>
                    <a:pt x="1648" y="547"/>
                    <a:pt x="1673" y="235"/>
                    <a:pt x="1692" y="235"/>
                  </a:cubicBezTo>
                  <a:cubicBezTo>
                    <a:pt x="1711" y="235"/>
                    <a:pt x="1725" y="564"/>
                    <a:pt x="1740" y="565"/>
                  </a:cubicBezTo>
                  <a:cubicBezTo>
                    <a:pt x="1755" y="566"/>
                    <a:pt x="1767" y="251"/>
                    <a:pt x="1782" y="241"/>
                  </a:cubicBezTo>
                  <a:cubicBezTo>
                    <a:pt x="1797" y="231"/>
                    <a:pt x="1810" y="538"/>
                    <a:pt x="1830" y="505"/>
                  </a:cubicBezTo>
                  <a:cubicBezTo>
                    <a:pt x="1850" y="472"/>
                    <a:pt x="1881" y="0"/>
                    <a:pt x="1902" y="43"/>
                  </a:cubicBezTo>
                  <a:cubicBezTo>
                    <a:pt x="1923" y="86"/>
                    <a:pt x="1939" y="674"/>
                    <a:pt x="1956" y="763"/>
                  </a:cubicBezTo>
                  <a:cubicBezTo>
                    <a:pt x="1973" y="852"/>
                    <a:pt x="1983" y="635"/>
                    <a:pt x="2004" y="577"/>
                  </a:cubicBezTo>
                  <a:cubicBezTo>
                    <a:pt x="2025" y="519"/>
                    <a:pt x="2059" y="474"/>
                    <a:pt x="2082" y="415"/>
                  </a:cubicBezTo>
                  <a:cubicBezTo>
                    <a:pt x="2105" y="356"/>
                    <a:pt x="2124" y="213"/>
                    <a:pt x="2142" y="223"/>
                  </a:cubicBezTo>
                  <a:cubicBezTo>
                    <a:pt x="2160" y="233"/>
                    <a:pt x="2171" y="470"/>
                    <a:pt x="2190" y="475"/>
                  </a:cubicBezTo>
                  <a:cubicBezTo>
                    <a:pt x="2209" y="480"/>
                    <a:pt x="2236" y="250"/>
                    <a:pt x="2256" y="253"/>
                  </a:cubicBezTo>
                  <a:cubicBezTo>
                    <a:pt x="2276" y="256"/>
                    <a:pt x="2291" y="522"/>
                    <a:pt x="2310" y="493"/>
                  </a:cubicBezTo>
                  <a:cubicBezTo>
                    <a:pt x="2329" y="464"/>
                    <a:pt x="2347" y="45"/>
                    <a:pt x="2370" y="79"/>
                  </a:cubicBezTo>
                  <a:cubicBezTo>
                    <a:pt x="2393" y="113"/>
                    <a:pt x="2426" y="666"/>
                    <a:pt x="2448" y="697"/>
                  </a:cubicBezTo>
                  <a:cubicBezTo>
                    <a:pt x="2470" y="728"/>
                    <a:pt x="2484" y="298"/>
                    <a:pt x="2502" y="265"/>
                  </a:cubicBezTo>
                  <a:cubicBezTo>
                    <a:pt x="2520" y="232"/>
                    <a:pt x="2539" y="495"/>
                    <a:pt x="2556" y="499"/>
                  </a:cubicBezTo>
                  <a:cubicBezTo>
                    <a:pt x="2573" y="503"/>
                    <a:pt x="2589" y="289"/>
                    <a:pt x="2604" y="289"/>
                  </a:cubicBezTo>
                  <a:cubicBezTo>
                    <a:pt x="2619" y="289"/>
                    <a:pt x="2633" y="508"/>
                    <a:pt x="2646" y="499"/>
                  </a:cubicBezTo>
                  <a:cubicBezTo>
                    <a:pt x="2659" y="490"/>
                    <a:pt x="2669" y="231"/>
                    <a:pt x="2682" y="235"/>
                  </a:cubicBezTo>
                  <a:cubicBezTo>
                    <a:pt x="2695" y="239"/>
                    <a:pt x="2713" y="504"/>
                    <a:pt x="2724" y="523"/>
                  </a:cubicBezTo>
                  <a:cubicBezTo>
                    <a:pt x="2735" y="542"/>
                    <a:pt x="2736" y="363"/>
                    <a:pt x="2748" y="349"/>
                  </a:cubicBezTo>
                  <a:cubicBezTo>
                    <a:pt x="2760" y="335"/>
                    <a:pt x="2782" y="451"/>
                    <a:pt x="2796" y="439"/>
                  </a:cubicBezTo>
                  <a:cubicBezTo>
                    <a:pt x="2810" y="427"/>
                    <a:pt x="2816" y="250"/>
                    <a:pt x="2832" y="277"/>
                  </a:cubicBezTo>
                  <a:cubicBezTo>
                    <a:pt x="2848" y="304"/>
                    <a:pt x="2876" y="613"/>
                    <a:pt x="2892" y="601"/>
                  </a:cubicBezTo>
                  <a:cubicBezTo>
                    <a:pt x="2908" y="589"/>
                    <a:pt x="2906" y="223"/>
                    <a:pt x="2928" y="205"/>
                  </a:cubicBezTo>
                  <a:cubicBezTo>
                    <a:pt x="2950" y="187"/>
                    <a:pt x="2972" y="492"/>
                    <a:pt x="3024" y="493"/>
                  </a:cubicBezTo>
                  <a:cubicBezTo>
                    <a:pt x="3076" y="494"/>
                    <a:pt x="3158" y="352"/>
                    <a:pt x="3240" y="211"/>
                  </a:cubicBezTo>
                </a:path>
              </a:pathLst>
            </a:custGeom>
            <a:noFill/>
            <a:ln w="25400" cap="flat" cmpd="sng">
              <a:solidFill>
                <a:srgbClr val="00B0F0"/>
              </a:solidFill>
              <a:prstDash val="solid"/>
              <a:round/>
              <a:headEnd type="none" w="sm" len="sm"/>
              <a:tailEnd type="none" w="sm" len="sm"/>
            </a:ln>
          </p:spPr>
          <p:txBody>
            <a:bodyPr spcFirstLastPara="1" wrap="square" lIns="54000" tIns="45700" rIns="540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dirty="0">
                <a:solidFill>
                  <a:srgbClr val="2D5078"/>
                </a:solidFill>
                <a:latin typeface="Calibri" panose="020F0502020204030204" pitchFamily="34" charset="0"/>
                <a:cs typeface="Calibri" panose="020F0502020204030204" pitchFamily="34" charset="0"/>
                <a:sym typeface="Arial"/>
              </a:endParaRPr>
            </a:p>
          </p:txBody>
        </p:sp>
        <p:sp>
          <p:nvSpPr>
            <p:cNvPr id="1248" name="Google Shape;1248;p79"/>
            <p:cNvSpPr/>
            <p:nvPr/>
          </p:nvSpPr>
          <p:spPr>
            <a:xfrm>
              <a:off x="3382340" y="2817408"/>
              <a:ext cx="1111652" cy="584199"/>
            </a:xfrm>
            <a:custGeom>
              <a:avLst/>
              <a:gdLst/>
              <a:ahLst/>
              <a:cxnLst/>
              <a:rect l="l" t="t" r="r" b="b"/>
              <a:pathLst>
                <a:path w="3240" h="852" extrusionOk="0">
                  <a:moveTo>
                    <a:pt x="0" y="319"/>
                  </a:moveTo>
                  <a:cubicBezTo>
                    <a:pt x="75" y="275"/>
                    <a:pt x="151" y="232"/>
                    <a:pt x="192" y="241"/>
                  </a:cubicBezTo>
                  <a:cubicBezTo>
                    <a:pt x="233" y="250"/>
                    <a:pt x="224" y="337"/>
                    <a:pt x="246" y="373"/>
                  </a:cubicBezTo>
                  <a:cubicBezTo>
                    <a:pt x="268" y="409"/>
                    <a:pt x="307" y="453"/>
                    <a:pt x="324" y="457"/>
                  </a:cubicBezTo>
                  <a:cubicBezTo>
                    <a:pt x="341" y="461"/>
                    <a:pt x="332" y="411"/>
                    <a:pt x="348" y="397"/>
                  </a:cubicBezTo>
                  <a:cubicBezTo>
                    <a:pt x="364" y="383"/>
                    <a:pt x="398" y="396"/>
                    <a:pt x="420" y="373"/>
                  </a:cubicBezTo>
                  <a:cubicBezTo>
                    <a:pt x="442" y="350"/>
                    <a:pt x="460" y="301"/>
                    <a:pt x="480" y="259"/>
                  </a:cubicBezTo>
                  <a:cubicBezTo>
                    <a:pt x="500" y="217"/>
                    <a:pt x="516" y="84"/>
                    <a:pt x="540" y="121"/>
                  </a:cubicBezTo>
                  <a:cubicBezTo>
                    <a:pt x="564" y="158"/>
                    <a:pt x="578" y="393"/>
                    <a:pt x="624" y="481"/>
                  </a:cubicBezTo>
                  <a:cubicBezTo>
                    <a:pt x="670" y="569"/>
                    <a:pt x="764" y="654"/>
                    <a:pt x="816" y="649"/>
                  </a:cubicBezTo>
                  <a:cubicBezTo>
                    <a:pt x="868" y="644"/>
                    <a:pt x="894" y="494"/>
                    <a:pt x="936" y="451"/>
                  </a:cubicBezTo>
                  <a:cubicBezTo>
                    <a:pt x="978" y="408"/>
                    <a:pt x="1035" y="440"/>
                    <a:pt x="1068" y="391"/>
                  </a:cubicBezTo>
                  <a:cubicBezTo>
                    <a:pt x="1101" y="342"/>
                    <a:pt x="1105" y="141"/>
                    <a:pt x="1134" y="157"/>
                  </a:cubicBezTo>
                  <a:cubicBezTo>
                    <a:pt x="1163" y="173"/>
                    <a:pt x="1212" y="455"/>
                    <a:pt x="1242" y="487"/>
                  </a:cubicBezTo>
                  <a:cubicBezTo>
                    <a:pt x="1272" y="519"/>
                    <a:pt x="1294" y="352"/>
                    <a:pt x="1314" y="349"/>
                  </a:cubicBezTo>
                  <a:cubicBezTo>
                    <a:pt x="1334" y="346"/>
                    <a:pt x="1345" y="467"/>
                    <a:pt x="1362" y="469"/>
                  </a:cubicBezTo>
                  <a:cubicBezTo>
                    <a:pt x="1379" y="471"/>
                    <a:pt x="1396" y="355"/>
                    <a:pt x="1416" y="361"/>
                  </a:cubicBezTo>
                  <a:cubicBezTo>
                    <a:pt x="1436" y="367"/>
                    <a:pt x="1458" y="508"/>
                    <a:pt x="1482" y="505"/>
                  </a:cubicBezTo>
                  <a:cubicBezTo>
                    <a:pt x="1506" y="502"/>
                    <a:pt x="1536" y="333"/>
                    <a:pt x="1560" y="343"/>
                  </a:cubicBezTo>
                  <a:cubicBezTo>
                    <a:pt x="1584" y="353"/>
                    <a:pt x="1604" y="583"/>
                    <a:pt x="1626" y="565"/>
                  </a:cubicBezTo>
                  <a:cubicBezTo>
                    <a:pt x="1648" y="547"/>
                    <a:pt x="1673" y="235"/>
                    <a:pt x="1692" y="235"/>
                  </a:cubicBezTo>
                  <a:cubicBezTo>
                    <a:pt x="1711" y="235"/>
                    <a:pt x="1725" y="564"/>
                    <a:pt x="1740" y="565"/>
                  </a:cubicBezTo>
                  <a:cubicBezTo>
                    <a:pt x="1755" y="566"/>
                    <a:pt x="1767" y="251"/>
                    <a:pt x="1782" y="241"/>
                  </a:cubicBezTo>
                  <a:cubicBezTo>
                    <a:pt x="1797" y="231"/>
                    <a:pt x="1810" y="538"/>
                    <a:pt x="1830" y="505"/>
                  </a:cubicBezTo>
                  <a:cubicBezTo>
                    <a:pt x="1850" y="472"/>
                    <a:pt x="1881" y="0"/>
                    <a:pt x="1902" y="43"/>
                  </a:cubicBezTo>
                  <a:cubicBezTo>
                    <a:pt x="1923" y="86"/>
                    <a:pt x="1939" y="674"/>
                    <a:pt x="1956" y="763"/>
                  </a:cubicBezTo>
                  <a:cubicBezTo>
                    <a:pt x="1973" y="852"/>
                    <a:pt x="1983" y="635"/>
                    <a:pt x="2004" y="577"/>
                  </a:cubicBezTo>
                  <a:cubicBezTo>
                    <a:pt x="2025" y="519"/>
                    <a:pt x="2059" y="474"/>
                    <a:pt x="2082" y="415"/>
                  </a:cubicBezTo>
                  <a:cubicBezTo>
                    <a:pt x="2105" y="356"/>
                    <a:pt x="2124" y="213"/>
                    <a:pt x="2142" y="223"/>
                  </a:cubicBezTo>
                  <a:cubicBezTo>
                    <a:pt x="2160" y="233"/>
                    <a:pt x="2171" y="470"/>
                    <a:pt x="2190" y="475"/>
                  </a:cubicBezTo>
                  <a:cubicBezTo>
                    <a:pt x="2209" y="480"/>
                    <a:pt x="2236" y="250"/>
                    <a:pt x="2256" y="253"/>
                  </a:cubicBezTo>
                  <a:cubicBezTo>
                    <a:pt x="2276" y="256"/>
                    <a:pt x="2291" y="522"/>
                    <a:pt x="2310" y="493"/>
                  </a:cubicBezTo>
                  <a:cubicBezTo>
                    <a:pt x="2329" y="464"/>
                    <a:pt x="2347" y="45"/>
                    <a:pt x="2370" y="79"/>
                  </a:cubicBezTo>
                  <a:cubicBezTo>
                    <a:pt x="2393" y="113"/>
                    <a:pt x="2426" y="666"/>
                    <a:pt x="2448" y="697"/>
                  </a:cubicBezTo>
                  <a:cubicBezTo>
                    <a:pt x="2470" y="728"/>
                    <a:pt x="2484" y="298"/>
                    <a:pt x="2502" y="265"/>
                  </a:cubicBezTo>
                  <a:cubicBezTo>
                    <a:pt x="2520" y="232"/>
                    <a:pt x="2539" y="495"/>
                    <a:pt x="2556" y="499"/>
                  </a:cubicBezTo>
                  <a:cubicBezTo>
                    <a:pt x="2573" y="503"/>
                    <a:pt x="2589" y="289"/>
                    <a:pt x="2604" y="289"/>
                  </a:cubicBezTo>
                  <a:cubicBezTo>
                    <a:pt x="2619" y="289"/>
                    <a:pt x="2633" y="508"/>
                    <a:pt x="2646" y="499"/>
                  </a:cubicBezTo>
                  <a:cubicBezTo>
                    <a:pt x="2659" y="490"/>
                    <a:pt x="2669" y="231"/>
                    <a:pt x="2682" y="235"/>
                  </a:cubicBezTo>
                  <a:cubicBezTo>
                    <a:pt x="2695" y="239"/>
                    <a:pt x="2713" y="504"/>
                    <a:pt x="2724" y="523"/>
                  </a:cubicBezTo>
                  <a:cubicBezTo>
                    <a:pt x="2735" y="542"/>
                    <a:pt x="2736" y="363"/>
                    <a:pt x="2748" y="349"/>
                  </a:cubicBezTo>
                  <a:cubicBezTo>
                    <a:pt x="2760" y="335"/>
                    <a:pt x="2782" y="451"/>
                    <a:pt x="2796" y="439"/>
                  </a:cubicBezTo>
                  <a:cubicBezTo>
                    <a:pt x="2810" y="427"/>
                    <a:pt x="2816" y="250"/>
                    <a:pt x="2832" y="277"/>
                  </a:cubicBezTo>
                  <a:cubicBezTo>
                    <a:pt x="2848" y="304"/>
                    <a:pt x="2876" y="613"/>
                    <a:pt x="2892" y="601"/>
                  </a:cubicBezTo>
                  <a:cubicBezTo>
                    <a:pt x="2908" y="589"/>
                    <a:pt x="2906" y="223"/>
                    <a:pt x="2928" y="205"/>
                  </a:cubicBezTo>
                  <a:cubicBezTo>
                    <a:pt x="2950" y="187"/>
                    <a:pt x="2972" y="492"/>
                    <a:pt x="3024" y="493"/>
                  </a:cubicBezTo>
                  <a:cubicBezTo>
                    <a:pt x="3076" y="494"/>
                    <a:pt x="3158" y="352"/>
                    <a:pt x="3240" y="211"/>
                  </a:cubicBezTo>
                </a:path>
              </a:pathLst>
            </a:custGeom>
            <a:noFill/>
            <a:ln w="25400" cap="flat" cmpd="sng">
              <a:solidFill>
                <a:srgbClr val="00B0F0"/>
              </a:solidFill>
              <a:prstDash val="solid"/>
              <a:round/>
              <a:headEnd type="none" w="sm" len="sm"/>
              <a:tailEnd type="none" w="sm" len="sm"/>
            </a:ln>
          </p:spPr>
          <p:txBody>
            <a:bodyPr spcFirstLastPara="1" wrap="square" lIns="54000" tIns="45700" rIns="540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dirty="0">
                <a:solidFill>
                  <a:srgbClr val="2D5078"/>
                </a:solidFill>
                <a:latin typeface="Calibri" panose="020F0502020204030204" pitchFamily="34" charset="0"/>
                <a:cs typeface="Calibri" panose="020F0502020204030204" pitchFamily="34" charset="0"/>
                <a:sym typeface="Arial"/>
              </a:endParaRPr>
            </a:p>
          </p:txBody>
        </p:sp>
        <p:pic>
          <p:nvPicPr>
            <p:cNvPr id="1249" name="Google Shape;1249;p79" descr="Afficher l'image d'origine"/>
            <p:cNvPicPr preferRelativeResize="0"/>
            <p:nvPr/>
          </p:nvPicPr>
          <p:blipFill rotWithShape="1">
            <a:blip r:embed="rId3">
              <a:alphaModFix/>
            </a:blip>
            <a:srcRect/>
            <a:stretch/>
          </p:blipFill>
          <p:spPr>
            <a:xfrm>
              <a:off x="1909539" y="2423038"/>
              <a:ext cx="1187450" cy="1187450"/>
            </a:xfrm>
            <a:prstGeom prst="rect">
              <a:avLst/>
            </a:prstGeom>
            <a:noFill/>
            <a:ln>
              <a:noFill/>
            </a:ln>
          </p:spPr>
        </p:pic>
        <p:cxnSp>
          <p:nvCxnSpPr>
            <p:cNvPr id="1250" name="Google Shape;1250;p79"/>
            <p:cNvCxnSpPr/>
            <p:nvPr/>
          </p:nvCxnSpPr>
          <p:spPr>
            <a:xfrm>
              <a:off x="4824106" y="3028119"/>
              <a:ext cx="1295100" cy="0"/>
            </a:xfrm>
            <a:prstGeom prst="straightConnector1">
              <a:avLst/>
            </a:prstGeom>
            <a:solidFill>
              <a:srgbClr val="FF6952"/>
            </a:solidFill>
            <a:ln w="9525" cap="flat" cmpd="sng">
              <a:solidFill>
                <a:srgbClr val="EBC311"/>
              </a:solidFill>
              <a:prstDash val="solid"/>
              <a:round/>
              <a:headEnd type="none" w="sm" len="sm"/>
              <a:tailEnd type="none" w="sm" len="sm"/>
            </a:ln>
          </p:spPr>
        </p:cxnSp>
        <p:cxnSp>
          <p:nvCxnSpPr>
            <p:cNvPr id="1251" name="Google Shape;1251;p79"/>
            <p:cNvCxnSpPr/>
            <p:nvPr/>
          </p:nvCxnSpPr>
          <p:spPr>
            <a:xfrm>
              <a:off x="4811406" y="2878252"/>
              <a:ext cx="1295100" cy="0"/>
            </a:xfrm>
            <a:prstGeom prst="straightConnector1">
              <a:avLst/>
            </a:prstGeom>
            <a:solidFill>
              <a:srgbClr val="FF6952"/>
            </a:solidFill>
            <a:ln w="9525" cap="flat" cmpd="sng">
              <a:solidFill>
                <a:srgbClr val="FF0000"/>
              </a:solidFill>
              <a:prstDash val="solid"/>
              <a:round/>
              <a:headEnd type="none" w="sm" len="sm"/>
              <a:tailEnd type="none" w="sm" len="sm"/>
            </a:ln>
          </p:spPr>
        </p:cxnSp>
        <p:cxnSp>
          <p:nvCxnSpPr>
            <p:cNvPr id="1252" name="Google Shape;1252;p79"/>
            <p:cNvCxnSpPr/>
            <p:nvPr/>
          </p:nvCxnSpPr>
          <p:spPr>
            <a:xfrm>
              <a:off x="3439536" y="2781294"/>
              <a:ext cx="1054500" cy="0"/>
            </a:xfrm>
            <a:prstGeom prst="straightConnector1">
              <a:avLst/>
            </a:prstGeom>
            <a:solidFill>
              <a:srgbClr val="FF6952"/>
            </a:solidFill>
            <a:ln w="9525" cap="flat" cmpd="sng">
              <a:solidFill>
                <a:srgbClr val="EBC311"/>
              </a:solidFill>
              <a:prstDash val="solid"/>
              <a:round/>
              <a:headEnd type="none" w="sm" len="sm"/>
              <a:tailEnd type="none" w="sm" len="sm"/>
            </a:ln>
          </p:spPr>
        </p:cxnSp>
        <p:cxnSp>
          <p:nvCxnSpPr>
            <p:cNvPr id="1253" name="Google Shape;1253;p79"/>
            <p:cNvCxnSpPr/>
            <p:nvPr/>
          </p:nvCxnSpPr>
          <p:spPr>
            <a:xfrm>
              <a:off x="3469477" y="2539994"/>
              <a:ext cx="994500" cy="0"/>
            </a:xfrm>
            <a:prstGeom prst="straightConnector1">
              <a:avLst/>
            </a:prstGeom>
            <a:solidFill>
              <a:srgbClr val="FF6952"/>
            </a:solidFill>
            <a:ln w="9525" cap="flat" cmpd="sng">
              <a:solidFill>
                <a:srgbClr val="FF0000"/>
              </a:solidFill>
              <a:prstDash val="solid"/>
              <a:round/>
              <a:headEnd type="none" w="sm" len="sm"/>
              <a:tailEnd type="none" w="sm" len="sm"/>
            </a:ln>
          </p:spPr>
        </p:cxnSp>
        <p:sp>
          <p:nvSpPr>
            <p:cNvPr id="1254" name="Google Shape;1254;p79"/>
            <p:cNvSpPr txBox="1"/>
            <p:nvPr/>
          </p:nvSpPr>
          <p:spPr>
            <a:xfrm>
              <a:off x="4725446" y="3406630"/>
              <a:ext cx="1467000" cy="345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dirty="0">
                  <a:solidFill>
                    <a:srgbClr val="FF0000"/>
                  </a:solidFill>
                  <a:latin typeface="Calibri" panose="020F0502020204030204" pitchFamily="34" charset="0"/>
                  <a:ea typeface="Calibri"/>
                  <a:cs typeface="Calibri" panose="020F0502020204030204" pitchFamily="34" charset="0"/>
                  <a:sym typeface="Calibri"/>
                </a:rPr>
                <a:t>Low speed</a:t>
              </a:r>
            </a:p>
          </p:txBody>
        </p:sp>
        <p:sp>
          <p:nvSpPr>
            <p:cNvPr id="1255" name="Google Shape;1255;p79"/>
            <p:cNvSpPr txBox="1"/>
            <p:nvPr/>
          </p:nvSpPr>
          <p:spPr>
            <a:xfrm>
              <a:off x="3233339" y="3406630"/>
              <a:ext cx="1467000" cy="345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dirty="0">
                  <a:solidFill>
                    <a:srgbClr val="00B050"/>
                  </a:solidFill>
                  <a:latin typeface="Calibri" panose="020F0502020204030204" pitchFamily="34" charset="0"/>
                  <a:ea typeface="Calibri"/>
                  <a:cs typeface="Calibri" panose="020F0502020204030204" pitchFamily="34" charset="0"/>
                  <a:sym typeface="Calibri"/>
                </a:rPr>
                <a:t>High speed</a:t>
              </a:r>
            </a:p>
          </p:txBody>
        </p:sp>
      </p:grpSp>
      <p:pic>
        <p:nvPicPr>
          <p:cNvPr id="1256" name="Google Shape;1256;p79"/>
          <p:cNvPicPr preferRelativeResize="0"/>
          <p:nvPr/>
        </p:nvPicPr>
        <p:blipFill rotWithShape="1">
          <a:blip r:embed="rId4">
            <a:alphaModFix/>
          </a:blip>
          <a:srcRect l="23458" t="10309" r="14953" b="10507"/>
          <a:stretch/>
        </p:blipFill>
        <p:spPr>
          <a:xfrm rot="5400000">
            <a:off x="8811170" y="3112503"/>
            <a:ext cx="1232250" cy="2420400"/>
          </a:xfrm>
          <a:prstGeom prst="rect">
            <a:avLst/>
          </a:prstGeom>
          <a:noFill/>
          <a:ln>
            <a:noFill/>
          </a:ln>
        </p:spPr>
      </p:pic>
      <p:sp>
        <p:nvSpPr>
          <p:cNvPr id="1257" name="Google Shape;1257;p79"/>
          <p:cNvSpPr txBox="1"/>
          <p:nvPr/>
        </p:nvSpPr>
        <p:spPr>
          <a:xfrm>
            <a:off x="7901350" y="5010125"/>
            <a:ext cx="3051900" cy="8619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2200" b="1" dirty="0">
                <a:solidFill>
                  <a:schemeClr val="accent1"/>
                </a:solidFill>
                <a:latin typeface="Calibri" panose="020F0502020204030204" pitchFamily="34" charset="0"/>
                <a:ea typeface="Calibri"/>
                <a:cs typeface="Calibri" panose="020F0502020204030204" pitchFamily="34" charset="0"/>
                <a:sym typeface="Calibri"/>
              </a:rPr>
              <a:t>MV-x</a:t>
            </a:r>
          </a:p>
          <a:p>
            <a:pPr marL="0" lvl="0" indent="0" algn="ctr" rtl="0">
              <a:lnSpc>
                <a:spcPct val="100000"/>
              </a:lnSpc>
              <a:spcBef>
                <a:spcPts val="0"/>
              </a:spcBef>
              <a:spcAft>
                <a:spcPts val="0"/>
              </a:spcAft>
              <a:buNone/>
            </a:pPr>
            <a:r>
              <a:rPr lang="en-US" sz="2200" b="1" dirty="0">
                <a:solidFill>
                  <a:schemeClr val="accent1"/>
                </a:solidFill>
                <a:latin typeface="Calibri" panose="020F0502020204030204" pitchFamily="34" charset="0"/>
                <a:ea typeface="Calibri"/>
                <a:cs typeface="Calibri" panose="020F0502020204030204" pitchFamily="34" charset="0"/>
                <a:sym typeface="Calibri"/>
              </a:rPr>
              <a:t>Real-time monitoring</a:t>
            </a:r>
          </a:p>
        </p:txBody>
      </p:sp>
      <p:sp>
        <p:nvSpPr>
          <p:cNvPr id="1258" name="Google Shape;1258;p79"/>
          <p:cNvSpPr/>
          <p:nvPr/>
        </p:nvSpPr>
        <p:spPr>
          <a:xfrm>
            <a:off x="7168300" y="2896475"/>
            <a:ext cx="4518000" cy="532200"/>
          </a:xfrm>
          <a:prstGeom prst="roundRect">
            <a:avLst>
              <a:gd name="adj" fmla="val 16667"/>
            </a:avLst>
          </a:prstGeom>
          <a:solidFill>
            <a:srgbClr val="FF695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latin typeface="Calibri" panose="020F0502020204030204" pitchFamily="34" charset="0"/>
                <a:ea typeface="Calibri"/>
                <a:cs typeface="Calibri" panose="020F0502020204030204" pitchFamily="34" charset="0"/>
                <a:sym typeface="Calibri"/>
              </a:rPr>
              <a:t>MCT Machine Condition Tracking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2" name="Parallélogramme 1"/>
          <p:cNvSpPr/>
          <p:nvPr/>
        </p:nvSpPr>
        <p:spPr>
          <a:xfrm rot="10800000" flipV="1">
            <a:off x="3105424" y="2425563"/>
            <a:ext cx="3009871" cy="1364423"/>
          </a:xfrm>
          <a:prstGeom prst="parallelogram">
            <a:avLst>
              <a:gd name="adj" fmla="val 4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Actionable Data</a:t>
            </a:r>
          </a:p>
        </p:txBody>
      </p:sp>
      <p:sp>
        <p:nvSpPr>
          <p:cNvPr id="9" name="Parallélogramme 8"/>
          <p:cNvSpPr/>
          <p:nvPr/>
        </p:nvSpPr>
        <p:spPr>
          <a:xfrm rot="10800000" flipV="1">
            <a:off x="206651" y="2425564"/>
            <a:ext cx="3009870" cy="1364423"/>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panose="020F0502020204030204" pitchFamily="34" charset="0"/>
                <a:cs typeface="Calibri" panose="020F0502020204030204" pitchFamily="34" charset="0"/>
              </a:rPr>
              <a:t>Quality Vibration Signals</a:t>
            </a:r>
          </a:p>
        </p:txBody>
      </p:sp>
      <p:sp>
        <p:nvSpPr>
          <p:cNvPr id="11" name="Parallélogramme 10"/>
          <p:cNvSpPr/>
          <p:nvPr/>
        </p:nvSpPr>
        <p:spPr>
          <a:xfrm rot="10800000" flipV="1">
            <a:off x="6004198" y="2476518"/>
            <a:ext cx="3009872" cy="1364423"/>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Data Analytics</a:t>
            </a:r>
          </a:p>
        </p:txBody>
      </p:sp>
      <p:sp>
        <p:nvSpPr>
          <p:cNvPr id="12" name="Parallélogramme 11"/>
          <p:cNvSpPr/>
          <p:nvPr/>
        </p:nvSpPr>
        <p:spPr>
          <a:xfrm rot="10800000" flipV="1">
            <a:off x="8902972" y="2476518"/>
            <a:ext cx="3009873" cy="1364424"/>
          </a:xfrm>
          <a:prstGeom prst="parallelogram">
            <a:avLst>
              <a:gd name="adj" fmla="val 4500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B04A8"/>
                </a:solidFill>
                <a:latin typeface="Calibri" panose="020F0502020204030204" pitchFamily="34" charset="0"/>
                <a:cs typeface="Calibri" panose="020F0502020204030204" pitchFamily="34" charset="0"/>
              </a:rPr>
              <a:t>Predict Failure Modes</a:t>
            </a:r>
          </a:p>
        </p:txBody>
      </p:sp>
      <p:grpSp>
        <p:nvGrpSpPr>
          <p:cNvPr id="3" name="Group 2">
            <a:extLst>
              <a:ext uri="{FF2B5EF4-FFF2-40B4-BE49-F238E27FC236}">
                <a16:creationId xmlns:a16="http://schemas.microsoft.com/office/drawing/2014/main" id="{41325C81-DD5A-FFA2-0EAA-195C5E98FB3C}"/>
              </a:ext>
            </a:extLst>
          </p:cNvPr>
          <p:cNvGrpSpPr/>
          <p:nvPr/>
        </p:nvGrpSpPr>
        <p:grpSpPr>
          <a:xfrm>
            <a:off x="7743789" y="5849106"/>
            <a:ext cx="2191384" cy="725106"/>
            <a:chOff x="6309407" y="4425246"/>
            <a:chExt cx="2191384" cy="725106"/>
          </a:xfrm>
        </p:grpSpPr>
        <p:pic>
          <p:nvPicPr>
            <p:cNvPr id="4" name="Picture 3" descr="A close up of a sign&#10;&#10;Description generated with high confidence">
              <a:extLst>
                <a:ext uri="{FF2B5EF4-FFF2-40B4-BE49-F238E27FC236}">
                  <a16:creationId xmlns:a16="http://schemas.microsoft.com/office/drawing/2014/main" id="{0AFB451C-286C-6E80-D4CC-6245C13BA5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5" name="Picture 4" descr="A close up of a sign&#10;&#10;Description generated with high confidence">
              <a:extLst>
                <a:ext uri="{FF2B5EF4-FFF2-40B4-BE49-F238E27FC236}">
                  <a16:creationId xmlns:a16="http://schemas.microsoft.com/office/drawing/2014/main" id="{C16F9737-AD5B-21BE-7C01-0199D72909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extLst>
      <p:ext uri="{BB962C8B-B14F-4D97-AF65-F5344CB8AC3E}">
        <p14:creationId xmlns:p14="http://schemas.microsoft.com/office/powerpoint/2010/main" val="382026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05"/>
          <p:cNvSpPr txBox="1">
            <a:spLocks noGrp="1"/>
          </p:cNvSpPr>
          <p:nvPr>
            <p:ph type="title"/>
          </p:nvPr>
        </p:nvSpPr>
        <p:spPr>
          <a:xfrm>
            <a:off x="541729" y="268937"/>
            <a:ext cx="11106900" cy="591000"/>
          </a:xfrm>
          <a:prstGeom prst="rect">
            <a:avLst/>
          </a:prstGeom>
        </p:spPr>
        <p:txBody>
          <a:bodyPr spcFirstLastPara="1" wrap="square" lIns="61200" tIns="45700" rIns="91425" bIns="45700" anchor="t" anchorCtr="0">
            <a:spAutoFit/>
          </a:bodyPr>
          <a:lstStyle/>
          <a:p>
            <a:pPr marL="0" lvl="0" indent="0" algn="l" rtl="0">
              <a:spcBef>
                <a:spcPts val="0"/>
              </a:spcBef>
              <a:spcAft>
                <a:spcPts val="0"/>
              </a:spcAft>
              <a:buNone/>
            </a:pPr>
            <a:r>
              <a:rPr lang="fr-FR">
                <a:latin typeface="Calibri" panose="020F0502020204030204" pitchFamily="34" charset="0"/>
                <a:cs typeface="Calibri" panose="020F0502020204030204" pitchFamily="34" charset="0"/>
              </a:rPr>
              <a:t>Edge computing and data processing</a:t>
            </a:r>
            <a:endParaRPr>
              <a:latin typeface="Calibri" panose="020F0502020204030204" pitchFamily="34" charset="0"/>
              <a:cs typeface="Calibri" panose="020F0502020204030204" pitchFamily="34" charset="0"/>
            </a:endParaRPr>
          </a:p>
        </p:txBody>
      </p:sp>
      <p:sp>
        <p:nvSpPr>
          <p:cNvPr id="1560" name="Google Shape;1560;p105"/>
          <p:cNvSpPr/>
          <p:nvPr/>
        </p:nvSpPr>
        <p:spPr>
          <a:xfrm>
            <a:off x="3929464" y="3696558"/>
            <a:ext cx="2569800" cy="915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FR" sz="1600" b="1">
                <a:solidFill>
                  <a:schemeClr val="lt1"/>
                </a:solidFill>
                <a:latin typeface="Calibri" panose="020F0502020204030204" pitchFamily="34" charset="0"/>
                <a:ea typeface="Calibri"/>
                <a:cs typeface="Calibri" panose="020F0502020204030204" pitchFamily="34" charset="0"/>
                <a:sym typeface="Calibri"/>
              </a:rPr>
              <a:t>ACOEM Data Loggers</a:t>
            </a:r>
            <a:endParaRPr sz="1200">
              <a:solidFill>
                <a:schemeClr val="dk1"/>
              </a:solidFill>
              <a:latin typeface="Calibri" panose="020F0502020204030204" pitchFamily="34" charset="0"/>
              <a:ea typeface="Calibri"/>
              <a:cs typeface="Calibri" panose="020F0502020204030204" pitchFamily="34" charset="0"/>
              <a:sym typeface="Calibri"/>
            </a:endParaRPr>
          </a:p>
        </p:txBody>
      </p:sp>
      <p:sp>
        <p:nvSpPr>
          <p:cNvPr id="1561" name="Google Shape;1561;p105"/>
          <p:cNvSpPr/>
          <p:nvPr/>
        </p:nvSpPr>
        <p:spPr>
          <a:xfrm>
            <a:off x="7765423" y="2262328"/>
            <a:ext cx="1377000" cy="2370600"/>
          </a:xfrm>
          <a:prstGeom prst="roundRect">
            <a:avLst>
              <a:gd name="adj" fmla="val 16667"/>
            </a:avLst>
          </a:prstGeom>
          <a:solidFill>
            <a:srgbClr val="2D5078"/>
          </a:solidFill>
          <a:ln w="9525" cap="flat" cmpd="sng">
            <a:solidFill>
              <a:srgbClr val="2D507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600" b="1">
                <a:solidFill>
                  <a:schemeClr val="lt1"/>
                </a:solidFill>
                <a:latin typeface="Calibri" panose="020F0502020204030204" pitchFamily="34" charset="0"/>
                <a:ea typeface="Calibri"/>
                <a:cs typeface="Calibri" panose="020F0502020204030204" pitchFamily="34" charset="0"/>
                <a:sym typeface="Calibri"/>
              </a:rPr>
              <a:t>Industry 4.0 systems</a:t>
            </a:r>
            <a:endParaRPr sz="1600">
              <a:solidFill>
                <a:schemeClr val="lt1"/>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None/>
            </a:pPr>
            <a:endParaRPr sz="1600">
              <a:solidFill>
                <a:schemeClr val="accent1"/>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None/>
            </a:pPr>
            <a:r>
              <a:rPr lang="fr-FR">
                <a:solidFill>
                  <a:schemeClr val="accent1"/>
                </a:solidFill>
                <a:latin typeface="Calibri" panose="020F0502020204030204" pitchFamily="34" charset="0"/>
                <a:ea typeface="Calibri"/>
                <a:cs typeface="Calibri" panose="020F0502020204030204" pitchFamily="34" charset="0"/>
                <a:sym typeface="Calibri"/>
              </a:rPr>
              <a:t>CMMS, MES, Data lake…</a:t>
            </a:r>
            <a:endParaRPr>
              <a:solidFill>
                <a:schemeClr val="accent1"/>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None/>
            </a:pPr>
            <a:endParaRPr sz="1600">
              <a:solidFill>
                <a:schemeClr val="accent1"/>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None/>
            </a:pPr>
            <a:endParaRPr sz="1600">
              <a:solidFill>
                <a:schemeClr val="accent1"/>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None/>
            </a:pPr>
            <a:r>
              <a:rPr lang="fr-FR" sz="1600" b="1">
                <a:solidFill>
                  <a:schemeClr val="lt1"/>
                </a:solidFill>
                <a:latin typeface="Calibri" panose="020F0502020204030204" pitchFamily="34" charset="0"/>
                <a:ea typeface="Calibri"/>
                <a:cs typeface="Calibri" panose="020F0502020204030204" pitchFamily="34" charset="0"/>
                <a:sym typeface="Calibri"/>
              </a:rPr>
              <a:t>Automation</a:t>
            </a:r>
            <a:endParaRPr sz="1600" b="1">
              <a:solidFill>
                <a:schemeClr val="lt1"/>
              </a:solidFill>
              <a:latin typeface="Calibri" panose="020F0502020204030204" pitchFamily="34" charset="0"/>
              <a:ea typeface="Calibri"/>
              <a:cs typeface="Calibri" panose="020F0502020204030204" pitchFamily="34" charset="0"/>
              <a:sym typeface="Calibri"/>
            </a:endParaRPr>
          </a:p>
        </p:txBody>
      </p:sp>
      <p:sp>
        <p:nvSpPr>
          <p:cNvPr id="1562" name="Google Shape;1562;p105"/>
          <p:cNvSpPr/>
          <p:nvPr/>
        </p:nvSpPr>
        <p:spPr>
          <a:xfrm>
            <a:off x="3918166" y="2248400"/>
            <a:ext cx="2569800" cy="9354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FR" sz="1600" b="1">
                <a:solidFill>
                  <a:schemeClr val="lt1"/>
                </a:solidFill>
                <a:latin typeface="Calibri" panose="020F0502020204030204" pitchFamily="34" charset="0"/>
                <a:ea typeface="Calibri"/>
                <a:cs typeface="Calibri" panose="020F0502020204030204" pitchFamily="34" charset="0"/>
                <a:sym typeface="Calibri"/>
              </a:rPr>
              <a:t>NESTi4.0</a:t>
            </a:r>
            <a:endParaRPr sz="1600" b="1">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None/>
            </a:pPr>
            <a:r>
              <a:rPr lang="fr-FR" sz="1600" b="1">
                <a:solidFill>
                  <a:schemeClr val="lt1"/>
                </a:solidFill>
                <a:latin typeface="Calibri" panose="020F0502020204030204" pitchFamily="34" charset="0"/>
                <a:ea typeface="Calibri"/>
                <a:cs typeface="Calibri" panose="020F0502020204030204" pitchFamily="34" charset="0"/>
                <a:sym typeface="Calibri"/>
              </a:rPr>
              <a:t>Predictive Maintenance Software</a:t>
            </a:r>
            <a:endParaRPr sz="1200">
              <a:solidFill>
                <a:schemeClr val="dk1"/>
              </a:solidFill>
              <a:latin typeface="Calibri" panose="020F0502020204030204" pitchFamily="34" charset="0"/>
              <a:ea typeface="Calibri"/>
              <a:cs typeface="Calibri" panose="020F0502020204030204" pitchFamily="34" charset="0"/>
              <a:sym typeface="Calibri"/>
            </a:endParaRPr>
          </a:p>
        </p:txBody>
      </p:sp>
      <p:pic>
        <p:nvPicPr>
          <p:cNvPr id="1563" name="Google Shape;1563;p105"/>
          <p:cNvPicPr preferRelativeResize="0"/>
          <p:nvPr/>
        </p:nvPicPr>
        <p:blipFill rotWithShape="1">
          <a:blip r:embed="rId3">
            <a:alphaModFix/>
          </a:blip>
          <a:srcRect/>
          <a:stretch/>
        </p:blipFill>
        <p:spPr>
          <a:xfrm>
            <a:off x="8210391" y="1470359"/>
            <a:ext cx="633516" cy="633516"/>
          </a:xfrm>
          <a:prstGeom prst="rect">
            <a:avLst/>
          </a:prstGeom>
          <a:noFill/>
          <a:ln>
            <a:noFill/>
          </a:ln>
        </p:spPr>
      </p:pic>
      <p:sp>
        <p:nvSpPr>
          <p:cNvPr id="1564" name="Google Shape;1564;p105"/>
          <p:cNvSpPr/>
          <p:nvPr/>
        </p:nvSpPr>
        <p:spPr>
          <a:xfrm>
            <a:off x="6999286" y="2552970"/>
            <a:ext cx="369300" cy="173700"/>
          </a:xfrm>
          <a:prstGeom prst="leftRightArrow">
            <a:avLst>
              <a:gd name="adj1" fmla="val 50000"/>
              <a:gd name="adj2" fmla="val 50000"/>
            </a:avLst>
          </a:prstGeom>
          <a:solidFill>
            <a:srgbClr val="2D50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65" name="Google Shape;1565;p105"/>
          <p:cNvSpPr txBox="1"/>
          <p:nvPr/>
        </p:nvSpPr>
        <p:spPr>
          <a:xfrm>
            <a:off x="6713686" y="4262663"/>
            <a:ext cx="940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100">
                <a:solidFill>
                  <a:schemeClr val="dk1"/>
                </a:solidFill>
                <a:latin typeface="Calibri" panose="020F0502020204030204" pitchFamily="34" charset="0"/>
                <a:ea typeface="Calibri"/>
                <a:cs typeface="Calibri" panose="020F0502020204030204" pitchFamily="34" charset="0"/>
                <a:sym typeface="Calibri"/>
              </a:rPr>
              <a:t>Modbus/TCP</a:t>
            </a:r>
            <a:endParaRPr sz="1100">
              <a:solidFill>
                <a:schemeClr val="dk1"/>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None/>
            </a:pPr>
            <a:r>
              <a:rPr lang="fr-FR" sz="1100">
                <a:solidFill>
                  <a:schemeClr val="dk1"/>
                </a:solidFill>
                <a:latin typeface="Calibri" panose="020F0502020204030204" pitchFamily="34" charset="0"/>
                <a:ea typeface="Calibri"/>
                <a:cs typeface="Calibri" panose="020F0502020204030204" pitchFamily="34" charset="0"/>
                <a:sym typeface="Calibri"/>
              </a:rPr>
              <a:t>OPC UA</a:t>
            </a:r>
            <a:endParaRPr sz="1100">
              <a:solidFill>
                <a:schemeClr val="dk1"/>
              </a:solidFill>
              <a:latin typeface="Calibri" panose="020F0502020204030204" pitchFamily="34" charset="0"/>
              <a:ea typeface="Calibri"/>
              <a:cs typeface="Calibri" panose="020F0502020204030204" pitchFamily="34" charset="0"/>
              <a:sym typeface="Calibri"/>
            </a:endParaRPr>
          </a:p>
        </p:txBody>
      </p:sp>
      <p:sp>
        <p:nvSpPr>
          <p:cNvPr id="1566" name="Google Shape;1566;p105"/>
          <p:cNvSpPr txBox="1"/>
          <p:nvPr/>
        </p:nvSpPr>
        <p:spPr>
          <a:xfrm>
            <a:off x="6806386" y="2777347"/>
            <a:ext cx="755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100">
                <a:solidFill>
                  <a:schemeClr val="dk1"/>
                </a:solidFill>
                <a:latin typeface="Calibri" panose="020F0502020204030204" pitchFamily="34" charset="0"/>
                <a:ea typeface="Calibri"/>
                <a:cs typeface="Calibri" panose="020F0502020204030204" pitchFamily="34" charset="0"/>
                <a:sym typeface="Calibri"/>
              </a:rPr>
              <a:t>OPC UA</a:t>
            </a:r>
            <a:endParaRPr sz="1100">
              <a:solidFill>
                <a:schemeClr val="dk1"/>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None/>
            </a:pPr>
            <a:r>
              <a:rPr lang="fr-FR" sz="1100">
                <a:solidFill>
                  <a:schemeClr val="dk1"/>
                </a:solidFill>
                <a:latin typeface="Calibri" panose="020F0502020204030204" pitchFamily="34" charset="0"/>
                <a:ea typeface="Calibri"/>
                <a:cs typeface="Calibri" panose="020F0502020204030204" pitchFamily="34" charset="0"/>
                <a:sym typeface="Calibri"/>
              </a:rPr>
              <a:t>CSV Files</a:t>
            </a:r>
            <a:endParaRPr sz="1100">
              <a:solidFill>
                <a:schemeClr val="dk1"/>
              </a:solidFill>
              <a:latin typeface="Calibri" panose="020F0502020204030204" pitchFamily="34" charset="0"/>
              <a:ea typeface="Calibri"/>
              <a:cs typeface="Calibri" panose="020F0502020204030204" pitchFamily="34" charset="0"/>
              <a:sym typeface="Calibri"/>
            </a:endParaRPr>
          </a:p>
        </p:txBody>
      </p:sp>
      <p:pic>
        <p:nvPicPr>
          <p:cNvPr id="1567" name="Google Shape;1567;p105"/>
          <p:cNvPicPr preferRelativeResize="0"/>
          <p:nvPr/>
        </p:nvPicPr>
        <p:blipFill>
          <a:blip r:embed="rId4">
            <a:alphaModFix/>
          </a:blip>
          <a:stretch>
            <a:fillRect/>
          </a:stretch>
        </p:blipFill>
        <p:spPr>
          <a:xfrm>
            <a:off x="4975706" y="1616501"/>
            <a:ext cx="477325" cy="487386"/>
          </a:xfrm>
          <a:prstGeom prst="rect">
            <a:avLst/>
          </a:prstGeom>
          <a:noFill/>
          <a:ln>
            <a:noFill/>
          </a:ln>
        </p:spPr>
      </p:pic>
      <p:sp>
        <p:nvSpPr>
          <p:cNvPr id="1568" name="Google Shape;1568;p105"/>
          <p:cNvSpPr/>
          <p:nvPr/>
        </p:nvSpPr>
        <p:spPr>
          <a:xfrm rot="5400000">
            <a:off x="5070376" y="3328193"/>
            <a:ext cx="288000" cy="173700"/>
          </a:xfrm>
          <a:prstGeom prst="leftRightArrow">
            <a:avLst>
              <a:gd name="adj1" fmla="val 50000"/>
              <a:gd name="adj2" fmla="val 50000"/>
            </a:avLst>
          </a:pr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69" name="Google Shape;1569;p105"/>
          <p:cNvSpPr/>
          <p:nvPr/>
        </p:nvSpPr>
        <p:spPr>
          <a:xfrm>
            <a:off x="6999286" y="4077320"/>
            <a:ext cx="369300" cy="173700"/>
          </a:xfrm>
          <a:prstGeom prst="leftRightArrow">
            <a:avLst>
              <a:gd name="adj1" fmla="val 50000"/>
              <a:gd name="adj2" fmla="val 50000"/>
            </a:avLst>
          </a:prstGeom>
          <a:solidFill>
            <a:srgbClr val="2D50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70" name="Google Shape;1570;p105"/>
          <p:cNvSpPr txBox="1"/>
          <p:nvPr/>
        </p:nvSpPr>
        <p:spPr>
          <a:xfrm>
            <a:off x="4718760" y="5294062"/>
            <a:ext cx="887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200" b="1">
                <a:solidFill>
                  <a:schemeClr val="dk1"/>
                </a:solidFill>
                <a:latin typeface="Calibri" panose="020F0502020204030204" pitchFamily="34" charset="0"/>
                <a:ea typeface="Calibri"/>
                <a:cs typeface="Calibri" panose="020F0502020204030204" pitchFamily="34" charset="0"/>
                <a:sym typeface="Calibri"/>
              </a:rPr>
              <a:t>EAGLE</a:t>
            </a:r>
            <a:endParaRPr sz="1200" b="1">
              <a:solidFill>
                <a:schemeClr val="dk1"/>
              </a:solidFill>
              <a:latin typeface="Calibri" panose="020F0502020204030204" pitchFamily="34" charset="0"/>
              <a:ea typeface="Calibri"/>
              <a:cs typeface="Calibri" panose="020F0502020204030204" pitchFamily="34" charset="0"/>
              <a:sym typeface="Calibri"/>
            </a:endParaRPr>
          </a:p>
        </p:txBody>
      </p:sp>
      <p:sp>
        <p:nvSpPr>
          <p:cNvPr id="1571" name="Google Shape;1571;p105"/>
          <p:cNvSpPr txBox="1"/>
          <p:nvPr/>
        </p:nvSpPr>
        <p:spPr>
          <a:xfrm>
            <a:off x="5506067" y="5294062"/>
            <a:ext cx="887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200" b="1">
                <a:solidFill>
                  <a:schemeClr val="dk1"/>
                </a:solidFill>
                <a:latin typeface="Calibri" panose="020F0502020204030204" pitchFamily="34" charset="0"/>
                <a:ea typeface="Calibri"/>
                <a:cs typeface="Calibri" panose="020F0502020204030204" pitchFamily="34" charset="0"/>
                <a:sym typeface="Calibri"/>
              </a:rPr>
              <a:t>MVX</a:t>
            </a:r>
            <a:endParaRPr sz="1200" b="1">
              <a:solidFill>
                <a:schemeClr val="dk1"/>
              </a:solidFill>
              <a:latin typeface="Calibri" panose="020F0502020204030204" pitchFamily="34" charset="0"/>
              <a:ea typeface="Calibri"/>
              <a:cs typeface="Calibri" panose="020F0502020204030204" pitchFamily="34" charset="0"/>
              <a:sym typeface="Calibri"/>
            </a:endParaRPr>
          </a:p>
        </p:txBody>
      </p:sp>
      <p:pic>
        <p:nvPicPr>
          <p:cNvPr id="1572" name="Google Shape;1572;p105"/>
          <p:cNvPicPr preferRelativeResize="0"/>
          <p:nvPr/>
        </p:nvPicPr>
        <p:blipFill rotWithShape="1">
          <a:blip r:embed="rId5">
            <a:alphaModFix/>
          </a:blip>
          <a:srcRect l="21146" r="19685"/>
          <a:stretch/>
        </p:blipFill>
        <p:spPr>
          <a:xfrm>
            <a:off x="4882026" y="4726198"/>
            <a:ext cx="477313" cy="553873"/>
          </a:xfrm>
          <a:prstGeom prst="rect">
            <a:avLst/>
          </a:prstGeom>
          <a:noFill/>
          <a:ln>
            <a:noFill/>
          </a:ln>
        </p:spPr>
      </p:pic>
      <p:pic>
        <p:nvPicPr>
          <p:cNvPr id="1573" name="Google Shape;1573;p105"/>
          <p:cNvPicPr preferRelativeResize="0"/>
          <p:nvPr/>
        </p:nvPicPr>
        <p:blipFill rotWithShape="1">
          <a:blip r:embed="rId6">
            <a:alphaModFix/>
          </a:blip>
          <a:srcRect l="23458" t="10309" r="14953" b="10507"/>
          <a:stretch/>
        </p:blipFill>
        <p:spPr>
          <a:xfrm rot="5400000">
            <a:off x="5751589" y="4613969"/>
            <a:ext cx="396425" cy="778330"/>
          </a:xfrm>
          <a:prstGeom prst="rect">
            <a:avLst/>
          </a:prstGeom>
          <a:noFill/>
          <a:ln>
            <a:noFill/>
          </a:ln>
        </p:spPr>
      </p:pic>
      <p:pic>
        <p:nvPicPr>
          <p:cNvPr id="1574" name="Google Shape;1574;p105">
            <a:hlinkClick r:id="rId7"/>
          </p:cNvPr>
          <p:cNvPicPr preferRelativeResize="0"/>
          <p:nvPr/>
        </p:nvPicPr>
        <p:blipFill>
          <a:blip r:embed="rId8">
            <a:alphaModFix/>
          </a:blip>
          <a:stretch>
            <a:fillRect/>
          </a:stretch>
        </p:blipFill>
        <p:spPr>
          <a:xfrm>
            <a:off x="4160225" y="4763999"/>
            <a:ext cx="501005" cy="410323"/>
          </a:xfrm>
          <a:prstGeom prst="rect">
            <a:avLst/>
          </a:prstGeom>
          <a:noFill/>
          <a:ln>
            <a:noFill/>
          </a:ln>
        </p:spPr>
      </p:pic>
      <p:sp>
        <p:nvSpPr>
          <p:cNvPr id="1575" name="Google Shape;1575;p105"/>
          <p:cNvSpPr txBox="1"/>
          <p:nvPr/>
        </p:nvSpPr>
        <p:spPr>
          <a:xfrm>
            <a:off x="3957200" y="5292663"/>
            <a:ext cx="887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200" b="1">
                <a:solidFill>
                  <a:srgbClr val="2D5078"/>
                </a:solidFill>
                <a:latin typeface="Calibri" panose="020F0502020204030204" pitchFamily="34" charset="0"/>
                <a:ea typeface="Calibri"/>
                <a:cs typeface="Calibri" panose="020F0502020204030204" pitchFamily="34" charset="0"/>
                <a:sym typeface="Calibri"/>
              </a:rPr>
              <a:t>FALCON</a:t>
            </a:r>
            <a:endParaRPr sz="1200" b="1">
              <a:solidFill>
                <a:srgbClr val="2D5078"/>
              </a:solidFill>
              <a:latin typeface="Calibri" panose="020F0502020204030204" pitchFamily="34" charset="0"/>
              <a:ea typeface="Calibri"/>
              <a:cs typeface="Calibri" panose="020F0502020204030204" pitchFamily="34" charset="0"/>
              <a:sym typeface="Calibri"/>
            </a:endParaRPr>
          </a:p>
        </p:txBody>
      </p:sp>
      <p:sp>
        <p:nvSpPr>
          <p:cNvPr id="1576" name="Google Shape;1576;p105"/>
          <p:cNvSpPr txBox="1"/>
          <p:nvPr/>
        </p:nvSpPr>
        <p:spPr>
          <a:xfrm>
            <a:off x="609550" y="3920420"/>
            <a:ext cx="3558900" cy="48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400">
                <a:solidFill>
                  <a:srgbClr val="2D5078"/>
                </a:solidFill>
                <a:latin typeface="Calibri" panose="020F0502020204030204" pitchFamily="34" charset="0"/>
                <a:ea typeface="Calibri"/>
                <a:cs typeface="Calibri" panose="020F0502020204030204" pitchFamily="34" charset="0"/>
                <a:sym typeface="Calibri"/>
              </a:rPr>
              <a:t>Edge-computing</a:t>
            </a:r>
            <a:endParaRPr>
              <a:solidFill>
                <a:srgbClr val="2D5078"/>
              </a:solidFill>
              <a:latin typeface="Calibri" panose="020F0502020204030204" pitchFamily="34" charset="0"/>
              <a:ea typeface="Calibri"/>
              <a:cs typeface="Calibri" panose="020F0502020204030204" pitchFamily="34" charset="0"/>
              <a:sym typeface="Calibri"/>
            </a:endParaRPr>
          </a:p>
        </p:txBody>
      </p:sp>
      <p:sp>
        <p:nvSpPr>
          <p:cNvPr id="1577" name="Google Shape;1577;p105"/>
          <p:cNvSpPr txBox="1"/>
          <p:nvPr/>
        </p:nvSpPr>
        <p:spPr>
          <a:xfrm>
            <a:off x="609550" y="2396070"/>
            <a:ext cx="3558900" cy="48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400">
                <a:solidFill>
                  <a:srgbClr val="2D5078"/>
                </a:solidFill>
                <a:latin typeface="Calibri" panose="020F0502020204030204" pitchFamily="34" charset="0"/>
                <a:ea typeface="Calibri"/>
                <a:cs typeface="Calibri" panose="020F0502020204030204" pitchFamily="34" charset="0"/>
                <a:sym typeface="Calibri"/>
              </a:rPr>
              <a:t>Post-processing</a:t>
            </a:r>
            <a:endParaRPr>
              <a:solidFill>
                <a:srgbClr val="2D5078"/>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6801459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COEM Template">
  <a:themeElements>
    <a:clrScheme name="ACOEM">
      <a:dk1>
        <a:srgbClr val="2D5078"/>
      </a:dk1>
      <a:lt1>
        <a:srgbClr val="FFFFFF"/>
      </a:lt1>
      <a:dk2>
        <a:srgbClr val="000000"/>
      </a:dk2>
      <a:lt2>
        <a:srgbClr val="F2F2F2"/>
      </a:lt2>
      <a:accent1>
        <a:srgbClr val="FF6952"/>
      </a:accent1>
      <a:accent2>
        <a:srgbClr val="96C8DC"/>
      </a:accent2>
      <a:accent3>
        <a:srgbClr val="2D5078"/>
      </a:accent3>
      <a:accent4>
        <a:srgbClr val="FF6952"/>
      </a:accent4>
      <a:accent5>
        <a:srgbClr val="96C8DC"/>
      </a:accent5>
      <a:accent6>
        <a:srgbClr val="2D507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VEVA_PowerPoint_Jan2021">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VEVA_PowerPoint_Jan2021">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VEVA_PowerPoint_Jan2021">
  <a:themeElements>
    <a:clrScheme name="AVEVA Preferred">
      <a:dk1>
        <a:srgbClr val="000000"/>
      </a:dk1>
      <a:lt1>
        <a:srgbClr val="FFFFFF"/>
      </a:lt1>
      <a:dk2>
        <a:srgbClr val="3D1152"/>
      </a:dk2>
      <a:lt2>
        <a:srgbClr val="F2F5F7"/>
      </a:lt2>
      <a:accent1>
        <a:srgbClr val="6B04A8"/>
      </a:accent1>
      <a:accent2>
        <a:srgbClr val="C530FF"/>
      </a:accent2>
      <a:accent3>
        <a:srgbClr val="3B20C0"/>
      </a:accent3>
      <a:accent4>
        <a:srgbClr val="93B0FF"/>
      </a:accent4>
      <a:accent5>
        <a:srgbClr val="30B887"/>
      </a:accent5>
      <a:accent6>
        <a:srgbClr val="8FE5C2"/>
      </a:accent6>
      <a:hlink>
        <a:srgbClr val="78A1FC"/>
      </a:hlink>
      <a:folHlink>
        <a:srgbClr val="93B0FF"/>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rgbClr val="F70656"/>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4" id="{DFF403AD-5F59-493E-9B49-47257A63E700}" vid="{802058C1-1EA1-40A3-8FFA-D4344841A562}"/>
    </a:ext>
  </a:ext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TotalTime>
  <Words>1697</Words>
  <Application>Microsoft Office PowerPoint</Application>
  <PresentationFormat>Personnalisé</PresentationFormat>
  <Paragraphs>379</Paragraphs>
  <Slides>40</Slides>
  <Notes>33</Notes>
  <HiddenSlides>0</HiddenSlides>
  <MMClips>1</MMClips>
  <ScaleCrop>false</ScaleCrop>
  <HeadingPairs>
    <vt:vector size="8" baseType="variant">
      <vt:variant>
        <vt:lpstr>Polices utilisées</vt:lpstr>
      </vt:variant>
      <vt:variant>
        <vt:i4>13</vt:i4>
      </vt:variant>
      <vt:variant>
        <vt:lpstr>Thème</vt:lpstr>
      </vt:variant>
      <vt:variant>
        <vt:i4>4</vt:i4>
      </vt:variant>
      <vt:variant>
        <vt:lpstr>Serveurs OLE incorporés</vt:lpstr>
      </vt:variant>
      <vt:variant>
        <vt:i4>2</vt:i4>
      </vt:variant>
      <vt:variant>
        <vt:lpstr>Titres des diapositives</vt:lpstr>
      </vt:variant>
      <vt:variant>
        <vt:i4>40</vt:i4>
      </vt:variant>
    </vt:vector>
  </HeadingPairs>
  <TitlesOfParts>
    <vt:vector size="59" baseType="lpstr">
      <vt:lpstr>Helvetica Neue</vt:lpstr>
      <vt:lpstr>Barlow Light</vt:lpstr>
      <vt:lpstr>Arial Black</vt:lpstr>
      <vt:lpstr>Quattrocento Sans</vt:lpstr>
      <vt:lpstr>Calibri Light</vt:lpstr>
      <vt:lpstr>Arial</vt:lpstr>
      <vt:lpstr>Muli</vt:lpstr>
      <vt:lpstr>Montserrat</vt:lpstr>
      <vt:lpstr>Noto Sans Symbols</vt:lpstr>
      <vt:lpstr>Be Vietnam</vt:lpstr>
      <vt:lpstr>Segoe UI</vt:lpstr>
      <vt:lpstr>Calibri</vt:lpstr>
      <vt:lpstr>Trebuchet MS</vt:lpstr>
      <vt:lpstr>ACOEM Template</vt:lpstr>
      <vt:lpstr>1_AVEVA_PowerPoint_Jan2021</vt:lpstr>
      <vt:lpstr>1_AVEVA_PowerPoint_Jan2021</vt:lpstr>
      <vt:lpstr>AVEVA_PowerPoint_Jan2021</vt:lpstr>
      <vt:lpstr>think-cell Slide</vt:lpstr>
      <vt:lpstr>Display Document</vt:lpstr>
      <vt:lpstr>End to end solutions for predictive maintenance</vt:lpstr>
      <vt:lpstr>Présentation PowerPoint</vt:lpstr>
      <vt:lpstr>Présentation PowerPoint</vt:lpstr>
      <vt:lpstr>Présentation PowerPoint</vt:lpstr>
      <vt:lpstr>It all starts with quality signals.</vt:lpstr>
      <vt:lpstr>Full-range and accurate vibration sensors</vt:lpstr>
      <vt:lpstr>Repeatable measurements</vt:lpstr>
      <vt:lpstr>Présentation PowerPoint</vt:lpstr>
      <vt:lpstr>Edge computing and data processing</vt:lpstr>
      <vt:lpstr>Machine Health Matrix</vt:lpstr>
      <vt:lpstr>Machine Health Matrix</vt:lpstr>
      <vt:lpstr>Machine Health Matrix</vt:lpstr>
      <vt:lpstr>Machine Health Matrix</vt:lpstr>
      <vt:lpstr>ACCUREX Automatic Diagnosis</vt:lpstr>
      <vt:lpstr>ACCUREX Automatic Diagnosis</vt:lpstr>
      <vt:lpstr>ACCUREX Automatic Diagnosis</vt:lpstr>
      <vt:lpstr>Automatic data publication</vt:lpstr>
      <vt:lpstr>Customer case</vt:lpstr>
      <vt:lpstr>TotalEnergies E&amp;P</vt:lpstr>
      <vt:lpstr>EAGLE Wireless Sensors</vt:lpstr>
      <vt:lpstr>TotalEnergies E&amp;P</vt:lpstr>
      <vt:lpstr>Accelerometers connected on MVX systems</vt:lpstr>
      <vt:lpstr>WACHEL piping vibration criteria</vt:lpstr>
      <vt:lpstr>Vibration analysis tools for experts</vt:lpstr>
      <vt:lpstr>Dashboard for operators</vt:lpstr>
      <vt:lpstr>Quality data ready for data analytics</vt:lpstr>
      <vt:lpstr>Présentation PowerPoint</vt:lpstr>
      <vt:lpstr>Monitoring Without Data Analytics</vt:lpstr>
      <vt:lpstr>Preparing data for analytics</vt:lpstr>
      <vt:lpstr>Digital Twin</vt:lpstr>
      <vt:lpstr>Connecting the workforce to the Digital Twin</vt:lpstr>
      <vt:lpstr>AVEVA APM – The Complete Picture</vt:lpstr>
      <vt:lpstr>Présentation PowerPoint</vt:lpstr>
      <vt:lpstr>AVEVA APM Connects Asset Strategy to Corporate Objectives</vt:lpstr>
      <vt:lpstr>Is Your Asset Strategy Optimized?</vt:lpstr>
      <vt:lpstr>Predictive Asset Analytics</vt:lpstr>
      <vt:lpstr>Digital Twin with AVEVA APM Closed Loop Predictive Maintenance</vt:lpstr>
      <vt:lpstr>Duke Energy – LP Rotor - L-0 Blade Problem</vt:lpstr>
      <vt:lpstr>Présentation PowerPoint</vt:lpstr>
      <vt:lpstr>Thank you! Meet us on the RISE stand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to end solutions for predictive maintenance</dc:title>
  <dc:creator>FRENEAT Christian</dc:creator>
  <cp:lastModifiedBy>FRENEAT Christian</cp:lastModifiedBy>
  <cp:revision>26</cp:revision>
  <dcterms:modified xsi:type="dcterms:W3CDTF">2023-05-02T17:26:12Z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3f93e5f-d3c2-49a7-ba94-15405423c204_Enabled">
    <vt:lpwstr>true</vt:lpwstr>
  </property>
  <property fmtid="{D5CDD505-2E9C-101B-9397-08002B2CF9AE}" pid="3" name="MSIP_Label_23f93e5f-d3c2-49a7-ba94-15405423c204_SetDate">
    <vt:lpwstr>2023-05-02T11:44:23Z</vt:lpwstr>
  </property>
  <property fmtid="{D5CDD505-2E9C-101B-9397-08002B2CF9AE}" pid="4" name="MSIP_Label_23f93e5f-d3c2-49a7-ba94-15405423c204_Method">
    <vt:lpwstr>Standard</vt:lpwstr>
  </property>
  <property fmtid="{D5CDD505-2E9C-101B-9397-08002B2CF9AE}" pid="5" name="MSIP_Label_23f93e5f-d3c2-49a7-ba94-15405423c204_Name">
    <vt:lpwstr>SE Internal</vt:lpwstr>
  </property>
  <property fmtid="{D5CDD505-2E9C-101B-9397-08002B2CF9AE}" pid="6" name="MSIP_Label_23f93e5f-d3c2-49a7-ba94-15405423c204_SiteId">
    <vt:lpwstr>6e51e1ad-c54b-4b39-b598-0ffe9ae68fef</vt:lpwstr>
  </property>
  <property fmtid="{D5CDD505-2E9C-101B-9397-08002B2CF9AE}" pid="7" name="MSIP_Label_23f93e5f-d3c2-49a7-ba94-15405423c204_ActionId">
    <vt:lpwstr>c68a947f-4fe3-4ea5-b407-d5c6ee6e7e6a</vt:lpwstr>
  </property>
  <property fmtid="{D5CDD505-2E9C-101B-9397-08002B2CF9AE}" pid="8" name="MSIP_Label_23f93e5f-d3c2-49a7-ba94-15405423c204_ContentBits">
    <vt:lpwstr>2</vt:lpwstr>
  </property>
</Properties>
</file>