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260" r:id="rId3"/>
    <p:sldId id="331" r:id="rId4"/>
    <p:sldId id="261" r:id="rId5"/>
    <p:sldId id="262" r:id="rId6"/>
    <p:sldId id="263" r:id="rId7"/>
    <p:sldId id="330" r:id="rId8"/>
    <p:sldId id="329" r:id="rId9"/>
    <p:sldId id="328" r:id="rId10"/>
    <p:sldId id="266" r:id="rId11"/>
    <p:sldId id="268" r:id="rId12"/>
    <p:sldId id="333" r:id="rId13"/>
    <p:sldId id="1569" r:id="rId14"/>
    <p:sldId id="1571" r:id="rId15"/>
    <p:sldId id="1572" r:id="rId16"/>
    <p:sldId id="1574" r:id="rId17"/>
    <p:sldId id="1575" r:id="rId18"/>
    <p:sldId id="1526" r:id="rId19"/>
    <p:sldId id="1568" r:id="rId20"/>
    <p:sldId id="258" r:id="rId21"/>
    <p:sldId id="326" r:id="rId22"/>
    <p:sldId id="271" r:id="rId23"/>
    <p:sldId id="274" r:id="rId24"/>
    <p:sldId id="269" r:id="rId25"/>
    <p:sldId id="282" r:id="rId26"/>
    <p:sldId id="327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5" r:id="rId36"/>
    <p:sldId id="281" r:id="rId37"/>
    <p:sldId id="296" r:id="rId38"/>
    <p:sldId id="309" r:id="rId39"/>
    <p:sldId id="298" r:id="rId40"/>
    <p:sldId id="308" r:id="rId41"/>
    <p:sldId id="297" r:id="rId42"/>
    <p:sldId id="312" r:id="rId43"/>
    <p:sldId id="313" r:id="rId44"/>
    <p:sldId id="314" r:id="rId45"/>
    <p:sldId id="315" r:id="rId46"/>
    <p:sldId id="316" r:id="rId47"/>
    <p:sldId id="317" r:id="rId48"/>
    <p:sldId id="322" r:id="rId49"/>
    <p:sldId id="324" r:id="rId50"/>
    <p:sldId id="325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14"/>
    <p:restoredTop sz="96327"/>
  </p:normalViewPr>
  <p:slideViewPr>
    <p:cSldViewPr snapToGrid="0" snapToObjects="1">
      <p:cViewPr varScale="1">
        <p:scale>
          <a:sx n="130" d="100"/>
          <a:sy n="130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4B4216-DA9A-DB48-8EB1-764BE87DBFC5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5BAB347-6317-404A-8C1C-DF84EA591550}">
      <dgm:prSet phldrT="[Tekst]"/>
      <dgm:spPr/>
      <dgm:t>
        <a:bodyPr/>
        <a:lstStyle/>
        <a:p>
          <a:r>
            <a:rPr lang="pl-PL" dirty="0" err="1"/>
            <a:t>Define</a:t>
          </a:r>
          <a:r>
            <a:rPr lang="pl-PL" dirty="0"/>
            <a:t> and </a:t>
          </a:r>
          <a:r>
            <a:rPr lang="pl-PL" dirty="0" err="1"/>
            <a:t>achieve</a:t>
          </a:r>
          <a:endParaRPr lang="pl-PL" dirty="0"/>
        </a:p>
      </dgm:t>
    </dgm:pt>
    <dgm:pt modelId="{FB4D5D7B-CEF8-6847-8E58-3BA9E858F099}" type="parTrans" cxnId="{D142A7C7-E016-8F4B-9D47-57A44326BB43}">
      <dgm:prSet/>
      <dgm:spPr/>
      <dgm:t>
        <a:bodyPr/>
        <a:lstStyle/>
        <a:p>
          <a:endParaRPr lang="pl-PL"/>
        </a:p>
      </dgm:t>
    </dgm:pt>
    <dgm:pt modelId="{BED2A542-220D-5548-A71C-D0A1F14F7484}" type="sibTrans" cxnId="{D142A7C7-E016-8F4B-9D47-57A44326BB43}">
      <dgm:prSet/>
      <dgm:spPr/>
      <dgm:t>
        <a:bodyPr/>
        <a:lstStyle/>
        <a:p>
          <a:endParaRPr lang="pl-PL"/>
        </a:p>
      </dgm:t>
    </dgm:pt>
    <dgm:pt modelId="{C22AF520-8333-624A-8860-4D5EF7DF29EB}">
      <dgm:prSet phldrT="[Tekst]"/>
      <dgm:spPr/>
      <dgm:t>
        <a:bodyPr/>
        <a:lstStyle/>
        <a:p>
          <a:r>
            <a:rPr lang="pl-PL" dirty="0" err="1"/>
            <a:t>Goals</a:t>
          </a:r>
          <a:endParaRPr lang="pl-PL" dirty="0"/>
        </a:p>
      </dgm:t>
    </dgm:pt>
    <dgm:pt modelId="{E55D52E4-B99F-3C4C-91D3-14E5444012D6}" type="parTrans" cxnId="{E5DA3BDC-B894-F344-8FC1-F9B5C3AC913E}">
      <dgm:prSet/>
      <dgm:spPr/>
      <dgm:t>
        <a:bodyPr/>
        <a:lstStyle/>
        <a:p>
          <a:endParaRPr lang="pl-PL"/>
        </a:p>
      </dgm:t>
    </dgm:pt>
    <dgm:pt modelId="{7026D4EE-8530-2F45-9FB4-6DBDAF288367}" type="sibTrans" cxnId="{E5DA3BDC-B894-F344-8FC1-F9B5C3AC913E}">
      <dgm:prSet/>
      <dgm:spPr/>
      <dgm:t>
        <a:bodyPr/>
        <a:lstStyle/>
        <a:p>
          <a:endParaRPr lang="pl-PL"/>
        </a:p>
      </dgm:t>
    </dgm:pt>
    <dgm:pt modelId="{56632345-35C9-9941-ACD7-3870C4EEBA81}">
      <dgm:prSet phldrT="[Tekst]"/>
      <dgm:spPr/>
      <dgm:t>
        <a:bodyPr/>
        <a:lstStyle/>
        <a:p>
          <a:r>
            <a:rPr lang="pl-PL" dirty="0" err="1"/>
            <a:t>Create</a:t>
          </a:r>
          <a:endParaRPr lang="pl-PL" dirty="0"/>
        </a:p>
      </dgm:t>
    </dgm:pt>
    <dgm:pt modelId="{9BB835D0-D6A9-474C-BF67-81FF270CF207}" type="parTrans" cxnId="{54CEC8FB-14C3-2741-A1A7-ABF4ECA542F0}">
      <dgm:prSet/>
      <dgm:spPr/>
      <dgm:t>
        <a:bodyPr/>
        <a:lstStyle/>
        <a:p>
          <a:endParaRPr lang="pl-PL"/>
        </a:p>
      </dgm:t>
    </dgm:pt>
    <dgm:pt modelId="{51AF4AC3-F9AE-5347-ADEC-E9936C37FF02}" type="sibTrans" cxnId="{54CEC8FB-14C3-2741-A1A7-ABF4ECA542F0}">
      <dgm:prSet/>
      <dgm:spPr/>
      <dgm:t>
        <a:bodyPr/>
        <a:lstStyle/>
        <a:p>
          <a:endParaRPr lang="pl-PL"/>
        </a:p>
      </dgm:t>
    </dgm:pt>
    <dgm:pt modelId="{9995AF53-28B0-EE4A-9EF8-D12330FB5B21}">
      <dgm:prSet phldrT="[Tekst]"/>
      <dgm:spPr/>
      <dgm:t>
        <a:bodyPr/>
        <a:lstStyle/>
        <a:p>
          <a:r>
            <a:rPr lang="pl-PL" dirty="0" err="1"/>
            <a:t>Strategy</a:t>
          </a:r>
          <a:endParaRPr lang="pl-PL" dirty="0"/>
        </a:p>
      </dgm:t>
    </dgm:pt>
    <dgm:pt modelId="{72FF76A1-3EF1-554C-B96E-04E44D7F4BF0}" type="parTrans" cxnId="{C74ACCDB-3DD4-2B47-A7FD-6E590C1469CB}">
      <dgm:prSet/>
      <dgm:spPr/>
      <dgm:t>
        <a:bodyPr/>
        <a:lstStyle/>
        <a:p>
          <a:endParaRPr lang="pl-PL"/>
        </a:p>
      </dgm:t>
    </dgm:pt>
    <dgm:pt modelId="{21E1A55E-A180-1543-A1AD-23F120822E5C}" type="sibTrans" cxnId="{C74ACCDB-3DD4-2B47-A7FD-6E590C1469CB}">
      <dgm:prSet/>
      <dgm:spPr/>
      <dgm:t>
        <a:bodyPr/>
        <a:lstStyle/>
        <a:p>
          <a:endParaRPr lang="pl-PL"/>
        </a:p>
      </dgm:t>
    </dgm:pt>
    <dgm:pt modelId="{6020BECE-D9A6-3D45-BDEA-6B6381173AB3}">
      <dgm:prSet phldrT="[Tekst]"/>
      <dgm:spPr/>
      <dgm:t>
        <a:bodyPr/>
        <a:lstStyle/>
        <a:p>
          <a:r>
            <a:rPr lang="pl-PL" dirty="0" err="1"/>
            <a:t>Develop</a:t>
          </a:r>
          <a:endParaRPr lang="pl-PL" dirty="0"/>
        </a:p>
      </dgm:t>
    </dgm:pt>
    <dgm:pt modelId="{6BA3C70B-1D45-1548-98B4-A193190D9479}" type="parTrans" cxnId="{C6E3241D-BDD4-364A-A81B-79DC73F0A3C4}">
      <dgm:prSet/>
      <dgm:spPr/>
      <dgm:t>
        <a:bodyPr/>
        <a:lstStyle/>
        <a:p>
          <a:endParaRPr lang="pl-PL"/>
        </a:p>
      </dgm:t>
    </dgm:pt>
    <dgm:pt modelId="{2B931D82-9915-9544-827A-455B8BFA9229}" type="sibTrans" cxnId="{C6E3241D-BDD4-364A-A81B-79DC73F0A3C4}">
      <dgm:prSet/>
      <dgm:spPr/>
      <dgm:t>
        <a:bodyPr/>
        <a:lstStyle/>
        <a:p>
          <a:endParaRPr lang="pl-PL"/>
        </a:p>
      </dgm:t>
    </dgm:pt>
    <dgm:pt modelId="{0CCC0DE8-3D50-804F-9B05-EFFE1D0A3849}">
      <dgm:prSet phldrT="[Tekst]"/>
      <dgm:spPr/>
      <dgm:t>
        <a:bodyPr/>
        <a:lstStyle/>
        <a:p>
          <a:r>
            <a:rPr lang="pl-PL" dirty="0" err="1"/>
            <a:t>Culture</a:t>
          </a:r>
          <a:endParaRPr lang="pl-PL" dirty="0"/>
        </a:p>
      </dgm:t>
    </dgm:pt>
    <dgm:pt modelId="{D4B45F17-14D9-AB40-BE1A-63A0DC0081BB}" type="parTrans" cxnId="{EA3075A9-EBEF-6946-A39C-B51FDBB89AED}">
      <dgm:prSet/>
      <dgm:spPr/>
      <dgm:t>
        <a:bodyPr/>
        <a:lstStyle/>
        <a:p>
          <a:endParaRPr lang="pl-PL"/>
        </a:p>
      </dgm:t>
    </dgm:pt>
    <dgm:pt modelId="{F7E8E5E3-6431-7A48-A33C-A5DDDAF85B43}" type="sibTrans" cxnId="{EA3075A9-EBEF-6946-A39C-B51FDBB89AED}">
      <dgm:prSet/>
      <dgm:spPr/>
      <dgm:t>
        <a:bodyPr/>
        <a:lstStyle/>
        <a:p>
          <a:endParaRPr lang="pl-PL"/>
        </a:p>
      </dgm:t>
    </dgm:pt>
    <dgm:pt modelId="{8FC0E8B1-B523-DC47-BCE6-A89465A3B89E}" type="pres">
      <dgm:prSet presAssocID="{A74B4216-DA9A-DB48-8EB1-764BE87DBFC5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2F45199-40B2-234F-BCB5-59F708832D6D}" type="pres">
      <dgm:prSet presAssocID="{A5BAB347-6317-404A-8C1C-DF84EA591550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2A35F265-4526-0341-B3F6-B839517F0258}" type="pres">
      <dgm:prSet presAssocID="{A5BAB347-6317-404A-8C1C-DF84EA59155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649451F6-2D72-2A4D-8C39-CD302004B861}" type="pres">
      <dgm:prSet presAssocID="{56632345-35C9-9941-ACD7-3870C4EEBA81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66366A9C-0005-0A42-8797-1EB129094466}" type="pres">
      <dgm:prSet presAssocID="{56632345-35C9-9941-ACD7-3870C4EEBA8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F5978CBA-D257-8142-A603-8E5B95143EFE}" type="pres">
      <dgm:prSet presAssocID="{6020BECE-D9A6-3D45-BDEA-6B6381173AB3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28FD8069-E99C-E746-A530-FF925F74F5B1}" type="pres">
      <dgm:prSet presAssocID="{6020BECE-D9A6-3D45-BDEA-6B6381173AB3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6E3241D-BDD4-364A-A81B-79DC73F0A3C4}" srcId="{A74B4216-DA9A-DB48-8EB1-764BE87DBFC5}" destId="{6020BECE-D9A6-3D45-BDEA-6B6381173AB3}" srcOrd="2" destOrd="0" parTransId="{6BA3C70B-1D45-1548-98B4-A193190D9479}" sibTransId="{2B931D82-9915-9544-827A-455B8BFA9229}"/>
    <dgm:cxn modelId="{3D4D1B2F-7D94-4944-841C-0E704FBD8720}" type="presOf" srcId="{0CCC0DE8-3D50-804F-9B05-EFFE1D0A3849}" destId="{28FD8069-E99C-E746-A530-FF925F74F5B1}" srcOrd="0" destOrd="0" presId="urn:microsoft.com/office/officeart/2009/3/layout/IncreasingArrowsProcess"/>
    <dgm:cxn modelId="{54F6394B-A986-904E-97FE-EAC92BE83EAB}" type="presOf" srcId="{56632345-35C9-9941-ACD7-3870C4EEBA81}" destId="{649451F6-2D72-2A4D-8C39-CD302004B861}" srcOrd="0" destOrd="0" presId="urn:microsoft.com/office/officeart/2009/3/layout/IncreasingArrowsProcess"/>
    <dgm:cxn modelId="{7365ED55-B45F-7447-A66E-99939F886BAA}" type="presOf" srcId="{A5BAB347-6317-404A-8C1C-DF84EA591550}" destId="{B2F45199-40B2-234F-BCB5-59F708832D6D}" srcOrd="0" destOrd="0" presId="urn:microsoft.com/office/officeart/2009/3/layout/IncreasingArrowsProcess"/>
    <dgm:cxn modelId="{DA6B218A-D349-0B40-84E6-EB4205604219}" type="presOf" srcId="{A74B4216-DA9A-DB48-8EB1-764BE87DBFC5}" destId="{8FC0E8B1-B523-DC47-BCE6-A89465A3B89E}" srcOrd="0" destOrd="0" presId="urn:microsoft.com/office/officeart/2009/3/layout/IncreasingArrowsProcess"/>
    <dgm:cxn modelId="{EA3075A9-EBEF-6946-A39C-B51FDBB89AED}" srcId="{6020BECE-D9A6-3D45-BDEA-6B6381173AB3}" destId="{0CCC0DE8-3D50-804F-9B05-EFFE1D0A3849}" srcOrd="0" destOrd="0" parTransId="{D4B45F17-14D9-AB40-BE1A-63A0DC0081BB}" sibTransId="{F7E8E5E3-6431-7A48-A33C-A5DDDAF85B43}"/>
    <dgm:cxn modelId="{7627EFB4-603B-854C-B0A9-1E016843DF98}" type="presOf" srcId="{C22AF520-8333-624A-8860-4D5EF7DF29EB}" destId="{2A35F265-4526-0341-B3F6-B839517F0258}" srcOrd="0" destOrd="0" presId="urn:microsoft.com/office/officeart/2009/3/layout/IncreasingArrowsProcess"/>
    <dgm:cxn modelId="{D142A7C7-E016-8F4B-9D47-57A44326BB43}" srcId="{A74B4216-DA9A-DB48-8EB1-764BE87DBFC5}" destId="{A5BAB347-6317-404A-8C1C-DF84EA591550}" srcOrd="0" destOrd="0" parTransId="{FB4D5D7B-CEF8-6847-8E58-3BA9E858F099}" sibTransId="{BED2A542-220D-5548-A71C-D0A1F14F7484}"/>
    <dgm:cxn modelId="{73C789CF-C96D-DD49-A921-0A49250A9D02}" type="presOf" srcId="{9995AF53-28B0-EE4A-9EF8-D12330FB5B21}" destId="{66366A9C-0005-0A42-8797-1EB129094466}" srcOrd="0" destOrd="0" presId="urn:microsoft.com/office/officeart/2009/3/layout/IncreasingArrowsProcess"/>
    <dgm:cxn modelId="{C74ACCDB-3DD4-2B47-A7FD-6E590C1469CB}" srcId="{56632345-35C9-9941-ACD7-3870C4EEBA81}" destId="{9995AF53-28B0-EE4A-9EF8-D12330FB5B21}" srcOrd="0" destOrd="0" parTransId="{72FF76A1-3EF1-554C-B96E-04E44D7F4BF0}" sibTransId="{21E1A55E-A180-1543-A1AD-23F120822E5C}"/>
    <dgm:cxn modelId="{E5DA3BDC-B894-F344-8FC1-F9B5C3AC913E}" srcId="{A5BAB347-6317-404A-8C1C-DF84EA591550}" destId="{C22AF520-8333-624A-8860-4D5EF7DF29EB}" srcOrd="0" destOrd="0" parTransId="{E55D52E4-B99F-3C4C-91D3-14E5444012D6}" sibTransId="{7026D4EE-8530-2F45-9FB4-6DBDAF288367}"/>
    <dgm:cxn modelId="{89690DEB-25B7-1147-9526-D194AC89A5D5}" type="presOf" srcId="{6020BECE-D9A6-3D45-BDEA-6B6381173AB3}" destId="{F5978CBA-D257-8142-A603-8E5B95143EFE}" srcOrd="0" destOrd="0" presId="urn:microsoft.com/office/officeart/2009/3/layout/IncreasingArrowsProcess"/>
    <dgm:cxn modelId="{54CEC8FB-14C3-2741-A1A7-ABF4ECA542F0}" srcId="{A74B4216-DA9A-DB48-8EB1-764BE87DBFC5}" destId="{56632345-35C9-9941-ACD7-3870C4EEBA81}" srcOrd="1" destOrd="0" parTransId="{9BB835D0-D6A9-474C-BF67-81FF270CF207}" sibTransId="{51AF4AC3-F9AE-5347-ADEC-E9936C37FF02}"/>
    <dgm:cxn modelId="{29A53A1E-F661-894D-8442-E4223E7A6AC1}" type="presParOf" srcId="{8FC0E8B1-B523-DC47-BCE6-A89465A3B89E}" destId="{B2F45199-40B2-234F-BCB5-59F708832D6D}" srcOrd="0" destOrd="0" presId="urn:microsoft.com/office/officeart/2009/3/layout/IncreasingArrowsProcess"/>
    <dgm:cxn modelId="{F5C97F99-3D5F-504D-A9CE-D5780BA4A07E}" type="presParOf" srcId="{8FC0E8B1-B523-DC47-BCE6-A89465A3B89E}" destId="{2A35F265-4526-0341-B3F6-B839517F0258}" srcOrd="1" destOrd="0" presId="urn:microsoft.com/office/officeart/2009/3/layout/IncreasingArrowsProcess"/>
    <dgm:cxn modelId="{54B85B32-0FAA-4145-95CF-BD02B3E722F0}" type="presParOf" srcId="{8FC0E8B1-B523-DC47-BCE6-A89465A3B89E}" destId="{649451F6-2D72-2A4D-8C39-CD302004B861}" srcOrd="2" destOrd="0" presId="urn:microsoft.com/office/officeart/2009/3/layout/IncreasingArrowsProcess"/>
    <dgm:cxn modelId="{701E8F73-3C88-E943-A92F-11A33F02E4B8}" type="presParOf" srcId="{8FC0E8B1-B523-DC47-BCE6-A89465A3B89E}" destId="{66366A9C-0005-0A42-8797-1EB129094466}" srcOrd="3" destOrd="0" presId="urn:microsoft.com/office/officeart/2009/3/layout/IncreasingArrowsProcess"/>
    <dgm:cxn modelId="{CB208BAA-361F-2D4A-A45F-CFB271B029B6}" type="presParOf" srcId="{8FC0E8B1-B523-DC47-BCE6-A89465A3B89E}" destId="{F5978CBA-D257-8142-A603-8E5B95143EFE}" srcOrd="4" destOrd="0" presId="urn:microsoft.com/office/officeart/2009/3/layout/IncreasingArrowsProcess"/>
    <dgm:cxn modelId="{219428CD-CF62-BD49-A4B0-9A91E134DC58}" type="presParOf" srcId="{8FC0E8B1-B523-DC47-BCE6-A89465A3B89E}" destId="{28FD8069-E99C-E746-A530-FF925F74F5B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3171CE-F4FA-BF47-9D0B-CBDDE0A1B57B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9F98736-1282-3049-A25A-63D96D438A31}">
      <dgm:prSet phldrT="[Tekst]"/>
      <dgm:spPr/>
      <dgm:t>
        <a:bodyPr/>
        <a:lstStyle/>
        <a:p>
          <a:r>
            <a:rPr lang="pl-PL" dirty="0"/>
            <a:t>VIB/US</a:t>
          </a:r>
        </a:p>
      </dgm:t>
    </dgm:pt>
    <dgm:pt modelId="{8F945358-858C-DD4D-9165-8B8254736B37}" type="parTrans" cxnId="{D84E16D7-FC60-A240-BADD-439D212D514A}">
      <dgm:prSet/>
      <dgm:spPr/>
      <dgm:t>
        <a:bodyPr/>
        <a:lstStyle/>
        <a:p>
          <a:endParaRPr lang="pl-PL"/>
        </a:p>
      </dgm:t>
    </dgm:pt>
    <dgm:pt modelId="{C6B66D6B-AD6D-8A47-979B-D7397CDB2A54}" type="sibTrans" cxnId="{D84E16D7-FC60-A240-BADD-439D212D514A}">
      <dgm:prSet/>
      <dgm:spPr/>
      <dgm:t>
        <a:bodyPr/>
        <a:lstStyle/>
        <a:p>
          <a:endParaRPr lang="pl-PL"/>
        </a:p>
      </dgm:t>
    </dgm:pt>
    <dgm:pt modelId="{3C970431-B469-A04D-BE64-5C03663BC04A}">
      <dgm:prSet phldrT="[Tekst]"/>
      <dgm:spPr/>
      <dgm:t>
        <a:bodyPr/>
        <a:lstStyle/>
        <a:p>
          <a:r>
            <a:rPr lang="pl-PL" dirty="0"/>
            <a:t>TEMP</a:t>
          </a:r>
        </a:p>
      </dgm:t>
    </dgm:pt>
    <dgm:pt modelId="{DA273677-8D3D-1044-B7D3-99B72489070C}" type="parTrans" cxnId="{7297E796-9933-0844-BE04-B1CC29FED7C9}">
      <dgm:prSet/>
      <dgm:spPr/>
      <dgm:t>
        <a:bodyPr/>
        <a:lstStyle/>
        <a:p>
          <a:endParaRPr lang="pl-PL"/>
        </a:p>
      </dgm:t>
    </dgm:pt>
    <dgm:pt modelId="{A42BCADE-E895-D449-A8B5-A5051671471D}" type="sibTrans" cxnId="{7297E796-9933-0844-BE04-B1CC29FED7C9}">
      <dgm:prSet/>
      <dgm:spPr/>
      <dgm:t>
        <a:bodyPr/>
        <a:lstStyle/>
        <a:p>
          <a:endParaRPr lang="pl-PL"/>
        </a:p>
      </dgm:t>
    </dgm:pt>
    <dgm:pt modelId="{F9343855-8CFB-6344-96B9-17DA11819B84}">
      <dgm:prSet phldrT="[Tekst]"/>
      <dgm:spPr/>
      <dgm:t>
        <a:bodyPr/>
        <a:lstStyle/>
        <a:p>
          <a:r>
            <a:rPr lang="pl-PL" dirty="0"/>
            <a:t>OIL</a:t>
          </a:r>
        </a:p>
      </dgm:t>
    </dgm:pt>
    <dgm:pt modelId="{F39AAA9E-AB38-A348-B728-D3B74D640C62}" type="parTrans" cxnId="{CFBB90AE-0A97-8D46-B8F0-7A6EDCF02DF0}">
      <dgm:prSet/>
      <dgm:spPr/>
      <dgm:t>
        <a:bodyPr/>
        <a:lstStyle/>
        <a:p>
          <a:endParaRPr lang="pl-PL"/>
        </a:p>
      </dgm:t>
    </dgm:pt>
    <dgm:pt modelId="{D1992F54-617F-0E4E-BB88-3437CFED875A}" type="sibTrans" cxnId="{CFBB90AE-0A97-8D46-B8F0-7A6EDCF02DF0}">
      <dgm:prSet/>
      <dgm:spPr/>
      <dgm:t>
        <a:bodyPr/>
        <a:lstStyle/>
        <a:p>
          <a:endParaRPr lang="pl-PL"/>
        </a:p>
      </dgm:t>
    </dgm:pt>
    <dgm:pt modelId="{8D2D938B-9922-2940-B4C9-2C1FA7E89CEA}">
      <dgm:prSet phldrT="[Tekst]" custT="1"/>
      <dgm:spPr/>
      <dgm:t>
        <a:bodyPr/>
        <a:lstStyle/>
        <a:p>
          <a:r>
            <a:rPr lang="pl-PL" sz="2400" dirty="0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To </a:t>
          </a:r>
          <a:r>
            <a:rPr lang="pl-PL" sz="2400" dirty="0" err="1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know</a:t>
          </a:r>
          <a:r>
            <a:rPr lang="pl-PL" sz="2400" dirty="0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 </a:t>
          </a:r>
          <a:r>
            <a:rPr lang="pl-PL" sz="2400" dirty="0" err="1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condition</a:t>
          </a:r>
          <a:endParaRPr lang="pl-PL" sz="2400" dirty="0">
            <a:solidFill>
              <a:schemeClr val="accent1">
                <a:lumMod val="75000"/>
              </a:schemeClr>
            </a:solidFill>
            <a:latin typeface="Helvetica" pitchFamily="2" charset="0"/>
          </a:endParaRPr>
        </a:p>
      </dgm:t>
    </dgm:pt>
    <dgm:pt modelId="{C3D2F8B7-00D0-8643-9F84-DCCB25FB7F33}" type="parTrans" cxnId="{F4914770-D094-5744-BFC0-1DC0A4FB2281}">
      <dgm:prSet/>
      <dgm:spPr/>
      <dgm:t>
        <a:bodyPr/>
        <a:lstStyle/>
        <a:p>
          <a:endParaRPr lang="pl-PL"/>
        </a:p>
      </dgm:t>
    </dgm:pt>
    <dgm:pt modelId="{E2B3592C-B97C-0541-955E-9B264E8CCD40}" type="sibTrans" cxnId="{F4914770-D094-5744-BFC0-1DC0A4FB2281}">
      <dgm:prSet/>
      <dgm:spPr/>
      <dgm:t>
        <a:bodyPr/>
        <a:lstStyle/>
        <a:p>
          <a:endParaRPr lang="pl-PL"/>
        </a:p>
      </dgm:t>
    </dgm:pt>
    <dgm:pt modelId="{73F61753-3EB9-5B44-B1BB-89D554E2FB70}" type="pres">
      <dgm:prSet presAssocID="{123171CE-F4FA-BF47-9D0B-CBDDE0A1B57B}" presName="Name0" presStyleCnt="0">
        <dgm:presLayoutVars>
          <dgm:chMax val="4"/>
          <dgm:resizeHandles val="exact"/>
        </dgm:presLayoutVars>
      </dgm:prSet>
      <dgm:spPr/>
    </dgm:pt>
    <dgm:pt modelId="{CA4BAEF1-5572-0941-9AC4-0BBEC7B2C76C}" type="pres">
      <dgm:prSet presAssocID="{123171CE-F4FA-BF47-9D0B-CBDDE0A1B57B}" presName="ellipse" presStyleLbl="trBgShp" presStyleIdx="0" presStyleCnt="1"/>
      <dgm:spPr/>
    </dgm:pt>
    <dgm:pt modelId="{24167B77-930F-7E4C-8F6C-018A2E82C2FD}" type="pres">
      <dgm:prSet presAssocID="{123171CE-F4FA-BF47-9D0B-CBDDE0A1B57B}" presName="arrow1" presStyleLbl="fgShp" presStyleIdx="0" presStyleCnt="1" custScaleY="164154"/>
      <dgm:spPr>
        <a:solidFill>
          <a:schemeClr val="accent5">
            <a:lumMod val="75000"/>
          </a:schemeClr>
        </a:solidFill>
      </dgm:spPr>
    </dgm:pt>
    <dgm:pt modelId="{26429553-2D1F-3046-8D04-FE891C4DE455}" type="pres">
      <dgm:prSet presAssocID="{123171CE-F4FA-BF47-9D0B-CBDDE0A1B57B}" presName="rectangle" presStyleLbl="revTx" presStyleIdx="0" presStyleCnt="1" custLinFactNeighborX="763" custLinFactNeighborY="4118">
        <dgm:presLayoutVars>
          <dgm:bulletEnabled val="1"/>
        </dgm:presLayoutVars>
      </dgm:prSet>
      <dgm:spPr/>
    </dgm:pt>
    <dgm:pt modelId="{9107BFAA-15D7-4142-A852-9DD9C786FB48}" type="pres">
      <dgm:prSet presAssocID="{3C970431-B469-A04D-BE64-5C03663BC04A}" presName="item1" presStyleLbl="node1" presStyleIdx="0" presStyleCnt="3">
        <dgm:presLayoutVars>
          <dgm:bulletEnabled val="1"/>
        </dgm:presLayoutVars>
      </dgm:prSet>
      <dgm:spPr/>
    </dgm:pt>
    <dgm:pt modelId="{0DEC8EB8-3AAB-124E-8E10-524A7F1DC865}" type="pres">
      <dgm:prSet presAssocID="{F9343855-8CFB-6344-96B9-17DA11819B84}" presName="item2" presStyleLbl="node1" presStyleIdx="1" presStyleCnt="3">
        <dgm:presLayoutVars>
          <dgm:bulletEnabled val="1"/>
        </dgm:presLayoutVars>
      </dgm:prSet>
      <dgm:spPr/>
    </dgm:pt>
    <dgm:pt modelId="{C3AC5760-E482-6644-A7D9-802DE99CB920}" type="pres">
      <dgm:prSet presAssocID="{8D2D938B-9922-2940-B4C9-2C1FA7E89CEA}" presName="item3" presStyleLbl="node1" presStyleIdx="2" presStyleCnt="3">
        <dgm:presLayoutVars>
          <dgm:bulletEnabled val="1"/>
        </dgm:presLayoutVars>
      </dgm:prSet>
      <dgm:spPr/>
    </dgm:pt>
    <dgm:pt modelId="{646AC0FA-4087-0D4D-BC27-AC813373D9D0}" type="pres">
      <dgm:prSet presAssocID="{123171CE-F4FA-BF47-9D0B-CBDDE0A1B57B}" presName="funnel" presStyleLbl="trAlignAcc1" presStyleIdx="0" presStyleCnt="1"/>
      <dgm:spPr/>
    </dgm:pt>
  </dgm:ptLst>
  <dgm:cxnLst>
    <dgm:cxn modelId="{DE870E05-E2EB-2A4E-BF15-B22B5EEC06B4}" type="presOf" srcId="{59F98736-1282-3049-A25A-63D96D438A31}" destId="{C3AC5760-E482-6644-A7D9-802DE99CB920}" srcOrd="0" destOrd="0" presId="urn:microsoft.com/office/officeart/2005/8/layout/funnel1"/>
    <dgm:cxn modelId="{A1E15A4C-E3FF-FF42-9742-F1AF4BA6999C}" type="presOf" srcId="{3C970431-B469-A04D-BE64-5C03663BC04A}" destId="{0DEC8EB8-3AAB-124E-8E10-524A7F1DC865}" srcOrd="0" destOrd="0" presId="urn:microsoft.com/office/officeart/2005/8/layout/funnel1"/>
    <dgm:cxn modelId="{1F768663-5B66-5549-B3A3-11A15BD1C506}" type="presOf" srcId="{8D2D938B-9922-2940-B4C9-2C1FA7E89CEA}" destId="{26429553-2D1F-3046-8D04-FE891C4DE455}" srcOrd="0" destOrd="0" presId="urn:microsoft.com/office/officeart/2005/8/layout/funnel1"/>
    <dgm:cxn modelId="{F4914770-D094-5744-BFC0-1DC0A4FB2281}" srcId="{123171CE-F4FA-BF47-9D0B-CBDDE0A1B57B}" destId="{8D2D938B-9922-2940-B4C9-2C1FA7E89CEA}" srcOrd="3" destOrd="0" parTransId="{C3D2F8B7-00D0-8643-9F84-DCCB25FB7F33}" sibTransId="{E2B3592C-B97C-0541-955E-9B264E8CCD40}"/>
    <dgm:cxn modelId="{CD090A88-B103-054D-87F3-BF838BAB6FB7}" type="presOf" srcId="{123171CE-F4FA-BF47-9D0B-CBDDE0A1B57B}" destId="{73F61753-3EB9-5B44-B1BB-89D554E2FB70}" srcOrd="0" destOrd="0" presId="urn:microsoft.com/office/officeart/2005/8/layout/funnel1"/>
    <dgm:cxn modelId="{7297E796-9933-0844-BE04-B1CC29FED7C9}" srcId="{123171CE-F4FA-BF47-9D0B-CBDDE0A1B57B}" destId="{3C970431-B469-A04D-BE64-5C03663BC04A}" srcOrd="1" destOrd="0" parTransId="{DA273677-8D3D-1044-B7D3-99B72489070C}" sibTransId="{A42BCADE-E895-D449-A8B5-A5051671471D}"/>
    <dgm:cxn modelId="{32DDEF97-590E-684A-8E0D-263A31E41FE7}" type="presOf" srcId="{F9343855-8CFB-6344-96B9-17DA11819B84}" destId="{9107BFAA-15D7-4142-A852-9DD9C786FB48}" srcOrd="0" destOrd="0" presId="urn:microsoft.com/office/officeart/2005/8/layout/funnel1"/>
    <dgm:cxn modelId="{CFBB90AE-0A97-8D46-B8F0-7A6EDCF02DF0}" srcId="{123171CE-F4FA-BF47-9D0B-CBDDE0A1B57B}" destId="{F9343855-8CFB-6344-96B9-17DA11819B84}" srcOrd="2" destOrd="0" parTransId="{F39AAA9E-AB38-A348-B728-D3B74D640C62}" sibTransId="{D1992F54-617F-0E4E-BB88-3437CFED875A}"/>
    <dgm:cxn modelId="{D84E16D7-FC60-A240-BADD-439D212D514A}" srcId="{123171CE-F4FA-BF47-9D0B-CBDDE0A1B57B}" destId="{59F98736-1282-3049-A25A-63D96D438A31}" srcOrd="0" destOrd="0" parTransId="{8F945358-858C-DD4D-9165-8B8254736B37}" sibTransId="{C6B66D6B-AD6D-8A47-979B-D7397CDB2A54}"/>
    <dgm:cxn modelId="{C6A7B946-4CC8-154A-B633-BCB3FED7AB1E}" type="presParOf" srcId="{73F61753-3EB9-5B44-B1BB-89D554E2FB70}" destId="{CA4BAEF1-5572-0941-9AC4-0BBEC7B2C76C}" srcOrd="0" destOrd="0" presId="urn:microsoft.com/office/officeart/2005/8/layout/funnel1"/>
    <dgm:cxn modelId="{F23BF2A9-D487-FE4F-A34D-6C8A54B40843}" type="presParOf" srcId="{73F61753-3EB9-5B44-B1BB-89D554E2FB70}" destId="{24167B77-930F-7E4C-8F6C-018A2E82C2FD}" srcOrd="1" destOrd="0" presId="urn:microsoft.com/office/officeart/2005/8/layout/funnel1"/>
    <dgm:cxn modelId="{3B1D2A97-7BBF-DD4B-8A66-DAA4F5D16FC9}" type="presParOf" srcId="{73F61753-3EB9-5B44-B1BB-89D554E2FB70}" destId="{26429553-2D1F-3046-8D04-FE891C4DE455}" srcOrd="2" destOrd="0" presId="urn:microsoft.com/office/officeart/2005/8/layout/funnel1"/>
    <dgm:cxn modelId="{7A4978F1-D199-734D-A20B-37DA0EE984A6}" type="presParOf" srcId="{73F61753-3EB9-5B44-B1BB-89D554E2FB70}" destId="{9107BFAA-15D7-4142-A852-9DD9C786FB48}" srcOrd="3" destOrd="0" presId="urn:microsoft.com/office/officeart/2005/8/layout/funnel1"/>
    <dgm:cxn modelId="{AE8C447A-C451-E94C-A4C7-7D897A90254A}" type="presParOf" srcId="{73F61753-3EB9-5B44-B1BB-89D554E2FB70}" destId="{0DEC8EB8-3AAB-124E-8E10-524A7F1DC865}" srcOrd="4" destOrd="0" presId="urn:microsoft.com/office/officeart/2005/8/layout/funnel1"/>
    <dgm:cxn modelId="{45E7837C-CE00-2344-B117-9AAAE005C05E}" type="presParOf" srcId="{73F61753-3EB9-5B44-B1BB-89D554E2FB70}" destId="{C3AC5760-E482-6644-A7D9-802DE99CB920}" srcOrd="5" destOrd="0" presId="urn:microsoft.com/office/officeart/2005/8/layout/funnel1"/>
    <dgm:cxn modelId="{309E9496-6588-5D46-BE84-1A8606E7CEA6}" type="presParOf" srcId="{73F61753-3EB9-5B44-B1BB-89D554E2FB70}" destId="{646AC0FA-4087-0D4D-BC27-AC813373D9D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36A82A-F752-4B4A-B73E-38C41E2359CB}" type="doc">
      <dgm:prSet loTypeId="urn:microsoft.com/office/officeart/2009/3/layout/BlockDescending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9FD0EB9-1941-F743-8670-2F8DD58EDEE8}">
      <dgm:prSet/>
      <dgm:spPr>
        <a:solidFill>
          <a:srgbClr val="2796F4"/>
        </a:solidFill>
      </dgm:spPr>
      <dgm:t>
        <a:bodyPr/>
        <a:lstStyle/>
        <a:p>
          <a:r>
            <a:rPr lang="en-US" dirty="0">
              <a:latin typeface="+mn-lt"/>
            </a:rPr>
            <a:t>7 main ways                                                                </a:t>
          </a:r>
          <a:endParaRPr lang="pl-PL" dirty="0">
            <a:latin typeface="+mn-lt"/>
          </a:endParaRPr>
        </a:p>
      </dgm:t>
    </dgm:pt>
    <dgm:pt modelId="{24FC7F93-A0A0-A54B-B0A8-C16D35A9093C}" type="parTrans" cxnId="{E06C9FA3-7F70-B548-82F8-4D993FA3B3A1}">
      <dgm:prSet/>
      <dgm:spPr/>
      <dgm:t>
        <a:bodyPr/>
        <a:lstStyle/>
        <a:p>
          <a:endParaRPr lang="pl-PL"/>
        </a:p>
      </dgm:t>
    </dgm:pt>
    <dgm:pt modelId="{5B295F54-79B6-5E48-AC37-6DBC3B98A889}" type="sibTrans" cxnId="{E06C9FA3-7F70-B548-82F8-4D993FA3B3A1}">
      <dgm:prSet/>
      <dgm:spPr/>
      <dgm:t>
        <a:bodyPr/>
        <a:lstStyle/>
        <a:p>
          <a:endParaRPr lang="pl-PL"/>
        </a:p>
      </dgm:t>
    </dgm:pt>
    <dgm:pt modelId="{559635FA-3481-634A-B013-0F04AF07BCFF}" type="pres">
      <dgm:prSet presAssocID="{EB36A82A-F752-4B4A-B73E-38C41E2359C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FF8BCE5-86B1-B74C-9657-2B0D03E39FF2}" type="pres">
      <dgm:prSet presAssocID="{E9FD0EB9-1941-F743-8670-2F8DD58EDEE8}" presName="parentText_1" presStyleLbl="node1" presStyleIdx="0" presStyleCnt="1" custScaleY="158733" custLinFactX="23028" custLinFactNeighborX="100000" custLinFactNeighborY="1003">
        <dgm:presLayoutVars>
          <dgm:chMax val="1"/>
          <dgm:chPref val="1"/>
          <dgm:bulletEnabled val="1"/>
        </dgm:presLayoutVars>
      </dgm:prSet>
      <dgm:spPr/>
    </dgm:pt>
    <dgm:pt modelId="{72428CE3-6AB0-5E45-8E96-BA30C23EE325}" type="pres">
      <dgm:prSet presAssocID="{E9FD0EB9-1941-F743-8670-2F8DD58EDEE8}" presName="childText_1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03C1F2A1-265F-0F48-8637-DF4DBD61E6B6}" type="pres">
      <dgm:prSet presAssocID="{E9FD0EB9-1941-F743-8670-2F8DD58EDEE8}" presName="accentShape_1" presStyleCnt="0"/>
      <dgm:spPr/>
    </dgm:pt>
    <dgm:pt modelId="{AFA30AA7-F805-2C48-84F4-4C3F9BE46CE1}" type="pres">
      <dgm:prSet presAssocID="{E9FD0EB9-1941-F743-8670-2F8DD58EDEE8}" presName="imageRepeatNode" presStyleLbl="node1" presStyleIdx="0" presStyleCnt="1" custScaleX="130943" custScaleY="178722"/>
      <dgm:spPr/>
    </dgm:pt>
  </dgm:ptLst>
  <dgm:cxnLst>
    <dgm:cxn modelId="{4E681E26-0C77-D148-B0D3-64790452FAB0}" type="presOf" srcId="{E9FD0EB9-1941-F743-8670-2F8DD58EDEE8}" destId="{AFA30AA7-F805-2C48-84F4-4C3F9BE46CE1}" srcOrd="1" destOrd="0" presId="urn:microsoft.com/office/officeart/2009/3/layout/BlockDescendingList"/>
    <dgm:cxn modelId="{89F57671-C6B9-B54F-B79A-4DF52D2F9029}" type="presOf" srcId="{E9FD0EB9-1941-F743-8670-2F8DD58EDEE8}" destId="{BFF8BCE5-86B1-B74C-9657-2B0D03E39FF2}" srcOrd="0" destOrd="0" presId="urn:microsoft.com/office/officeart/2009/3/layout/BlockDescendingList"/>
    <dgm:cxn modelId="{BED648A0-4F1D-8845-92D6-AFDF3232BD77}" type="presOf" srcId="{EB36A82A-F752-4B4A-B73E-38C41E2359CB}" destId="{559635FA-3481-634A-B013-0F04AF07BCFF}" srcOrd="0" destOrd="0" presId="urn:microsoft.com/office/officeart/2009/3/layout/BlockDescendingList"/>
    <dgm:cxn modelId="{E06C9FA3-7F70-B548-82F8-4D993FA3B3A1}" srcId="{EB36A82A-F752-4B4A-B73E-38C41E2359CB}" destId="{E9FD0EB9-1941-F743-8670-2F8DD58EDEE8}" srcOrd="0" destOrd="0" parTransId="{24FC7F93-A0A0-A54B-B0A8-C16D35A9093C}" sibTransId="{5B295F54-79B6-5E48-AC37-6DBC3B98A889}"/>
    <dgm:cxn modelId="{C40B727E-C5EF-C24C-863A-5AF75AFE907B}" type="presParOf" srcId="{559635FA-3481-634A-B013-0F04AF07BCFF}" destId="{BFF8BCE5-86B1-B74C-9657-2B0D03E39FF2}" srcOrd="0" destOrd="0" presId="urn:microsoft.com/office/officeart/2009/3/layout/BlockDescendingList"/>
    <dgm:cxn modelId="{117D03EB-56C6-DB4B-A9F5-59F25C2C04F5}" type="presParOf" srcId="{559635FA-3481-634A-B013-0F04AF07BCFF}" destId="{72428CE3-6AB0-5E45-8E96-BA30C23EE325}" srcOrd="1" destOrd="0" presId="urn:microsoft.com/office/officeart/2009/3/layout/BlockDescendingList"/>
    <dgm:cxn modelId="{29D0D5D5-D3E7-1E41-867D-78D7586E0FD5}" type="presParOf" srcId="{559635FA-3481-634A-B013-0F04AF07BCFF}" destId="{03C1F2A1-265F-0F48-8637-DF4DBD61E6B6}" srcOrd="2" destOrd="0" presId="urn:microsoft.com/office/officeart/2009/3/layout/BlockDescendingList"/>
    <dgm:cxn modelId="{A8610304-5A7F-AE44-83A6-C5F11B6C4ECD}" type="presParOf" srcId="{03C1F2A1-265F-0F48-8637-DF4DBD61E6B6}" destId="{AFA30AA7-F805-2C48-84F4-4C3F9BE46CE1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8DE5A-5410-CC4C-8FA4-0E91FC4319B4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30FB8A3F-E53C-C24D-AAC7-9CA032EAD6EE}">
      <dgm:prSet phldrT="[Tekst]" custT="1"/>
      <dgm:spPr/>
      <dgm:t>
        <a:bodyPr/>
        <a:lstStyle/>
        <a:p>
          <a:r>
            <a:rPr lang="pl-PL" sz="2800" dirty="0" err="1"/>
            <a:t>What</a:t>
          </a:r>
          <a:r>
            <a:rPr lang="pl-PL" sz="2800" dirty="0"/>
            <a:t> </a:t>
          </a:r>
          <a:r>
            <a:rPr lang="pl-PL" sz="2800" dirty="0" err="1"/>
            <a:t>is</a:t>
          </a:r>
          <a:r>
            <a:rPr lang="pl-PL" sz="2800" dirty="0"/>
            <a:t> </a:t>
          </a:r>
          <a:r>
            <a:rPr lang="pl-PL" sz="2800" dirty="0" err="1"/>
            <a:t>Reliability</a:t>
          </a:r>
          <a:r>
            <a:rPr lang="pl-PL" sz="2800" dirty="0"/>
            <a:t> ?</a:t>
          </a:r>
        </a:p>
      </dgm:t>
    </dgm:pt>
    <dgm:pt modelId="{3FE2E155-A7DF-934A-B91A-1569F8F6AC5F}" type="parTrans" cxnId="{3A433D2C-35B3-8541-9AAA-AA670C9CBFEE}">
      <dgm:prSet/>
      <dgm:spPr/>
      <dgm:t>
        <a:bodyPr/>
        <a:lstStyle/>
        <a:p>
          <a:endParaRPr lang="pl-PL" sz="2800"/>
        </a:p>
      </dgm:t>
    </dgm:pt>
    <dgm:pt modelId="{65544DEB-6653-EF47-95C4-1F037504206B}" type="sibTrans" cxnId="{3A433D2C-35B3-8541-9AAA-AA670C9CBFEE}">
      <dgm:prSet/>
      <dgm:spPr/>
      <dgm:t>
        <a:bodyPr/>
        <a:lstStyle/>
        <a:p>
          <a:endParaRPr lang="pl-PL" sz="2800"/>
        </a:p>
      </dgm:t>
    </dgm:pt>
    <dgm:pt modelId="{EEC2FDB8-D288-F04F-8857-CA59BBFBE829}">
      <dgm:prSet phldrT="[Tekst]" custT="1"/>
      <dgm:spPr/>
      <dgm:t>
        <a:bodyPr/>
        <a:lstStyle/>
        <a:p>
          <a:r>
            <a:rPr lang="pl-PL" sz="2800" dirty="0" err="1"/>
            <a:t>What</a:t>
          </a:r>
          <a:r>
            <a:rPr lang="pl-PL" sz="2800" dirty="0"/>
            <a:t> </a:t>
          </a:r>
          <a:r>
            <a:rPr lang="pl-PL" sz="2800" dirty="0" err="1"/>
            <a:t>is</a:t>
          </a:r>
          <a:r>
            <a:rPr lang="pl-PL" sz="2800" dirty="0"/>
            <a:t> the </a:t>
          </a:r>
          <a:r>
            <a:rPr lang="pl-PL" sz="2800" dirty="0" err="1"/>
            <a:t>Goal</a:t>
          </a:r>
          <a:r>
            <a:rPr lang="pl-PL" sz="2800" dirty="0"/>
            <a:t> ?</a:t>
          </a:r>
        </a:p>
      </dgm:t>
    </dgm:pt>
    <dgm:pt modelId="{A6EC2F8D-42D4-9346-834D-EA54342911EC}" type="parTrans" cxnId="{8F180C26-9600-FE43-B869-E96F0DEDC049}">
      <dgm:prSet/>
      <dgm:spPr/>
      <dgm:t>
        <a:bodyPr/>
        <a:lstStyle/>
        <a:p>
          <a:endParaRPr lang="pl-PL" sz="2800"/>
        </a:p>
      </dgm:t>
    </dgm:pt>
    <dgm:pt modelId="{F8945EAA-5344-B644-BCC8-553E4AA9896A}" type="sibTrans" cxnId="{8F180C26-9600-FE43-B869-E96F0DEDC049}">
      <dgm:prSet/>
      <dgm:spPr/>
      <dgm:t>
        <a:bodyPr/>
        <a:lstStyle/>
        <a:p>
          <a:endParaRPr lang="pl-PL" sz="2800"/>
        </a:p>
      </dgm:t>
    </dgm:pt>
    <dgm:pt modelId="{5AC7A3B1-09A3-F544-A734-C7F45887DB7F}">
      <dgm:prSet phldrT="[Tekst]" custT="1"/>
      <dgm:spPr/>
      <dgm:t>
        <a:bodyPr/>
        <a:lstStyle/>
        <a:p>
          <a:r>
            <a:rPr lang="pl-PL" sz="2800" dirty="0" err="1"/>
            <a:t>Where</a:t>
          </a:r>
          <a:r>
            <a:rPr lang="pl-PL" sz="2800" dirty="0"/>
            <a:t> do we start ?</a:t>
          </a:r>
        </a:p>
      </dgm:t>
    </dgm:pt>
    <dgm:pt modelId="{324AEBE7-0249-574B-9FD8-10FE881A6B4C}" type="parTrans" cxnId="{8F4E6F13-868D-4644-85C5-A7074A83CD4E}">
      <dgm:prSet/>
      <dgm:spPr/>
      <dgm:t>
        <a:bodyPr/>
        <a:lstStyle/>
        <a:p>
          <a:endParaRPr lang="pl-PL" sz="2800"/>
        </a:p>
      </dgm:t>
    </dgm:pt>
    <dgm:pt modelId="{78BC1337-2284-6A4F-B720-3797AC017234}" type="sibTrans" cxnId="{8F4E6F13-868D-4644-85C5-A7074A83CD4E}">
      <dgm:prSet/>
      <dgm:spPr/>
      <dgm:t>
        <a:bodyPr/>
        <a:lstStyle/>
        <a:p>
          <a:endParaRPr lang="pl-PL" sz="2800"/>
        </a:p>
      </dgm:t>
    </dgm:pt>
    <dgm:pt modelId="{0568D68F-2F1B-8843-BB3C-F5CAD3369EA9}">
      <dgm:prSet phldrT="[Tekst]" custT="1"/>
      <dgm:spPr/>
      <dgm:t>
        <a:bodyPr/>
        <a:lstStyle/>
        <a:p>
          <a:r>
            <a:rPr lang="pl-PL" sz="2800" dirty="0" err="1"/>
            <a:t>Challanges</a:t>
          </a:r>
          <a:endParaRPr lang="pl-PL" sz="2800" dirty="0"/>
        </a:p>
      </dgm:t>
    </dgm:pt>
    <dgm:pt modelId="{764850AE-9049-3A49-A7CA-33CEDA15009C}" type="parTrans" cxnId="{B2910024-775A-6B42-B726-376234CF1658}">
      <dgm:prSet/>
      <dgm:spPr/>
      <dgm:t>
        <a:bodyPr/>
        <a:lstStyle/>
        <a:p>
          <a:endParaRPr lang="pl-PL" sz="2800"/>
        </a:p>
      </dgm:t>
    </dgm:pt>
    <dgm:pt modelId="{D1DDF44A-FA39-B049-B45D-8BB392AE42D0}" type="sibTrans" cxnId="{B2910024-775A-6B42-B726-376234CF1658}">
      <dgm:prSet/>
      <dgm:spPr/>
      <dgm:t>
        <a:bodyPr/>
        <a:lstStyle/>
        <a:p>
          <a:endParaRPr lang="pl-PL" sz="2800"/>
        </a:p>
      </dgm:t>
    </dgm:pt>
    <dgm:pt modelId="{BA42CC0A-D243-BC44-93BA-D3CF9C4BEDB1}" type="pres">
      <dgm:prSet presAssocID="{51B8DE5A-5410-CC4C-8FA4-0E91FC4319B4}" presName="linearFlow" presStyleCnt="0">
        <dgm:presLayoutVars>
          <dgm:dir/>
          <dgm:resizeHandles val="exact"/>
        </dgm:presLayoutVars>
      </dgm:prSet>
      <dgm:spPr/>
    </dgm:pt>
    <dgm:pt modelId="{4839AFB1-C660-3347-8AC8-08D5D52BAE81}" type="pres">
      <dgm:prSet presAssocID="{30FB8A3F-E53C-C24D-AAC7-9CA032EAD6EE}" presName="composite" presStyleCnt="0"/>
      <dgm:spPr/>
    </dgm:pt>
    <dgm:pt modelId="{FEEEDC54-CA66-F84B-B0F7-86BEC53D03C1}" type="pres">
      <dgm:prSet presAssocID="{30FB8A3F-E53C-C24D-AAC7-9CA032EAD6EE}" presName="imgShp" presStyleLbl="fgImgPlace1" presStyleIdx="0" presStyleCnt="4"/>
      <dgm:spPr/>
    </dgm:pt>
    <dgm:pt modelId="{34BF5E76-DA78-C441-8EA0-D255360FD388}" type="pres">
      <dgm:prSet presAssocID="{30FB8A3F-E53C-C24D-AAC7-9CA032EAD6EE}" presName="txShp" presStyleLbl="node1" presStyleIdx="0" presStyleCnt="4">
        <dgm:presLayoutVars>
          <dgm:bulletEnabled val="1"/>
        </dgm:presLayoutVars>
      </dgm:prSet>
      <dgm:spPr/>
    </dgm:pt>
    <dgm:pt modelId="{318F98BF-BBB8-FF48-B9FA-3619378E1502}" type="pres">
      <dgm:prSet presAssocID="{65544DEB-6653-EF47-95C4-1F037504206B}" presName="spacing" presStyleCnt="0"/>
      <dgm:spPr/>
    </dgm:pt>
    <dgm:pt modelId="{9BC0B84A-C208-0F40-8110-8A8B14C73AE1}" type="pres">
      <dgm:prSet presAssocID="{EEC2FDB8-D288-F04F-8857-CA59BBFBE829}" presName="composite" presStyleCnt="0"/>
      <dgm:spPr/>
    </dgm:pt>
    <dgm:pt modelId="{EE4A359B-04AE-4947-A88A-A4DE30209DDE}" type="pres">
      <dgm:prSet presAssocID="{EEC2FDB8-D288-F04F-8857-CA59BBFBE829}" presName="imgShp" presStyleLbl="fgImgPlace1" presStyleIdx="1" presStyleCnt="4"/>
      <dgm:spPr/>
    </dgm:pt>
    <dgm:pt modelId="{5546C79F-FC15-3443-8CF7-57AF25612FF4}" type="pres">
      <dgm:prSet presAssocID="{EEC2FDB8-D288-F04F-8857-CA59BBFBE829}" presName="txShp" presStyleLbl="node1" presStyleIdx="1" presStyleCnt="4">
        <dgm:presLayoutVars>
          <dgm:bulletEnabled val="1"/>
        </dgm:presLayoutVars>
      </dgm:prSet>
      <dgm:spPr/>
    </dgm:pt>
    <dgm:pt modelId="{1450526C-155A-3845-81F3-68435E511751}" type="pres">
      <dgm:prSet presAssocID="{F8945EAA-5344-B644-BCC8-553E4AA9896A}" presName="spacing" presStyleCnt="0"/>
      <dgm:spPr/>
    </dgm:pt>
    <dgm:pt modelId="{B69889AE-D4D5-5645-834B-2EE24ED15517}" type="pres">
      <dgm:prSet presAssocID="{5AC7A3B1-09A3-F544-A734-C7F45887DB7F}" presName="composite" presStyleCnt="0"/>
      <dgm:spPr/>
    </dgm:pt>
    <dgm:pt modelId="{E64209E9-334B-8C42-A498-7EBD2E21A095}" type="pres">
      <dgm:prSet presAssocID="{5AC7A3B1-09A3-F544-A734-C7F45887DB7F}" presName="imgShp" presStyleLbl="fgImgPlace1" presStyleIdx="2" presStyleCnt="4"/>
      <dgm:spPr/>
    </dgm:pt>
    <dgm:pt modelId="{C596AB47-962F-0A4A-B0B5-A6ADBD8E8E22}" type="pres">
      <dgm:prSet presAssocID="{5AC7A3B1-09A3-F544-A734-C7F45887DB7F}" presName="txShp" presStyleLbl="node1" presStyleIdx="2" presStyleCnt="4">
        <dgm:presLayoutVars>
          <dgm:bulletEnabled val="1"/>
        </dgm:presLayoutVars>
      </dgm:prSet>
      <dgm:spPr/>
    </dgm:pt>
    <dgm:pt modelId="{BA42C855-8B2B-3444-A6C4-55DBB40B4191}" type="pres">
      <dgm:prSet presAssocID="{78BC1337-2284-6A4F-B720-3797AC017234}" presName="spacing" presStyleCnt="0"/>
      <dgm:spPr/>
    </dgm:pt>
    <dgm:pt modelId="{4C23DD38-C6FB-6649-B8B0-8F837FB43E76}" type="pres">
      <dgm:prSet presAssocID="{0568D68F-2F1B-8843-BB3C-F5CAD3369EA9}" presName="composite" presStyleCnt="0"/>
      <dgm:spPr/>
    </dgm:pt>
    <dgm:pt modelId="{A85C13A6-D869-4B4B-A730-31C2028D4B62}" type="pres">
      <dgm:prSet presAssocID="{0568D68F-2F1B-8843-BB3C-F5CAD3369EA9}" presName="imgShp" presStyleLbl="fgImgPlace1" presStyleIdx="3" presStyleCnt="4"/>
      <dgm:spPr/>
    </dgm:pt>
    <dgm:pt modelId="{7366A1C0-5434-6B48-8242-EA911C2A900A}" type="pres">
      <dgm:prSet presAssocID="{0568D68F-2F1B-8843-BB3C-F5CAD3369EA9}" presName="txShp" presStyleLbl="node1" presStyleIdx="3" presStyleCnt="4">
        <dgm:presLayoutVars>
          <dgm:bulletEnabled val="1"/>
        </dgm:presLayoutVars>
      </dgm:prSet>
      <dgm:spPr/>
    </dgm:pt>
  </dgm:ptLst>
  <dgm:cxnLst>
    <dgm:cxn modelId="{8F4E6F13-868D-4644-85C5-A7074A83CD4E}" srcId="{51B8DE5A-5410-CC4C-8FA4-0E91FC4319B4}" destId="{5AC7A3B1-09A3-F544-A734-C7F45887DB7F}" srcOrd="2" destOrd="0" parTransId="{324AEBE7-0249-574B-9FD8-10FE881A6B4C}" sibTransId="{78BC1337-2284-6A4F-B720-3797AC017234}"/>
    <dgm:cxn modelId="{B2910024-775A-6B42-B726-376234CF1658}" srcId="{51B8DE5A-5410-CC4C-8FA4-0E91FC4319B4}" destId="{0568D68F-2F1B-8843-BB3C-F5CAD3369EA9}" srcOrd="3" destOrd="0" parTransId="{764850AE-9049-3A49-A7CA-33CEDA15009C}" sibTransId="{D1DDF44A-FA39-B049-B45D-8BB392AE42D0}"/>
    <dgm:cxn modelId="{8F180C26-9600-FE43-B869-E96F0DEDC049}" srcId="{51B8DE5A-5410-CC4C-8FA4-0E91FC4319B4}" destId="{EEC2FDB8-D288-F04F-8857-CA59BBFBE829}" srcOrd="1" destOrd="0" parTransId="{A6EC2F8D-42D4-9346-834D-EA54342911EC}" sibTransId="{F8945EAA-5344-B644-BCC8-553E4AA9896A}"/>
    <dgm:cxn modelId="{3A433D2C-35B3-8541-9AAA-AA670C9CBFEE}" srcId="{51B8DE5A-5410-CC4C-8FA4-0E91FC4319B4}" destId="{30FB8A3F-E53C-C24D-AAC7-9CA032EAD6EE}" srcOrd="0" destOrd="0" parTransId="{3FE2E155-A7DF-934A-B91A-1569F8F6AC5F}" sibTransId="{65544DEB-6653-EF47-95C4-1F037504206B}"/>
    <dgm:cxn modelId="{7144E76B-0C32-0E4A-8456-C32EF0B97158}" type="presOf" srcId="{30FB8A3F-E53C-C24D-AAC7-9CA032EAD6EE}" destId="{34BF5E76-DA78-C441-8EA0-D255360FD388}" srcOrd="0" destOrd="0" presId="urn:microsoft.com/office/officeart/2005/8/layout/vList3"/>
    <dgm:cxn modelId="{6951296C-AF1B-6041-B9C1-8E4B787D3E1B}" type="presOf" srcId="{0568D68F-2F1B-8843-BB3C-F5CAD3369EA9}" destId="{7366A1C0-5434-6B48-8242-EA911C2A900A}" srcOrd="0" destOrd="0" presId="urn:microsoft.com/office/officeart/2005/8/layout/vList3"/>
    <dgm:cxn modelId="{334E8B86-686A-4A4C-A375-6360FEEF9983}" type="presOf" srcId="{EEC2FDB8-D288-F04F-8857-CA59BBFBE829}" destId="{5546C79F-FC15-3443-8CF7-57AF25612FF4}" srcOrd="0" destOrd="0" presId="urn:microsoft.com/office/officeart/2005/8/layout/vList3"/>
    <dgm:cxn modelId="{E4129AA3-DB54-704B-A80D-C82CA1593381}" type="presOf" srcId="{5AC7A3B1-09A3-F544-A734-C7F45887DB7F}" destId="{C596AB47-962F-0A4A-B0B5-A6ADBD8E8E22}" srcOrd="0" destOrd="0" presId="urn:microsoft.com/office/officeart/2005/8/layout/vList3"/>
    <dgm:cxn modelId="{0F6504BD-9799-6F47-AF35-B690AD685755}" type="presOf" srcId="{51B8DE5A-5410-CC4C-8FA4-0E91FC4319B4}" destId="{BA42CC0A-D243-BC44-93BA-D3CF9C4BEDB1}" srcOrd="0" destOrd="0" presId="urn:microsoft.com/office/officeart/2005/8/layout/vList3"/>
    <dgm:cxn modelId="{6AEE2E6C-0F0B-384F-A2F4-42C5CC25E455}" type="presParOf" srcId="{BA42CC0A-D243-BC44-93BA-D3CF9C4BEDB1}" destId="{4839AFB1-C660-3347-8AC8-08D5D52BAE81}" srcOrd="0" destOrd="0" presId="urn:microsoft.com/office/officeart/2005/8/layout/vList3"/>
    <dgm:cxn modelId="{CABAD7D8-167D-6343-9147-2D5AD004864E}" type="presParOf" srcId="{4839AFB1-C660-3347-8AC8-08D5D52BAE81}" destId="{FEEEDC54-CA66-F84B-B0F7-86BEC53D03C1}" srcOrd="0" destOrd="0" presId="urn:microsoft.com/office/officeart/2005/8/layout/vList3"/>
    <dgm:cxn modelId="{F2EC3F5B-AA5A-0843-9939-ABB9B22AEF03}" type="presParOf" srcId="{4839AFB1-C660-3347-8AC8-08D5D52BAE81}" destId="{34BF5E76-DA78-C441-8EA0-D255360FD388}" srcOrd="1" destOrd="0" presId="urn:microsoft.com/office/officeart/2005/8/layout/vList3"/>
    <dgm:cxn modelId="{71B81F44-AB92-5146-AEE0-7CF1FC48AE5B}" type="presParOf" srcId="{BA42CC0A-D243-BC44-93BA-D3CF9C4BEDB1}" destId="{318F98BF-BBB8-FF48-B9FA-3619378E1502}" srcOrd="1" destOrd="0" presId="urn:microsoft.com/office/officeart/2005/8/layout/vList3"/>
    <dgm:cxn modelId="{109FB7E5-E5AC-4D4C-912F-4DD553B1155E}" type="presParOf" srcId="{BA42CC0A-D243-BC44-93BA-D3CF9C4BEDB1}" destId="{9BC0B84A-C208-0F40-8110-8A8B14C73AE1}" srcOrd="2" destOrd="0" presId="urn:microsoft.com/office/officeart/2005/8/layout/vList3"/>
    <dgm:cxn modelId="{70C2D914-0122-5143-99F0-B2C760061525}" type="presParOf" srcId="{9BC0B84A-C208-0F40-8110-8A8B14C73AE1}" destId="{EE4A359B-04AE-4947-A88A-A4DE30209DDE}" srcOrd="0" destOrd="0" presId="urn:microsoft.com/office/officeart/2005/8/layout/vList3"/>
    <dgm:cxn modelId="{CB796DF6-4686-5E4E-987B-8864E429B44F}" type="presParOf" srcId="{9BC0B84A-C208-0F40-8110-8A8B14C73AE1}" destId="{5546C79F-FC15-3443-8CF7-57AF25612FF4}" srcOrd="1" destOrd="0" presId="urn:microsoft.com/office/officeart/2005/8/layout/vList3"/>
    <dgm:cxn modelId="{66C2E347-64B9-184D-8AF2-2529B0E3D4F7}" type="presParOf" srcId="{BA42CC0A-D243-BC44-93BA-D3CF9C4BEDB1}" destId="{1450526C-155A-3845-81F3-68435E511751}" srcOrd="3" destOrd="0" presId="urn:microsoft.com/office/officeart/2005/8/layout/vList3"/>
    <dgm:cxn modelId="{4E89588D-6490-5949-9F2A-2E29B733B24D}" type="presParOf" srcId="{BA42CC0A-D243-BC44-93BA-D3CF9C4BEDB1}" destId="{B69889AE-D4D5-5645-834B-2EE24ED15517}" srcOrd="4" destOrd="0" presId="urn:microsoft.com/office/officeart/2005/8/layout/vList3"/>
    <dgm:cxn modelId="{20A38A90-D612-344B-9CEE-8E1C16827BE9}" type="presParOf" srcId="{B69889AE-D4D5-5645-834B-2EE24ED15517}" destId="{E64209E9-334B-8C42-A498-7EBD2E21A095}" srcOrd="0" destOrd="0" presId="urn:microsoft.com/office/officeart/2005/8/layout/vList3"/>
    <dgm:cxn modelId="{7C06F0AF-B16D-D34E-9D5F-8D95806E95FF}" type="presParOf" srcId="{B69889AE-D4D5-5645-834B-2EE24ED15517}" destId="{C596AB47-962F-0A4A-B0B5-A6ADBD8E8E22}" srcOrd="1" destOrd="0" presId="urn:microsoft.com/office/officeart/2005/8/layout/vList3"/>
    <dgm:cxn modelId="{8079AEAB-7349-404B-A600-1059002106AF}" type="presParOf" srcId="{BA42CC0A-D243-BC44-93BA-D3CF9C4BEDB1}" destId="{BA42C855-8B2B-3444-A6C4-55DBB40B4191}" srcOrd="5" destOrd="0" presId="urn:microsoft.com/office/officeart/2005/8/layout/vList3"/>
    <dgm:cxn modelId="{4B6B3330-4DB8-4C4E-B30D-BCE483B8529F}" type="presParOf" srcId="{BA42CC0A-D243-BC44-93BA-D3CF9C4BEDB1}" destId="{4C23DD38-C6FB-6649-B8B0-8F837FB43E76}" srcOrd="6" destOrd="0" presId="urn:microsoft.com/office/officeart/2005/8/layout/vList3"/>
    <dgm:cxn modelId="{E343F26D-8A2A-9746-ACAA-ECF3A88D350B}" type="presParOf" srcId="{4C23DD38-C6FB-6649-B8B0-8F837FB43E76}" destId="{A85C13A6-D869-4B4B-A730-31C2028D4B62}" srcOrd="0" destOrd="0" presId="urn:microsoft.com/office/officeart/2005/8/layout/vList3"/>
    <dgm:cxn modelId="{E61A8538-F069-9A4C-96CC-95F5466525A0}" type="presParOf" srcId="{4C23DD38-C6FB-6649-B8B0-8F837FB43E76}" destId="{7366A1C0-5434-6B48-8242-EA911C2A900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94F26B-B593-1C4C-BBE3-B5CAEF326ED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9246F70-C8B0-2844-A2EA-CE767B2E1609}">
      <dgm:prSet custT="1"/>
      <dgm:spPr/>
      <dgm:t>
        <a:bodyPr/>
        <a:lstStyle/>
        <a:p>
          <a:r>
            <a:rPr lang="pl-PL" sz="2000" dirty="0" err="1">
              <a:latin typeface="Helvetica" pitchFamily="2" charset="0"/>
            </a:rPr>
            <a:t>Let</a:t>
          </a:r>
          <a:r>
            <a:rPr lang="pl-PL" sz="2000" dirty="0">
              <a:latin typeface="Helvetica" pitchFamily="2" charset="0"/>
            </a:rPr>
            <a:t> </a:t>
          </a:r>
          <a:r>
            <a:rPr lang="pl-PL" sz="2000" dirty="0" err="1">
              <a:latin typeface="Helvetica" pitchFamily="2" charset="0"/>
            </a:rPr>
            <a:t>it</a:t>
          </a:r>
          <a:r>
            <a:rPr lang="pl-PL" sz="2000" dirty="0">
              <a:latin typeface="Helvetica" pitchFamily="2" charset="0"/>
            </a:rPr>
            <a:t> </a:t>
          </a:r>
          <a:r>
            <a:rPr lang="pl-PL" sz="2000" dirty="0" err="1">
              <a:latin typeface="Helvetica" pitchFamily="2" charset="0"/>
            </a:rPr>
            <a:t>break</a:t>
          </a:r>
          <a:endParaRPr lang="pl-PL" sz="2000" dirty="0">
            <a:latin typeface="Helvetica" pitchFamily="2" charset="0"/>
          </a:endParaRPr>
        </a:p>
      </dgm:t>
    </dgm:pt>
    <dgm:pt modelId="{1C642A12-A5DF-C54E-A495-2F07A3B5A780}" type="parTrans" cxnId="{08C39F9B-437D-2645-93FA-D1C3046DA19E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EF2737AE-A339-B24A-B6F3-8AE6BB840F1A}" type="sibTrans" cxnId="{08C39F9B-437D-2645-93FA-D1C3046DA19E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F4C40DE7-3C62-AC4F-97FE-30150C97A8F6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Exchange maint</a:t>
          </a:r>
          <a:r>
            <a:rPr lang="en-GB" sz="2000" dirty="0" err="1">
              <a:latin typeface="Helvetica" pitchFamily="2" charset="0"/>
            </a:rPr>
            <a:t>ain</a:t>
          </a:r>
          <a:r>
            <a:rPr lang="pl-PL" sz="2000" dirty="0">
              <a:latin typeface="Helvetica" pitchFamily="2" charset="0"/>
            </a:rPr>
            <a:t> parts on fixed periods</a:t>
          </a:r>
        </a:p>
      </dgm:t>
    </dgm:pt>
    <dgm:pt modelId="{B5C2FEFF-2C6A-064D-B7B6-C133DA0FB2FD}" type="parTrans" cxnId="{E0B7859C-8409-9F42-9E45-0D2EA2A2EDE3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08C60415-E700-FF43-8A60-8E543F5E6956}" type="sibTrans" cxnId="{E0B7859C-8409-9F42-9E45-0D2EA2A2EDE3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1961B133-54E8-2C45-9292-71833A30F530}">
      <dgm:prSet custT="1"/>
      <dgm:spPr/>
      <dgm:t>
        <a:bodyPr/>
        <a:lstStyle/>
        <a:p>
          <a:r>
            <a:rPr lang="pl-PL" sz="2000" b="1" dirty="0" err="1">
              <a:latin typeface="Helvetica" pitchFamily="2" charset="0"/>
            </a:rPr>
            <a:t>Listen</a:t>
          </a:r>
          <a:r>
            <a:rPr lang="pl-PL" sz="2000" b="1" dirty="0">
              <a:latin typeface="Helvetica" pitchFamily="2" charset="0"/>
            </a:rPr>
            <a:t> to </a:t>
          </a:r>
          <a:r>
            <a:rPr lang="pl-PL" sz="2000" b="1" dirty="0" err="1">
              <a:latin typeface="Helvetica" pitchFamily="2" charset="0"/>
            </a:rPr>
            <a:t>machines</a:t>
          </a:r>
          <a:endParaRPr lang="pl-PL" sz="2000" dirty="0">
            <a:latin typeface="Helvetica" pitchFamily="2" charset="0"/>
          </a:endParaRPr>
        </a:p>
      </dgm:t>
    </dgm:pt>
    <dgm:pt modelId="{49D22E5A-9E60-DF48-8B3C-A89C4DBE021C}" type="parTrans" cxnId="{8EA0A011-4578-E346-9696-507443319C6A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1FCE7880-0047-0C43-A495-AB8642587235}" type="sibTrans" cxnId="{8EA0A011-4578-E346-9696-507443319C6A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B63E2D34-9997-0340-A104-752D08E6B2C4}">
      <dgm:prSet custT="1"/>
      <dgm:spPr/>
      <dgm:t>
        <a:bodyPr/>
        <a:lstStyle/>
        <a:p>
          <a:r>
            <a:rPr lang="pl-PL" sz="2000" dirty="0" err="1">
              <a:latin typeface="Helvetica" pitchFamily="2" charset="0"/>
            </a:rPr>
            <a:t>Improve</a:t>
          </a:r>
          <a:r>
            <a:rPr lang="pl-PL" sz="2000" dirty="0">
              <a:latin typeface="Helvetica" pitchFamily="2" charset="0"/>
            </a:rPr>
            <a:t> </a:t>
          </a:r>
          <a:r>
            <a:rPr lang="pl-PL" sz="2000" dirty="0" err="1">
              <a:latin typeface="Helvetica" pitchFamily="2" charset="0"/>
            </a:rPr>
            <a:t>their</a:t>
          </a:r>
          <a:r>
            <a:rPr lang="pl-PL" sz="2000" dirty="0">
              <a:latin typeface="Helvetica" pitchFamily="2" charset="0"/>
            </a:rPr>
            <a:t> </a:t>
          </a:r>
          <a:r>
            <a:rPr lang="pl-PL" sz="2000" dirty="0" err="1">
              <a:latin typeface="Helvetica" pitchFamily="2" charset="0"/>
            </a:rPr>
            <a:t>operation</a:t>
          </a:r>
          <a:endParaRPr lang="pl-PL" sz="2000" dirty="0">
            <a:latin typeface="Helvetica" pitchFamily="2" charset="0"/>
          </a:endParaRPr>
        </a:p>
      </dgm:t>
    </dgm:pt>
    <dgm:pt modelId="{18DA64C1-7134-6147-89B1-40390A52AEE7}" type="parTrans" cxnId="{366B5E05-4610-434F-B95F-55B694785BC3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5539A6F1-3B47-B94E-85AB-DEC1666421FC}" type="sibTrans" cxnId="{366B5E05-4610-434F-B95F-55B694785BC3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BA3D324D-D743-F646-874F-872EBFB4A036}" type="pres">
      <dgm:prSet presAssocID="{4A94F26B-B593-1C4C-BBE3-B5CAEF326EDB}" presName="Name0" presStyleCnt="0">
        <dgm:presLayoutVars>
          <dgm:dir/>
          <dgm:animLvl val="lvl"/>
          <dgm:resizeHandles val="exact"/>
        </dgm:presLayoutVars>
      </dgm:prSet>
      <dgm:spPr/>
    </dgm:pt>
    <dgm:pt modelId="{9A9A228F-8B56-3241-8B92-4B6609511289}" type="pres">
      <dgm:prSet presAssocID="{89246F70-C8B0-2844-A2EA-CE767B2E1609}" presName="linNode" presStyleCnt="0"/>
      <dgm:spPr/>
    </dgm:pt>
    <dgm:pt modelId="{343ED686-B23C-B842-914F-8F3B243878B3}" type="pres">
      <dgm:prSet presAssocID="{89246F70-C8B0-2844-A2EA-CE767B2E1609}" presName="parentText" presStyleLbl="node1" presStyleIdx="0" presStyleCnt="4" custScaleX="156112" custScaleY="93281">
        <dgm:presLayoutVars>
          <dgm:chMax val="1"/>
          <dgm:bulletEnabled val="1"/>
        </dgm:presLayoutVars>
      </dgm:prSet>
      <dgm:spPr/>
    </dgm:pt>
    <dgm:pt modelId="{32D76E46-40C6-794A-90B3-84102EDF7537}" type="pres">
      <dgm:prSet presAssocID="{EF2737AE-A339-B24A-B6F3-8AE6BB840F1A}" presName="sp" presStyleCnt="0"/>
      <dgm:spPr/>
    </dgm:pt>
    <dgm:pt modelId="{76822A53-F2A9-A94A-9E82-76A1EB7A1C2B}" type="pres">
      <dgm:prSet presAssocID="{F4C40DE7-3C62-AC4F-97FE-30150C97A8F6}" presName="linNode" presStyleCnt="0"/>
      <dgm:spPr/>
    </dgm:pt>
    <dgm:pt modelId="{90A00876-581A-F24F-95A0-0A8013AB118B}" type="pres">
      <dgm:prSet presAssocID="{F4C40DE7-3C62-AC4F-97FE-30150C97A8F6}" presName="parentText" presStyleLbl="node1" presStyleIdx="1" presStyleCnt="4" custScaleX="156112" custScaleY="91368">
        <dgm:presLayoutVars>
          <dgm:chMax val="1"/>
          <dgm:bulletEnabled val="1"/>
        </dgm:presLayoutVars>
      </dgm:prSet>
      <dgm:spPr/>
    </dgm:pt>
    <dgm:pt modelId="{8FA1C33E-CA94-6842-9D37-4B87F6395967}" type="pres">
      <dgm:prSet presAssocID="{08C60415-E700-FF43-8A60-8E543F5E6956}" presName="sp" presStyleCnt="0"/>
      <dgm:spPr/>
    </dgm:pt>
    <dgm:pt modelId="{077063F1-9666-3D46-A5D6-0D1A2E928350}" type="pres">
      <dgm:prSet presAssocID="{1961B133-54E8-2C45-9292-71833A30F530}" presName="linNode" presStyleCnt="0"/>
      <dgm:spPr/>
    </dgm:pt>
    <dgm:pt modelId="{B2D6C8EE-CFCA-C64B-8196-4956F9600F2D}" type="pres">
      <dgm:prSet presAssocID="{1961B133-54E8-2C45-9292-71833A30F530}" presName="parentText" presStyleLbl="node1" presStyleIdx="2" presStyleCnt="4" custScaleX="156112" custScaleY="88767">
        <dgm:presLayoutVars>
          <dgm:chMax val="1"/>
          <dgm:bulletEnabled val="1"/>
        </dgm:presLayoutVars>
      </dgm:prSet>
      <dgm:spPr/>
    </dgm:pt>
    <dgm:pt modelId="{2354E7B4-8F05-AF42-B69D-82DBBAC274D3}" type="pres">
      <dgm:prSet presAssocID="{1FCE7880-0047-0C43-A495-AB8642587235}" presName="sp" presStyleCnt="0"/>
      <dgm:spPr/>
    </dgm:pt>
    <dgm:pt modelId="{6E80F3DB-345C-354C-9C75-1394490E7091}" type="pres">
      <dgm:prSet presAssocID="{B63E2D34-9997-0340-A104-752D08E6B2C4}" presName="linNode" presStyleCnt="0"/>
      <dgm:spPr/>
    </dgm:pt>
    <dgm:pt modelId="{82323CFA-0D1D-3046-BA81-1751FCB29152}" type="pres">
      <dgm:prSet presAssocID="{B63E2D34-9997-0340-A104-752D08E6B2C4}" presName="parentText" presStyleLbl="node1" presStyleIdx="3" presStyleCnt="4" custScaleX="156112" custScaleY="85521">
        <dgm:presLayoutVars>
          <dgm:chMax val="1"/>
          <dgm:bulletEnabled val="1"/>
        </dgm:presLayoutVars>
      </dgm:prSet>
      <dgm:spPr/>
    </dgm:pt>
  </dgm:ptLst>
  <dgm:cxnLst>
    <dgm:cxn modelId="{366B5E05-4610-434F-B95F-55B694785BC3}" srcId="{4A94F26B-B593-1C4C-BBE3-B5CAEF326EDB}" destId="{B63E2D34-9997-0340-A104-752D08E6B2C4}" srcOrd="3" destOrd="0" parTransId="{18DA64C1-7134-6147-89B1-40390A52AEE7}" sibTransId="{5539A6F1-3B47-B94E-85AB-DEC1666421FC}"/>
    <dgm:cxn modelId="{8EA0A011-4578-E346-9696-507443319C6A}" srcId="{4A94F26B-B593-1C4C-BBE3-B5CAEF326EDB}" destId="{1961B133-54E8-2C45-9292-71833A30F530}" srcOrd="2" destOrd="0" parTransId="{49D22E5A-9E60-DF48-8B3C-A89C4DBE021C}" sibTransId="{1FCE7880-0047-0C43-A495-AB8642587235}"/>
    <dgm:cxn modelId="{4726D948-B2FF-CC44-9D83-348683BF956D}" type="presOf" srcId="{F4C40DE7-3C62-AC4F-97FE-30150C97A8F6}" destId="{90A00876-581A-F24F-95A0-0A8013AB118B}" srcOrd="0" destOrd="0" presId="urn:microsoft.com/office/officeart/2005/8/layout/vList5"/>
    <dgm:cxn modelId="{72D81190-A5F3-DB41-9937-1C32F58CABCC}" type="presOf" srcId="{1961B133-54E8-2C45-9292-71833A30F530}" destId="{B2D6C8EE-CFCA-C64B-8196-4956F9600F2D}" srcOrd="0" destOrd="0" presId="urn:microsoft.com/office/officeart/2005/8/layout/vList5"/>
    <dgm:cxn modelId="{08C39F9B-437D-2645-93FA-D1C3046DA19E}" srcId="{4A94F26B-B593-1C4C-BBE3-B5CAEF326EDB}" destId="{89246F70-C8B0-2844-A2EA-CE767B2E1609}" srcOrd="0" destOrd="0" parTransId="{1C642A12-A5DF-C54E-A495-2F07A3B5A780}" sibTransId="{EF2737AE-A339-B24A-B6F3-8AE6BB840F1A}"/>
    <dgm:cxn modelId="{E0B7859C-8409-9F42-9E45-0D2EA2A2EDE3}" srcId="{4A94F26B-B593-1C4C-BBE3-B5CAEF326EDB}" destId="{F4C40DE7-3C62-AC4F-97FE-30150C97A8F6}" srcOrd="1" destOrd="0" parTransId="{B5C2FEFF-2C6A-064D-B7B6-C133DA0FB2FD}" sibTransId="{08C60415-E700-FF43-8A60-8E543F5E6956}"/>
    <dgm:cxn modelId="{1BCA7BAE-4886-744F-94AB-07316C5C39C9}" type="presOf" srcId="{B63E2D34-9997-0340-A104-752D08E6B2C4}" destId="{82323CFA-0D1D-3046-BA81-1751FCB29152}" srcOrd="0" destOrd="0" presId="urn:microsoft.com/office/officeart/2005/8/layout/vList5"/>
    <dgm:cxn modelId="{3A66C6C6-8FCA-ED4A-B7F3-4358126DB68F}" type="presOf" srcId="{89246F70-C8B0-2844-A2EA-CE767B2E1609}" destId="{343ED686-B23C-B842-914F-8F3B243878B3}" srcOrd="0" destOrd="0" presId="urn:microsoft.com/office/officeart/2005/8/layout/vList5"/>
    <dgm:cxn modelId="{AA157EF7-0CC4-3B40-839C-E0764EBB5A15}" type="presOf" srcId="{4A94F26B-B593-1C4C-BBE3-B5CAEF326EDB}" destId="{BA3D324D-D743-F646-874F-872EBFB4A036}" srcOrd="0" destOrd="0" presId="urn:microsoft.com/office/officeart/2005/8/layout/vList5"/>
    <dgm:cxn modelId="{E40DE2EB-E534-1846-9AA4-59F2419BF4BA}" type="presParOf" srcId="{BA3D324D-D743-F646-874F-872EBFB4A036}" destId="{9A9A228F-8B56-3241-8B92-4B6609511289}" srcOrd="0" destOrd="0" presId="urn:microsoft.com/office/officeart/2005/8/layout/vList5"/>
    <dgm:cxn modelId="{1869D055-61A8-1D42-B8E1-437F26CEA748}" type="presParOf" srcId="{9A9A228F-8B56-3241-8B92-4B6609511289}" destId="{343ED686-B23C-B842-914F-8F3B243878B3}" srcOrd="0" destOrd="0" presId="urn:microsoft.com/office/officeart/2005/8/layout/vList5"/>
    <dgm:cxn modelId="{A48EBC47-F16C-7840-B6BA-CD912BDE8B90}" type="presParOf" srcId="{BA3D324D-D743-F646-874F-872EBFB4A036}" destId="{32D76E46-40C6-794A-90B3-84102EDF7537}" srcOrd="1" destOrd="0" presId="urn:microsoft.com/office/officeart/2005/8/layout/vList5"/>
    <dgm:cxn modelId="{4E62F57A-C461-304E-ACB4-631F8600DDEC}" type="presParOf" srcId="{BA3D324D-D743-F646-874F-872EBFB4A036}" destId="{76822A53-F2A9-A94A-9E82-76A1EB7A1C2B}" srcOrd="2" destOrd="0" presId="urn:microsoft.com/office/officeart/2005/8/layout/vList5"/>
    <dgm:cxn modelId="{90985629-5B93-6B4F-B2EE-8B1F7F58BC8A}" type="presParOf" srcId="{76822A53-F2A9-A94A-9E82-76A1EB7A1C2B}" destId="{90A00876-581A-F24F-95A0-0A8013AB118B}" srcOrd="0" destOrd="0" presId="urn:microsoft.com/office/officeart/2005/8/layout/vList5"/>
    <dgm:cxn modelId="{8FE99FFF-86D4-5142-8014-E46945789EE2}" type="presParOf" srcId="{BA3D324D-D743-F646-874F-872EBFB4A036}" destId="{8FA1C33E-CA94-6842-9D37-4B87F6395967}" srcOrd="3" destOrd="0" presId="urn:microsoft.com/office/officeart/2005/8/layout/vList5"/>
    <dgm:cxn modelId="{6B6438B3-3402-E34F-9872-F6D4A07579AD}" type="presParOf" srcId="{BA3D324D-D743-F646-874F-872EBFB4A036}" destId="{077063F1-9666-3D46-A5D6-0D1A2E928350}" srcOrd="4" destOrd="0" presId="urn:microsoft.com/office/officeart/2005/8/layout/vList5"/>
    <dgm:cxn modelId="{C4338EFA-B171-4849-9C74-FBCA504FFA5C}" type="presParOf" srcId="{077063F1-9666-3D46-A5D6-0D1A2E928350}" destId="{B2D6C8EE-CFCA-C64B-8196-4956F9600F2D}" srcOrd="0" destOrd="0" presId="urn:microsoft.com/office/officeart/2005/8/layout/vList5"/>
    <dgm:cxn modelId="{7EE48B80-B079-AF4F-962F-2A59C47D8C02}" type="presParOf" srcId="{BA3D324D-D743-F646-874F-872EBFB4A036}" destId="{2354E7B4-8F05-AF42-B69D-82DBBAC274D3}" srcOrd="5" destOrd="0" presId="urn:microsoft.com/office/officeart/2005/8/layout/vList5"/>
    <dgm:cxn modelId="{EA02D398-DA11-3D43-8E4B-83E8A7D82F58}" type="presParOf" srcId="{BA3D324D-D743-F646-874F-872EBFB4A036}" destId="{6E80F3DB-345C-354C-9C75-1394490E7091}" srcOrd="6" destOrd="0" presId="urn:microsoft.com/office/officeart/2005/8/layout/vList5"/>
    <dgm:cxn modelId="{8F178EF1-AAAA-5644-8212-4FDFEA56F716}" type="presParOf" srcId="{6E80F3DB-345C-354C-9C75-1394490E7091}" destId="{82323CFA-0D1D-3046-BA81-1751FCB291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54CDBE-A8EB-134F-AC4A-7A5F751B3355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CD70E29-6E3F-E44E-BECC-4C2A9F7B6AEC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Run to </a:t>
          </a:r>
          <a:r>
            <a:rPr lang="pl-PL" sz="2000" dirty="0" err="1">
              <a:latin typeface="Helvetica" pitchFamily="2" charset="0"/>
            </a:rPr>
            <a:t>Failure</a:t>
          </a:r>
          <a:endParaRPr lang="pl-PL" sz="2000" dirty="0">
            <a:latin typeface="Helvetica" pitchFamily="2" charset="0"/>
          </a:endParaRPr>
        </a:p>
      </dgm:t>
    </dgm:pt>
    <dgm:pt modelId="{B1135638-F04A-D649-B372-2F112AD0BE2D}" type="parTrans" cxnId="{521BAB87-73A8-F548-BB4A-3C6E7ADB5247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2D78F539-3B14-444D-A0CF-A59963035CC0}" type="sibTrans" cxnId="{521BAB87-73A8-F548-BB4A-3C6E7ADB5247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2EE5E139-657C-B44B-AA2A-8EE11EDAD7CE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Prevent</a:t>
          </a:r>
          <a:r>
            <a:rPr lang="en-GB" sz="2000" dirty="0">
              <a:latin typeface="Helvetica" pitchFamily="2" charset="0"/>
            </a:rPr>
            <a:t>at</a:t>
          </a:r>
          <a:r>
            <a:rPr lang="pl-PL" sz="2000" dirty="0">
              <a:latin typeface="Helvetica" pitchFamily="2" charset="0"/>
            </a:rPr>
            <a:t>ive Maintenance</a:t>
          </a:r>
        </a:p>
      </dgm:t>
    </dgm:pt>
    <dgm:pt modelId="{BECB27B7-A1C2-AA45-AEAA-164508035520}" type="parTrans" cxnId="{D2E678EF-8315-AC48-8530-D0DADF89BC75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7069488C-29AA-2149-8649-BBD288F5C402}" type="sibTrans" cxnId="{D2E678EF-8315-AC48-8530-D0DADF89BC75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05011F7F-1A3A-684C-AC27-A7AE3EE1F09F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Predictive Main</a:t>
          </a:r>
          <a:r>
            <a:rPr lang="en-GB" sz="2000" dirty="0">
              <a:latin typeface="Helvetica" pitchFamily="2" charset="0"/>
            </a:rPr>
            <a:t>t</a:t>
          </a:r>
          <a:r>
            <a:rPr lang="pl-PL" sz="2000" dirty="0">
              <a:latin typeface="Helvetica" pitchFamily="2" charset="0"/>
            </a:rPr>
            <a:t>enance</a:t>
          </a:r>
        </a:p>
      </dgm:t>
    </dgm:pt>
    <dgm:pt modelId="{7C483628-FDD1-D34F-88A4-F3D28B106B02}" type="parTrans" cxnId="{BD18DE00-630D-594F-B98C-8D01AF884FBC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A1DE51EC-8829-EF4C-8631-0FB6B144A6DD}" type="sibTrans" cxnId="{BD18DE00-630D-594F-B98C-8D01AF884FBC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C7F5E2E9-5C17-C14E-BBAA-8914CEFA22B4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Proactive Mai</a:t>
          </a:r>
          <a:r>
            <a:rPr lang="en-GB" sz="2000" dirty="0">
              <a:latin typeface="Helvetica" pitchFamily="2" charset="0"/>
            </a:rPr>
            <a:t>n</a:t>
          </a:r>
          <a:r>
            <a:rPr lang="pl-PL" sz="2000" dirty="0">
              <a:latin typeface="Helvetica" pitchFamily="2" charset="0"/>
            </a:rPr>
            <a:t>tenance</a:t>
          </a:r>
        </a:p>
      </dgm:t>
    </dgm:pt>
    <dgm:pt modelId="{800AE6A5-2BFB-9B49-A1D6-314C495BECCB}" type="parTrans" cxnId="{0EC6CB39-3214-D948-AC93-785C191BA6E6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AF44F537-1228-4B4E-AFB6-108ECF359A46}" type="sibTrans" cxnId="{0EC6CB39-3214-D948-AC93-785C191BA6E6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018E6A80-5AF0-534E-83C4-BAB179B42FC3}" type="pres">
      <dgm:prSet presAssocID="{4554CDBE-A8EB-134F-AC4A-7A5F751B3355}" presName="Name0" presStyleCnt="0">
        <dgm:presLayoutVars>
          <dgm:dir/>
          <dgm:animLvl val="lvl"/>
          <dgm:resizeHandles val="exact"/>
        </dgm:presLayoutVars>
      </dgm:prSet>
      <dgm:spPr/>
    </dgm:pt>
    <dgm:pt modelId="{7852EA6F-2672-8543-865C-BE24FE0F9F4A}" type="pres">
      <dgm:prSet presAssocID="{2CD70E29-6E3F-E44E-BECC-4C2A9F7B6AEC}" presName="linNode" presStyleCnt="0"/>
      <dgm:spPr/>
    </dgm:pt>
    <dgm:pt modelId="{282050BD-8A51-0C44-BCBB-ED439BB779CD}" type="pres">
      <dgm:prSet presAssocID="{2CD70E29-6E3F-E44E-BECC-4C2A9F7B6AEC}" presName="parentText" presStyleLbl="node1" presStyleIdx="0" presStyleCnt="4" custScaleX="153595" custScaleY="89500" custLinFactNeighborX="-528" custLinFactNeighborY="-76979">
        <dgm:presLayoutVars>
          <dgm:chMax val="1"/>
          <dgm:bulletEnabled val="1"/>
        </dgm:presLayoutVars>
      </dgm:prSet>
      <dgm:spPr/>
    </dgm:pt>
    <dgm:pt modelId="{3F6851FE-0FB5-134C-8E8F-5DDB1FC708D1}" type="pres">
      <dgm:prSet presAssocID="{2D78F539-3B14-444D-A0CF-A59963035CC0}" presName="sp" presStyleCnt="0"/>
      <dgm:spPr/>
    </dgm:pt>
    <dgm:pt modelId="{3D4DA88D-2965-B648-96E4-DE40ED4EBCA3}" type="pres">
      <dgm:prSet presAssocID="{2EE5E139-657C-B44B-AA2A-8EE11EDAD7CE}" presName="linNode" presStyleCnt="0"/>
      <dgm:spPr/>
    </dgm:pt>
    <dgm:pt modelId="{2CB2106A-39C2-6C43-BA0D-9B9E8F79B7A1}" type="pres">
      <dgm:prSet presAssocID="{2EE5E139-657C-B44B-AA2A-8EE11EDAD7CE}" presName="parentText" presStyleLbl="node1" presStyleIdx="1" presStyleCnt="4" custScaleX="153595" custScaleY="88016">
        <dgm:presLayoutVars>
          <dgm:chMax val="1"/>
          <dgm:bulletEnabled val="1"/>
        </dgm:presLayoutVars>
      </dgm:prSet>
      <dgm:spPr/>
    </dgm:pt>
    <dgm:pt modelId="{76B6DC46-805A-624A-B843-A919C520F16F}" type="pres">
      <dgm:prSet presAssocID="{7069488C-29AA-2149-8649-BBD288F5C402}" presName="sp" presStyleCnt="0"/>
      <dgm:spPr/>
    </dgm:pt>
    <dgm:pt modelId="{AFAA477E-9E45-9141-88C4-52F2D8BB3FB0}" type="pres">
      <dgm:prSet presAssocID="{05011F7F-1A3A-684C-AC27-A7AE3EE1F09F}" presName="linNode" presStyleCnt="0"/>
      <dgm:spPr/>
    </dgm:pt>
    <dgm:pt modelId="{3875E670-5436-6046-8BFE-0E002C77D02A}" type="pres">
      <dgm:prSet presAssocID="{05011F7F-1A3A-684C-AC27-A7AE3EE1F09F}" presName="parentText" presStyleLbl="node1" presStyleIdx="2" presStyleCnt="4" custScaleX="153595" custScaleY="86425">
        <dgm:presLayoutVars>
          <dgm:chMax val="1"/>
          <dgm:bulletEnabled val="1"/>
        </dgm:presLayoutVars>
      </dgm:prSet>
      <dgm:spPr/>
    </dgm:pt>
    <dgm:pt modelId="{8EE8A269-1A3F-C74D-B6EB-C7EF0584D224}" type="pres">
      <dgm:prSet presAssocID="{A1DE51EC-8829-EF4C-8631-0FB6B144A6DD}" presName="sp" presStyleCnt="0"/>
      <dgm:spPr/>
    </dgm:pt>
    <dgm:pt modelId="{FE77F1C3-F1E8-C04B-8B8F-3C946C0AC253}" type="pres">
      <dgm:prSet presAssocID="{C7F5E2E9-5C17-C14E-BBAA-8914CEFA22B4}" presName="linNode" presStyleCnt="0"/>
      <dgm:spPr/>
    </dgm:pt>
    <dgm:pt modelId="{945373FE-BE67-C542-83F9-B16260BEB740}" type="pres">
      <dgm:prSet presAssocID="{C7F5E2E9-5C17-C14E-BBAA-8914CEFA22B4}" presName="parentText" presStyleLbl="node1" presStyleIdx="3" presStyleCnt="4" custScaleX="153595" custScaleY="85041">
        <dgm:presLayoutVars>
          <dgm:chMax val="1"/>
          <dgm:bulletEnabled val="1"/>
        </dgm:presLayoutVars>
      </dgm:prSet>
      <dgm:spPr/>
    </dgm:pt>
  </dgm:ptLst>
  <dgm:cxnLst>
    <dgm:cxn modelId="{BD18DE00-630D-594F-B98C-8D01AF884FBC}" srcId="{4554CDBE-A8EB-134F-AC4A-7A5F751B3355}" destId="{05011F7F-1A3A-684C-AC27-A7AE3EE1F09F}" srcOrd="2" destOrd="0" parTransId="{7C483628-FDD1-D34F-88A4-F3D28B106B02}" sibTransId="{A1DE51EC-8829-EF4C-8631-0FB6B144A6DD}"/>
    <dgm:cxn modelId="{8A84820C-EB4B-9649-9D78-2BE1A38CC8C1}" type="presOf" srcId="{4554CDBE-A8EB-134F-AC4A-7A5F751B3355}" destId="{018E6A80-5AF0-534E-83C4-BAB179B42FC3}" srcOrd="0" destOrd="0" presId="urn:microsoft.com/office/officeart/2005/8/layout/vList5"/>
    <dgm:cxn modelId="{0EC6CB39-3214-D948-AC93-785C191BA6E6}" srcId="{4554CDBE-A8EB-134F-AC4A-7A5F751B3355}" destId="{C7F5E2E9-5C17-C14E-BBAA-8914CEFA22B4}" srcOrd="3" destOrd="0" parTransId="{800AE6A5-2BFB-9B49-A1D6-314C495BECCB}" sibTransId="{AF44F537-1228-4B4E-AFB6-108ECF359A46}"/>
    <dgm:cxn modelId="{5A11C754-D226-2A45-A0E7-DF593855CFCE}" type="presOf" srcId="{2CD70E29-6E3F-E44E-BECC-4C2A9F7B6AEC}" destId="{282050BD-8A51-0C44-BCBB-ED439BB779CD}" srcOrd="0" destOrd="0" presId="urn:microsoft.com/office/officeart/2005/8/layout/vList5"/>
    <dgm:cxn modelId="{84A3BD70-4793-1B4C-94F1-6ADD991C2779}" type="presOf" srcId="{05011F7F-1A3A-684C-AC27-A7AE3EE1F09F}" destId="{3875E670-5436-6046-8BFE-0E002C77D02A}" srcOrd="0" destOrd="0" presId="urn:microsoft.com/office/officeart/2005/8/layout/vList5"/>
    <dgm:cxn modelId="{3E3DA178-33DE-ED46-B0EB-42EEA4BE9F32}" type="presOf" srcId="{C7F5E2E9-5C17-C14E-BBAA-8914CEFA22B4}" destId="{945373FE-BE67-C542-83F9-B16260BEB740}" srcOrd="0" destOrd="0" presId="urn:microsoft.com/office/officeart/2005/8/layout/vList5"/>
    <dgm:cxn modelId="{521BAB87-73A8-F548-BB4A-3C6E7ADB5247}" srcId="{4554CDBE-A8EB-134F-AC4A-7A5F751B3355}" destId="{2CD70E29-6E3F-E44E-BECC-4C2A9F7B6AEC}" srcOrd="0" destOrd="0" parTransId="{B1135638-F04A-D649-B372-2F112AD0BE2D}" sibTransId="{2D78F539-3B14-444D-A0CF-A59963035CC0}"/>
    <dgm:cxn modelId="{795291B4-D0ED-FF46-9D85-3C6D82A07D7C}" type="presOf" srcId="{2EE5E139-657C-B44B-AA2A-8EE11EDAD7CE}" destId="{2CB2106A-39C2-6C43-BA0D-9B9E8F79B7A1}" srcOrd="0" destOrd="0" presId="urn:microsoft.com/office/officeart/2005/8/layout/vList5"/>
    <dgm:cxn modelId="{D2E678EF-8315-AC48-8530-D0DADF89BC75}" srcId="{4554CDBE-A8EB-134F-AC4A-7A5F751B3355}" destId="{2EE5E139-657C-B44B-AA2A-8EE11EDAD7CE}" srcOrd="1" destOrd="0" parTransId="{BECB27B7-A1C2-AA45-AEAA-164508035520}" sibTransId="{7069488C-29AA-2149-8649-BBD288F5C402}"/>
    <dgm:cxn modelId="{7E703A24-1929-BB45-A09B-5F4EBE661519}" type="presParOf" srcId="{018E6A80-5AF0-534E-83C4-BAB179B42FC3}" destId="{7852EA6F-2672-8543-865C-BE24FE0F9F4A}" srcOrd="0" destOrd="0" presId="urn:microsoft.com/office/officeart/2005/8/layout/vList5"/>
    <dgm:cxn modelId="{D0A564C3-EE01-AD4C-9F23-CC0613801E1B}" type="presParOf" srcId="{7852EA6F-2672-8543-865C-BE24FE0F9F4A}" destId="{282050BD-8A51-0C44-BCBB-ED439BB779CD}" srcOrd="0" destOrd="0" presId="urn:microsoft.com/office/officeart/2005/8/layout/vList5"/>
    <dgm:cxn modelId="{B69AD2E8-8C53-0349-9026-2D161C069532}" type="presParOf" srcId="{018E6A80-5AF0-534E-83C4-BAB179B42FC3}" destId="{3F6851FE-0FB5-134C-8E8F-5DDB1FC708D1}" srcOrd="1" destOrd="0" presId="urn:microsoft.com/office/officeart/2005/8/layout/vList5"/>
    <dgm:cxn modelId="{63F9ADD5-8D63-0041-B7F1-8B35E397AB1A}" type="presParOf" srcId="{018E6A80-5AF0-534E-83C4-BAB179B42FC3}" destId="{3D4DA88D-2965-B648-96E4-DE40ED4EBCA3}" srcOrd="2" destOrd="0" presId="urn:microsoft.com/office/officeart/2005/8/layout/vList5"/>
    <dgm:cxn modelId="{D9D8340B-EBEE-144F-B4B3-A233C0ACD6EF}" type="presParOf" srcId="{3D4DA88D-2965-B648-96E4-DE40ED4EBCA3}" destId="{2CB2106A-39C2-6C43-BA0D-9B9E8F79B7A1}" srcOrd="0" destOrd="0" presId="urn:microsoft.com/office/officeart/2005/8/layout/vList5"/>
    <dgm:cxn modelId="{36045134-650A-8B49-8EAC-F87C73797590}" type="presParOf" srcId="{018E6A80-5AF0-534E-83C4-BAB179B42FC3}" destId="{76B6DC46-805A-624A-B843-A919C520F16F}" srcOrd="3" destOrd="0" presId="urn:microsoft.com/office/officeart/2005/8/layout/vList5"/>
    <dgm:cxn modelId="{8244ED2A-4955-4D4F-9866-C71A389C1533}" type="presParOf" srcId="{018E6A80-5AF0-534E-83C4-BAB179B42FC3}" destId="{AFAA477E-9E45-9141-88C4-52F2D8BB3FB0}" srcOrd="4" destOrd="0" presId="urn:microsoft.com/office/officeart/2005/8/layout/vList5"/>
    <dgm:cxn modelId="{0D8807B5-0129-7F49-BFDE-BB84AF22A112}" type="presParOf" srcId="{AFAA477E-9E45-9141-88C4-52F2D8BB3FB0}" destId="{3875E670-5436-6046-8BFE-0E002C77D02A}" srcOrd="0" destOrd="0" presId="urn:microsoft.com/office/officeart/2005/8/layout/vList5"/>
    <dgm:cxn modelId="{7E578BBC-292B-5947-ADE5-E43384CEFF7F}" type="presParOf" srcId="{018E6A80-5AF0-534E-83C4-BAB179B42FC3}" destId="{8EE8A269-1A3F-C74D-B6EB-C7EF0584D224}" srcOrd="5" destOrd="0" presId="urn:microsoft.com/office/officeart/2005/8/layout/vList5"/>
    <dgm:cxn modelId="{97D78F0F-792C-1A4E-A88D-4F7B8D454211}" type="presParOf" srcId="{018E6A80-5AF0-534E-83C4-BAB179B42FC3}" destId="{FE77F1C3-F1E8-C04B-8B8F-3C946C0AC253}" srcOrd="6" destOrd="0" presId="urn:microsoft.com/office/officeart/2005/8/layout/vList5"/>
    <dgm:cxn modelId="{55F6069F-7548-024E-A424-BD64BAC37D60}" type="presParOf" srcId="{FE77F1C3-F1E8-C04B-8B8F-3C946C0AC253}" destId="{945373FE-BE67-C542-83F9-B16260BEB74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54CDBE-A8EB-134F-AC4A-7A5F751B335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CD70E29-6E3F-E44E-BECC-4C2A9F7B6AEC}">
      <dgm:prSet custT="1"/>
      <dgm:spPr/>
      <dgm:t>
        <a:bodyPr/>
        <a:lstStyle/>
        <a:p>
          <a:pPr algn="ctr"/>
          <a:r>
            <a:rPr lang="pl-PL" sz="1800" dirty="0">
              <a:latin typeface="Helvetica" pitchFamily="2" charset="0"/>
            </a:rPr>
            <a:t>Carpe </a:t>
          </a:r>
          <a:r>
            <a:rPr lang="pl-PL" sz="1800" dirty="0" err="1">
              <a:latin typeface="Helvetica" pitchFamily="2" charset="0"/>
            </a:rPr>
            <a:t>diem</a:t>
          </a:r>
          <a:r>
            <a:rPr lang="pl-PL" sz="1800" dirty="0">
              <a:latin typeface="Helvetica" pitchFamily="2" charset="0"/>
            </a:rPr>
            <a:t> and … </a:t>
          </a:r>
          <a:r>
            <a:rPr lang="pl-PL" sz="1800" dirty="0" err="1">
              <a:latin typeface="Helvetica" pitchFamily="2" charset="0"/>
            </a:rPr>
            <a:t>doctor</a:t>
          </a:r>
          <a:r>
            <a:rPr lang="pl-PL" sz="1800" dirty="0">
              <a:latin typeface="Helvetica" pitchFamily="2" charset="0"/>
            </a:rPr>
            <a:t> </a:t>
          </a:r>
          <a:r>
            <a:rPr lang="pl-PL" sz="1800" dirty="0" err="1">
              <a:latin typeface="Helvetica" pitchFamily="2" charset="0"/>
            </a:rPr>
            <a:t>help</a:t>
          </a:r>
          <a:r>
            <a:rPr lang="pl-PL" sz="1800" dirty="0">
              <a:latin typeface="Helvetica" pitchFamily="2" charset="0"/>
            </a:rPr>
            <a:t> !!</a:t>
          </a:r>
        </a:p>
      </dgm:t>
    </dgm:pt>
    <dgm:pt modelId="{B1135638-F04A-D649-B372-2F112AD0BE2D}" type="parTrans" cxnId="{521BAB87-73A8-F548-BB4A-3C6E7ADB5247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2D78F539-3B14-444D-A0CF-A59963035CC0}" type="sibTrans" cxnId="{521BAB87-73A8-F548-BB4A-3C6E7ADB5247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2EE5E139-657C-B44B-AA2A-8EE11EDAD7CE}">
      <dgm:prSet custT="1"/>
      <dgm:spPr/>
      <dgm:t>
        <a:bodyPr/>
        <a:lstStyle/>
        <a:p>
          <a:pPr algn="ctr"/>
          <a:r>
            <a:rPr lang="pl-PL" sz="1800" dirty="0">
              <a:latin typeface="Helvetica" pitchFamily="2" charset="0"/>
            </a:rPr>
            <a:t>Take </a:t>
          </a:r>
          <a:r>
            <a:rPr lang="pl-PL" sz="1800" dirty="0" err="1">
              <a:latin typeface="Helvetica" pitchFamily="2" charset="0"/>
            </a:rPr>
            <a:t>pills</a:t>
          </a:r>
          <a:r>
            <a:rPr lang="pl-PL" sz="1800" dirty="0">
              <a:latin typeface="Helvetica" pitchFamily="2" charset="0"/>
            </a:rPr>
            <a:t>, </a:t>
          </a:r>
          <a:r>
            <a:rPr lang="pl-PL" sz="1800" dirty="0" err="1">
              <a:latin typeface="Helvetica" pitchFamily="2" charset="0"/>
            </a:rPr>
            <a:t>fix</a:t>
          </a:r>
          <a:r>
            <a:rPr lang="pl-PL" sz="1800" dirty="0">
              <a:latin typeface="Helvetica" pitchFamily="2" charset="0"/>
            </a:rPr>
            <a:t> </a:t>
          </a:r>
          <a:r>
            <a:rPr lang="pl-PL" sz="1800" dirty="0" err="1">
              <a:latin typeface="Helvetica" pitchFamily="2" charset="0"/>
            </a:rPr>
            <a:t>teeth</a:t>
          </a:r>
          <a:r>
            <a:rPr lang="pl-PL" sz="1800" dirty="0">
              <a:latin typeface="Helvetica" pitchFamily="2" charset="0"/>
            </a:rPr>
            <a:t>, </a:t>
          </a:r>
          <a:r>
            <a:rPr lang="pl-PL" sz="1800" dirty="0" err="1">
              <a:latin typeface="Helvetica" pitchFamily="2" charset="0"/>
            </a:rPr>
            <a:t>etc</a:t>
          </a:r>
          <a:endParaRPr lang="pl-PL" sz="1800" dirty="0">
            <a:latin typeface="Helvetica" pitchFamily="2" charset="0"/>
          </a:endParaRPr>
        </a:p>
      </dgm:t>
    </dgm:pt>
    <dgm:pt modelId="{BECB27B7-A1C2-AA45-AEAA-164508035520}" type="parTrans" cxnId="{D2E678EF-8315-AC48-8530-D0DADF89BC75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7069488C-29AA-2149-8649-BBD288F5C402}" type="sibTrans" cxnId="{D2E678EF-8315-AC48-8530-D0DADF89BC75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05011F7F-1A3A-684C-AC27-A7AE3EE1F09F}">
      <dgm:prSet custT="1"/>
      <dgm:spPr/>
      <dgm:t>
        <a:bodyPr/>
        <a:lstStyle/>
        <a:p>
          <a:pPr algn="ctr"/>
          <a:r>
            <a:rPr lang="pl-PL" sz="1600" dirty="0">
              <a:latin typeface="Helvetica" pitchFamily="2" charset="0"/>
            </a:rPr>
            <a:t>Buy a pulsometer and install performa</a:t>
          </a:r>
          <a:r>
            <a:rPr lang="en-GB" sz="1600" dirty="0">
              <a:latin typeface="Helvetica" pitchFamily="2" charset="0"/>
            </a:rPr>
            <a:t>n</a:t>
          </a:r>
          <a:r>
            <a:rPr lang="pl-PL" sz="1600" dirty="0">
              <a:latin typeface="Helvetica" pitchFamily="2" charset="0"/>
            </a:rPr>
            <a:t>ce tracking App</a:t>
          </a:r>
        </a:p>
      </dgm:t>
    </dgm:pt>
    <dgm:pt modelId="{7C483628-FDD1-D34F-88A4-F3D28B106B02}" type="parTrans" cxnId="{BD18DE00-630D-594F-B98C-8D01AF884FBC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A1DE51EC-8829-EF4C-8631-0FB6B144A6DD}" type="sibTrans" cxnId="{BD18DE00-630D-594F-B98C-8D01AF884FBC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C7F5E2E9-5C17-C14E-BBAA-8914CEFA22B4}">
      <dgm:prSet custT="1"/>
      <dgm:spPr/>
      <dgm:t>
        <a:bodyPr/>
        <a:lstStyle/>
        <a:p>
          <a:pPr algn="ctr"/>
          <a:r>
            <a:rPr lang="pl-PL" sz="1600" dirty="0">
              <a:latin typeface="Helvetica" pitchFamily="2" charset="0"/>
            </a:rPr>
            <a:t>Do not </a:t>
          </a:r>
          <a:r>
            <a:rPr lang="pl-PL" sz="1600" dirty="0" err="1">
              <a:latin typeface="Helvetica" pitchFamily="2" charset="0"/>
            </a:rPr>
            <a:t>ignore</a:t>
          </a:r>
          <a:r>
            <a:rPr lang="pl-PL" sz="1600" dirty="0">
              <a:latin typeface="Helvetica" pitchFamily="2" charset="0"/>
            </a:rPr>
            <a:t> </a:t>
          </a:r>
          <a:r>
            <a:rPr lang="pl-PL" sz="1600" dirty="0" err="1">
              <a:latin typeface="Helvetica" pitchFamily="2" charset="0"/>
            </a:rPr>
            <a:t>any</a:t>
          </a:r>
          <a:r>
            <a:rPr lang="pl-PL" sz="1600" dirty="0">
              <a:latin typeface="Helvetica" pitchFamily="2" charset="0"/>
            </a:rPr>
            <a:t> </a:t>
          </a:r>
          <a:r>
            <a:rPr lang="pl-PL" sz="1600" dirty="0" err="1">
              <a:latin typeface="Helvetica" pitchFamily="2" charset="0"/>
            </a:rPr>
            <a:t>symptoms</a:t>
          </a:r>
          <a:r>
            <a:rPr lang="pl-PL" sz="1600" dirty="0">
              <a:latin typeface="Helvetica" pitchFamily="2" charset="0"/>
            </a:rPr>
            <a:t> and </a:t>
          </a:r>
          <a:r>
            <a:rPr lang="pl-PL" sz="1600" dirty="0" err="1">
              <a:latin typeface="Helvetica" pitchFamily="2" charset="0"/>
            </a:rPr>
            <a:t>perform</a:t>
          </a:r>
          <a:r>
            <a:rPr lang="pl-PL" sz="1600" dirty="0">
              <a:latin typeface="Helvetica" pitchFamily="2" charset="0"/>
            </a:rPr>
            <a:t> </a:t>
          </a:r>
          <a:r>
            <a:rPr lang="pl-PL" sz="1600" dirty="0" err="1">
              <a:latin typeface="Helvetica" pitchFamily="2" charset="0"/>
            </a:rPr>
            <a:t>actions</a:t>
          </a:r>
          <a:endParaRPr lang="pl-PL" sz="1600" dirty="0">
            <a:latin typeface="Helvetica" pitchFamily="2" charset="0"/>
          </a:endParaRPr>
        </a:p>
      </dgm:t>
    </dgm:pt>
    <dgm:pt modelId="{800AE6A5-2BFB-9B49-A1D6-314C495BECCB}" type="parTrans" cxnId="{0EC6CB39-3214-D948-AC93-785C191BA6E6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AF44F537-1228-4B4E-AFB6-108ECF359A46}" type="sibTrans" cxnId="{0EC6CB39-3214-D948-AC93-785C191BA6E6}">
      <dgm:prSet/>
      <dgm:spPr/>
      <dgm:t>
        <a:bodyPr/>
        <a:lstStyle/>
        <a:p>
          <a:pPr algn="ctr"/>
          <a:endParaRPr lang="pl-PL" sz="1400">
            <a:latin typeface="Helvetica" pitchFamily="2" charset="0"/>
          </a:endParaRPr>
        </a:p>
      </dgm:t>
    </dgm:pt>
    <dgm:pt modelId="{018E6A80-5AF0-534E-83C4-BAB179B42FC3}" type="pres">
      <dgm:prSet presAssocID="{4554CDBE-A8EB-134F-AC4A-7A5F751B3355}" presName="Name0" presStyleCnt="0">
        <dgm:presLayoutVars>
          <dgm:dir/>
          <dgm:animLvl val="lvl"/>
          <dgm:resizeHandles val="exact"/>
        </dgm:presLayoutVars>
      </dgm:prSet>
      <dgm:spPr/>
    </dgm:pt>
    <dgm:pt modelId="{7852EA6F-2672-8543-865C-BE24FE0F9F4A}" type="pres">
      <dgm:prSet presAssocID="{2CD70E29-6E3F-E44E-BECC-4C2A9F7B6AEC}" presName="linNode" presStyleCnt="0"/>
      <dgm:spPr/>
    </dgm:pt>
    <dgm:pt modelId="{282050BD-8A51-0C44-BCBB-ED439BB779CD}" type="pres">
      <dgm:prSet presAssocID="{2CD70E29-6E3F-E44E-BECC-4C2A9F7B6AEC}" presName="parentText" presStyleLbl="node1" presStyleIdx="0" presStyleCnt="4" custScaleX="153595" custScaleY="89500" custLinFactNeighborX="-528" custLinFactNeighborY="-76979">
        <dgm:presLayoutVars>
          <dgm:chMax val="1"/>
          <dgm:bulletEnabled val="1"/>
        </dgm:presLayoutVars>
      </dgm:prSet>
      <dgm:spPr/>
    </dgm:pt>
    <dgm:pt modelId="{3F6851FE-0FB5-134C-8E8F-5DDB1FC708D1}" type="pres">
      <dgm:prSet presAssocID="{2D78F539-3B14-444D-A0CF-A59963035CC0}" presName="sp" presStyleCnt="0"/>
      <dgm:spPr/>
    </dgm:pt>
    <dgm:pt modelId="{3D4DA88D-2965-B648-96E4-DE40ED4EBCA3}" type="pres">
      <dgm:prSet presAssocID="{2EE5E139-657C-B44B-AA2A-8EE11EDAD7CE}" presName="linNode" presStyleCnt="0"/>
      <dgm:spPr/>
    </dgm:pt>
    <dgm:pt modelId="{2CB2106A-39C2-6C43-BA0D-9B9E8F79B7A1}" type="pres">
      <dgm:prSet presAssocID="{2EE5E139-657C-B44B-AA2A-8EE11EDAD7CE}" presName="parentText" presStyleLbl="node1" presStyleIdx="1" presStyleCnt="4" custScaleX="153595" custScaleY="88016">
        <dgm:presLayoutVars>
          <dgm:chMax val="1"/>
          <dgm:bulletEnabled val="1"/>
        </dgm:presLayoutVars>
      </dgm:prSet>
      <dgm:spPr/>
    </dgm:pt>
    <dgm:pt modelId="{76B6DC46-805A-624A-B843-A919C520F16F}" type="pres">
      <dgm:prSet presAssocID="{7069488C-29AA-2149-8649-BBD288F5C402}" presName="sp" presStyleCnt="0"/>
      <dgm:spPr/>
    </dgm:pt>
    <dgm:pt modelId="{AFAA477E-9E45-9141-88C4-52F2D8BB3FB0}" type="pres">
      <dgm:prSet presAssocID="{05011F7F-1A3A-684C-AC27-A7AE3EE1F09F}" presName="linNode" presStyleCnt="0"/>
      <dgm:spPr/>
    </dgm:pt>
    <dgm:pt modelId="{3875E670-5436-6046-8BFE-0E002C77D02A}" type="pres">
      <dgm:prSet presAssocID="{05011F7F-1A3A-684C-AC27-A7AE3EE1F09F}" presName="parentText" presStyleLbl="node1" presStyleIdx="2" presStyleCnt="4" custScaleX="153595" custScaleY="86425">
        <dgm:presLayoutVars>
          <dgm:chMax val="1"/>
          <dgm:bulletEnabled val="1"/>
        </dgm:presLayoutVars>
      </dgm:prSet>
      <dgm:spPr/>
    </dgm:pt>
    <dgm:pt modelId="{8EE8A269-1A3F-C74D-B6EB-C7EF0584D224}" type="pres">
      <dgm:prSet presAssocID="{A1DE51EC-8829-EF4C-8631-0FB6B144A6DD}" presName="sp" presStyleCnt="0"/>
      <dgm:spPr/>
    </dgm:pt>
    <dgm:pt modelId="{FE77F1C3-F1E8-C04B-8B8F-3C946C0AC253}" type="pres">
      <dgm:prSet presAssocID="{C7F5E2E9-5C17-C14E-BBAA-8914CEFA22B4}" presName="linNode" presStyleCnt="0"/>
      <dgm:spPr/>
    </dgm:pt>
    <dgm:pt modelId="{945373FE-BE67-C542-83F9-B16260BEB740}" type="pres">
      <dgm:prSet presAssocID="{C7F5E2E9-5C17-C14E-BBAA-8914CEFA22B4}" presName="parentText" presStyleLbl="node1" presStyleIdx="3" presStyleCnt="4" custScaleX="153595" custScaleY="85041">
        <dgm:presLayoutVars>
          <dgm:chMax val="1"/>
          <dgm:bulletEnabled val="1"/>
        </dgm:presLayoutVars>
      </dgm:prSet>
      <dgm:spPr/>
    </dgm:pt>
  </dgm:ptLst>
  <dgm:cxnLst>
    <dgm:cxn modelId="{BD18DE00-630D-594F-B98C-8D01AF884FBC}" srcId="{4554CDBE-A8EB-134F-AC4A-7A5F751B3355}" destId="{05011F7F-1A3A-684C-AC27-A7AE3EE1F09F}" srcOrd="2" destOrd="0" parTransId="{7C483628-FDD1-D34F-88A4-F3D28B106B02}" sibTransId="{A1DE51EC-8829-EF4C-8631-0FB6B144A6DD}"/>
    <dgm:cxn modelId="{8A84820C-EB4B-9649-9D78-2BE1A38CC8C1}" type="presOf" srcId="{4554CDBE-A8EB-134F-AC4A-7A5F751B3355}" destId="{018E6A80-5AF0-534E-83C4-BAB179B42FC3}" srcOrd="0" destOrd="0" presId="urn:microsoft.com/office/officeart/2005/8/layout/vList5"/>
    <dgm:cxn modelId="{0EC6CB39-3214-D948-AC93-785C191BA6E6}" srcId="{4554CDBE-A8EB-134F-AC4A-7A5F751B3355}" destId="{C7F5E2E9-5C17-C14E-BBAA-8914CEFA22B4}" srcOrd="3" destOrd="0" parTransId="{800AE6A5-2BFB-9B49-A1D6-314C495BECCB}" sibTransId="{AF44F537-1228-4B4E-AFB6-108ECF359A46}"/>
    <dgm:cxn modelId="{5A11C754-D226-2A45-A0E7-DF593855CFCE}" type="presOf" srcId="{2CD70E29-6E3F-E44E-BECC-4C2A9F7B6AEC}" destId="{282050BD-8A51-0C44-BCBB-ED439BB779CD}" srcOrd="0" destOrd="0" presId="urn:microsoft.com/office/officeart/2005/8/layout/vList5"/>
    <dgm:cxn modelId="{84A3BD70-4793-1B4C-94F1-6ADD991C2779}" type="presOf" srcId="{05011F7F-1A3A-684C-AC27-A7AE3EE1F09F}" destId="{3875E670-5436-6046-8BFE-0E002C77D02A}" srcOrd="0" destOrd="0" presId="urn:microsoft.com/office/officeart/2005/8/layout/vList5"/>
    <dgm:cxn modelId="{3E3DA178-33DE-ED46-B0EB-42EEA4BE9F32}" type="presOf" srcId="{C7F5E2E9-5C17-C14E-BBAA-8914CEFA22B4}" destId="{945373FE-BE67-C542-83F9-B16260BEB740}" srcOrd="0" destOrd="0" presId="urn:microsoft.com/office/officeart/2005/8/layout/vList5"/>
    <dgm:cxn modelId="{521BAB87-73A8-F548-BB4A-3C6E7ADB5247}" srcId="{4554CDBE-A8EB-134F-AC4A-7A5F751B3355}" destId="{2CD70E29-6E3F-E44E-BECC-4C2A9F7B6AEC}" srcOrd="0" destOrd="0" parTransId="{B1135638-F04A-D649-B372-2F112AD0BE2D}" sibTransId="{2D78F539-3B14-444D-A0CF-A59963035CC0}"/>
    <dgm:cxn modelId="{795291B4-D0ED-FF46-9D85-3C6D82A07D7C}" type="presOf" srcId="{2EE5E139-657C-B44B-AA2A-8EE11EDAD7CE}" destId="{2CB2106A-39C2-6C43-BA0D-9B9E8F79B7A1}" srcOrd="0" destOrd="0" presId="urn:microsoft.com/office/officeart/2005/8/layout/vList5"/>
    <dgm:cxn modelId="{D2E678EF-8315-AC48-8530-D0DADF89BC75}" srcId="{4554CDBE-A8EB-134F-AC4A-7A5F751B3355}" destId="{2EE5E139-657C-B44B-AA2A-8EE11EDAD7CE}" srcOrd="1" destOrd="0" parTransId="{BECB27B7-A1C2-AA45-AEAA-164508035520}" sibTransId="{7069488C-29AA-2149-8649-BBD288F5C402}"/>
    <dgm:cxn modelId="{7E703A24-1929-BB45-A09B-5F4EBE661519}" type="presParOf" srcId="{018E6A80-5AF0-534E-83C4-BAB179B42FC3}" destId="{7852EA6F-2672-8543-865C-BE24FE0F9F4A}" srcOrd="0" destOrd="0" presId="urn:microsoft.com/office/officeart/2005/8/layout/vList5"/>
    <dgm:cxn modelId="{D0A564C3-EE01-AD4C-9F23-CC0613801E1B}" type="presParOf" srcId="{7852EA6F-2672-8543-865C-BE24FE0F9F4A}" destId="{282050BD-8A51-0C44-BCBB-ED439BB779CD}" srcOrd="0" destOrd="0" presId="urn:microsoft.com/office/officeart/2005/8/layout/vList5"/>
    <dgm:cxn modelId="{B69AD2E8-8C53-0349-9026-2D161C069532}" type="presParOf" srcId="{018E6A80-5AF0-534E-83C4-BAB179B42FC3}" destId="{3F6851FE-0FB5-134C-8E8F-5DDB1FC708D1}" srcOrd="1" destOrd="0" presId="urn:microsoft.com/office/officeart/2005/8/layout/vList5"/>
    <dgm:cxn modelId="{63F9ADD5-8D63-0041-B7F1-8B35E397AB1A}" type="presParOf" srcId="{018E6A80-5AF0-534E-83C4-BAB179B42FC3}" destId="{3D4DA88D-2965-B648-96E4-DE40ED4EBCA3}" srcOrd="2" destOrd="0" presId="urn:microsoft.com/office/officeart/2005/8/layout/vList5"/>
    <dgm:cxn modelId="{D9D8340B-EBEE-144F-B4B3-A233C0ACD6EF}" type="presParOf" srcId="{3D4DA88D-2965-B648-96E4-DE40ED4EBCA3}" destId="{2CB2106A-39C2-6C43-BA0D-9B9E8F79B7A1}" srcOrd="0" destOrd="0" presId="urn:microsoft.com/office/officeart/2005/8/layout/vList5"/>
    <dgm:cxn modelId="{36045134-650A-8B49-8EAC-F87C73797590}" type="presParOf" srcId="{018E6A80-5AF0-534E-83C4-BAB179B42FC3}" destId="{76B6DC46-805A-624A-B843-A919C520F16F}" srcOrd="3" destOrd="0" presId="urn:microsoft.com/office/officeart/2005/8/layout/vList5"/>
    <dgm:cxn modelId="{8244ED2A-4955-4D4F-9866-C71A389C1533}" type="presParOf" srcId="{018E6A80-5AF0-534E-83C4-BAB179B42FC3}" destId="{AFAA477E-9E45-9141-88C4-52F2D8BB3FB0}" srcOrd="4" destOrd="0" presId="urn:microsoft.com/office/officeart/2005/8/layout/vList5"/>
    <dgm:cxn modelId="{0D8807B5-0129-7F49-BFDE-BB84AF22A112}" type="presParOf" srcId="{AFAA477E-9E45-9141-88C4-52F2D8BB3FB0}" destId="{3875E670-5436-6046-8BFE-0E002C77D02A}" srcOrd="0" destOrd="0" presId="urn:microsoft.com/office/officeart/2005/8/layout/vList5"/>
    <dgm:cxn modelId="{7E578BBC-292B-5947-ADE5-E43384CEFF7F}" type="presParOf" srcId="{018E6A80-5AF0-534E-83C4-BAB179B42FC3}" destId="{8EE8A269-1A3F-C74D-B6EB-C7EF0584D224}" srcOrd="5" destOrd="0" presId="urn:microsoft.com/office/officeart/2005/8/layout/vList5"/>
    <dgm:cxn modelId="{97D78F0F-792C-1A4E-A88D-4F7B8D454211}" type="presParOf" srcId="{018E6A80-5AF0-534E-83C4-BAB179B42FC3}" destId="{FE77F1C3-F1E8-C04B-8B8F-3C946C0AC253}" srcOrd="6" destOrd="0" presId="urn:microsoft.com/office/officeart/2005/8/layout/vList5"/>
    <dgm:cxn modelId="{55F6069F-7548-024E-A424-BD64BAC37D60}" type="presParOf" srcId="{FE77F1C3-F1E8-C04B-8B8F-3C946C0AC253}" destId="{945373FE-BE67-C542-83F9-B16260BEB74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6A3D24-75BA-5C4E-8E64-46BDD2F7F21F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41EB29-E076-1B49-A2EE-BF0AB85A5949}">
      <dgm:prSet phldrT="[Tekst]"/>
      <dgm:spPr/>
      <dgm:t>
        <a:bodyPr/>
        <a:lstStyle/>
        <a:p>
          <a:r>
            <a:rPr lang="pl-PL" dirty="0" err="1"/>
            <a:t>Disjointed</a:t>
          </a:r>
          <a:endParaRPr lang="pl-PL" dirty="0"/>
        </a:p>
      </dgm:t>
    </dgm:pt>
    <dgm:pt modelId="{2A27B856-CF2E-0A4A-9503-93E8719A6021}" type="parTrans" cxnId="{E4532386-9577-4A4A-BA6C-94D46B71A8B0}">
      <dgm:prSet/>
      <dgm:spPr/>
      <dgm:t>
        <a:bodyPr/>
        <a:lstStyle/>
        <a:p>
          <a:endParaRPr lang="pl-PL"/>
        </a:p>
      </dgm:t>
    </dgm:pt>
    <dgm:pt modelId="{83336AA8-E048-B847-A495-BC34E5420572}" type="sibTrans" cxnId="{E4532386-9577-4A4A-BA6C-94D46B71A8B0}">
      <dgm:prSet/>
      <dgm:spPr/>
      <dgm:t>
        <a:bodyPr/>
        <a:lstStyle/>
        <a:p>
          <a:endParaRPr lang="pl-PL"/>
        </a:p>
      </dgm:t>
    </dgm:pt>
    <dgm:pt modelId="{C5CAE6CF-8503-C147-B098-280B66CF159A}">
      <dgm:prSet phldrT="[Tekst]"/>
      <dgm:spPr/>
      <dgm:t>
        <a:bodyPr/>
        <a:lstStyle/>
        <a:p>
          <a:r>
            <a:rPr lang="pl-PL" dirty="0"/>
            <a:t>Management</a:t>
          </a:r>
        </a:p>
      </dgm:t>
    </dgm:pt>
    <dgm:pt modelId="{C99F438E-0FD7-1748-8272-65B95F6E8049}" type="parTrans" cxnId="{27420521-3513-7343-BFB8-6A4A6E90874C}">
      <dgm:prSet/>
      <dgm:spPr/>
      <dgm:t>
        <a:bodyPr/>
        <a:lstStyle/>
        <a:p>
          <a:endParaRPr lang="pl-PL"/>
        </a:p>
      </dgm:t>
    </dgm:pt>
    <dgm:pt modelId="{7F001F4F-BFF1-5440-ABA3-57CFD8737133}" type="sibTrans" cxnId="{27420521-3513-7343-BFB8-6A4A6E90874C}">
      <dgm:prSet/>
      <dgm:spPr/>
      <dgm:t>
        <a:bodyPr/>
        <a:lstStyle/>
        <a:p>
          <a:endParaRPr lang="pl-PL"/>
        </a:p>
      </dgm:t>
    </dgm:pt>
    <dgm:pt modelId="{E348CFF8-08C8-6741-B1EF-9DA26B131285}">
      <dgm:prSet phldrT="[Tekst]"/>
      <dgm:spPr/>
      <dgm:t>
        <a:bodyPr/>
        <a:lstStyle/>
        <a:p>
          <a:r>
            <a:rPr lang="pl-PL" dirty="0" err="1"/>
            <a:t>Mechanics</a:t>
          </a:r>
          <a:endParaRPr lang="pl-PL" dirty="0"/>
        </a:p>
      </dgm:t>
    </dgm:pt>
    <dgm:pt modelId="{78362E6A-E5BE-004C-B5AE-8844C52B916F}" type="parTrans" cxnId="{994ADFC2-743F-9946-8B97-4D14DECDEAA8}">
      <dgm:prSet/>
      <dgm:spPr/>
      <dgm:t>
        <a:bodyPr/>
        <a:lstStyle/>
        <a:p>
          <a:endParaRPr lang="pl-PL"/>
        </a:p>
      </dgm:t>
    </dgm:pt>
    <dgm:pt modelId="{EC7EF4CA-32CE-FE4A-BD67-D7B075638AE6}" type="sibTrans" cxnId="{994ADFC2-743F-9946-8B97-4D14DECDEAA8}">
      <dgm:prSet/>
      <dgm:spPr/>
      <dgm:t>
        <a:bodyPr/>
        <a:lstStyle/>
        <a:p>
          <a:endParaRPr lang="pl-PL"/>
        </a:p>
      </dgm:t>
    </dgm:pt>
    <dgm:pt modelId="{0EC70846-1D11-BF48-A926-D2658D6640AC}">
      <dgm:prSet phldrT="[Tekst]"/>
      <dgm:spPr/>
      <dgm:t>
        <a:bodyPr/>
        <a:lstStyle/>
        <a:p>
          <a:r>
            <a:rPr lang="pl-PL" dirty="0" err="1"/>
            <a:t>Electricians</a:t>
          </a:r>
          <a:endParaRPr lang="pl-PL" dirty="0"/>
        </a:p>
      </dgm:t>
    </dgm:pt>
    <dgm:pt modelId="{826476F9-7980-6642-8B0F-9CF89EB14EC2}" type="parTrans" cxnId="{5C4F6B23-12EF-B344-AFE8-4F5DF0254247}">
      <dgm:prSet/>
      <dgm:spPr/>
      <dgm:t>
        <a:bodyPr/>
        <a:lstStyle/>
        <a:p>
          <a:endParaRPr lang="pl-PL"/>
        </a:p>
      </dgm:t>
    </dgm:pt>
    <dgm:pt modelId="{945E862F-78F9-EE4D-9044-6A1EFDA74158}" type="sibTrans" cxnId="{5C4F6B23-12EF-B344-AFE8-4F5DF0254247}">
      <dgm:prSet/>
      <dgm:spPr/>
      <dgm:t>
        <a:bodyPr/>
        <a:lstStyle/>
        <a:p>
          <a:endParaRPr lang="pl-PL"/>
        </a:p>
      </dgm:t>
    </dgm:pt>
    <dgm:pt modelId="{8B51B75B-E9BA-F34E-B8B2-18FF0AACA1F9}">
      <dgm:prSet phldrT="[Tekst]"/>
      <dgm:spPr/>
      <dgm:t>
        <a:bodyPr/>
        <a:lstStyle/>
        <a:p>
          <a:r>
            <a:rPr lang="pl-PL" dirty="0" err="1"/>
            <a:t>Maintenance</a:t>
          </a:r>
          <a:r>
            <a:rPr lang="pl-PL" dirty="0"/>
            <a:t> Manager</a:t>
          </a:r>
        </a:p>
      </dgm:t>
    </dgm:pt>
    <dgm:pt modelId="{EC0EBB17-E2DD-0245-9F03-4FCB6A34A149}" type="parTrans" cxnId="{75289D88-2AAE-5A4D-BB3F-7C8478BE2BE3}">
      <dgm:prSet/>
      <dgm:spPr/>
      <dgm:t>
        <a:bodyPr/>
        <a:lstStyle/>
        <a:p>
          <a:endParaRPr lang="pl-PL"/>
        </a:p>
      </dgm:t>
    </dgm:pt>
    <dgm:pt modelId="{612BAFAA-40A3-8542-BA75-7C7D6C60F4C0}" type="sibTrans" cxnId="{75289D88-2AAE-5A4D-BB3F-7C8478BE2BE3}">
      <dgm:prSet/>
      <dgm:spPr/>
      <dgm:t>
        <a:bodyPr/>
        <a:lstStyle/>
        <a:p>
          <a:endParaRPr lang="pl-PL"/>
        </a:p>
      </dgm:t>
    </dgm:pt>
    <dgm:pt modelId="{1AED3570-4F97-2048-9D93-B098B02784FB}" type="pres">
      <dgm:prSet presAssocID="{E36A3D24-75BA-5C4E-8E64-46BDD2F7F21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248D100-823D-B943-BABA-4CC01EFA8C11}" type="pres">
      <dgm:prSet presAssocID="{F441EB29-E076-1B49-A2EE-BF0AB85A5949}" presName="centerShape" presStyleLbl="node0" presStyleIdx="0" presStyleCnt="1"/>
      <dgm:spPr/>
    </dgm:pt>
    <dgm:pt modelId="{4E42F50F-C4C5-9A48-A882-8118D6646086}" type="pres">
      <dgm:prSet presAssocID="{C5CAE6CF-8503-C147-B098-280B66CF159A}" presName="node" presStyleLbl="node1" presStyleIdx="0" presStyleCnt="4">
        <dgm:presLayoutVars>
          <dgm:bulletEnabled val="1"/>
        </dgm:presLayoutVars>
      </dgm:prSet>
      <dgm:spPr/>
    </dgm:pt>
    <dgm:pt modelId="{CCA9827E-608E-854F-927D-B0599B02EA55}" type="pres">
      <dgm:prSet presAssocID="{C5CAE6CF-8503-C147-B098-280B66CF159A}" presName="dummy" presStyleCnt="0"/>
      <dgm:spPr/>
    </dgm:pt>
    <dgm:pt modelId="{864E3152-AFAA-1043-9AA5-41E0CE346F0F}" type="pres">
      <dgm:prSet presAssocID="{7F001F4F-BFF1-5440-ABA3-57CFD8737133}" presName="sibTrans" presStyleLbl="sibTrans2D1" presStyleIdx="0" presStyleCnt="4" custFlipVert="1" custFlipHor="1" custScaleX="12269" custScaleY="14510"/>
      <dgm:spPr/>
    </dgm:pt>
    <dgm:pt modelId="{F1C02D06-5B3F-EE49-AD91-08252CFC0CF0}" type="pres">
      <dgm:prSet presAssocID="{E348CFF8-08C8-6741-B1EF-9DA26B131285}" presName="node" presStyleLbl="node1" presStyleIdx="1" presStyleCnt="4">
        <dgm:presLayoutVars>
          <dgm:bulletEnabled val="1"/>
        </dgm:presLayoutVars>
      </dgm:prSet>
      <dgm:spPr/>
    </dgm:pt>
    <dgm:pt modelId="{CC7A0DA9-EA02-9D47-A07F-D276A62DE632}" type="pres">
      <dgm:prSet presAssocID="{E348CFF8-08C8-6741-B1EF-9DA26B131285}" presName="dummy" presStyleCnt="0"/>
      <dgm:spPr/>
    </dgm:pt>
    <dgm:pt modelId="{5899F4EA-D7D5-1540-A8AA-813512243295}" type="pres">
      <dgm:prSet presAssocID="{EC7EF4CA-32CE-FE4A-BD67-D7B075638AE6}" presName="sibTrans" presStyleLbl="sibTrans2D1" presStyleIdx="1" presStyleCnt="4" custFlipVert="1" custFlipHor="1" custScaleX="5191" custScaleY="8376"/>
      <dgm:spPr/>
    </dgm:pt>
    <dgm:pt modelId="{438B125B-A4DB-B246-B71F-1585A142DE0A}" type="pres">
      <dgm:prSet presAssocID="{0EC70846-1D11-BF48-A926-D2658D6640AC}" presName="node" presStyleLbl="node1" presStyleIdx="2" presStyleCnt="4">
        <dgm:presLayoutVars>
          <dgm:bulletEnabled val="1"/>
        </dgm:presLayoutVars>
      </dgm:prSet>
      <dgm:spPr/>
    </dgm:pt>
    <dgm:pt modelId="{A02555DF-1E48-654D-B861-83FADE56DB0C}" type="pres">
      <dgm:prSet presAssocID="{0EC70846-1D11-BF48-A926-D2658D6640AC}" presName="dummy" presStyleCnt="0"/>
      <dgm:spPr/>
    </dgm:pt>
    <dgm:pt modelId="{E07A232B-A11D-8344-833E-E0E4BB007D07}" type="pres">
      <dgm:prSet presAssocID="{945E862F-78F9-EE4D-9044-6A1EFDA74158}" presName="sibTrans" presStyleLbl="sibTrans2D1" presStyleIdx="2" presStyleCnt="4" custFlipVert="1" custFlipHor="1" custScaleX="1416" custScaleY="15455" custLinFactNeighborX="8258" custLinFactNeighborY="-7727"/>
      <dgm:spPr/>
    </dgm:pt>
    <dgm:pt modelId="{C4F87FB0-FF8D-8042-9D6A-79E7E0719906}" type="pres">
      <dgm:prSet presAssocID="{8B51B75B-E9BA-F34E-B8B2-18FF0AACA1F9}" presName="node" presStyleLbl="node1" presStyleIdx="3" presStyleCnt="4">
        <dgm:presLayoutVars>
          <dgm:bulletEnabled val="1"/>
        </dgm:presLayoutVars>
      </dgm:prSet>
      <dgm:spPr/>
    </dgm:pt>
    <dgm:pt modelId="{D0BEE37F-DD36-E249-A5E4-B9415280917F}" type="pres">
      <dgm:prSet presAssocID="{8B51B75B-E9BA-F34E-B8B2-18FF0AACA1F9}" presName="dummy" presStyleCnt="0"/>
      <dgm:spPr/>
    </dgm:pt>
    <dgm:pt modelId="{CDA436FA-8A1E-2343-A3C8-4BAEBD823925}" type="pres">
      <dgm:prSet presAssocID="{612BAFAA-40A3-8542-BA75-7C7D6C60F4C0}" presName="sibTrans" presStyleLbl="sibTrans2D1" presStyleIdx="3" presStyleCnt="4" custFlipVert="1" custScaleX="2360" custScaleY="34539" custLinFactX="-8061" custLinFactNeighborX="-100000" custLinFactNeighborY="51094"/>
      <dgm:spPr/>
    </dgm:pt>
  </dgm:ptLst>
  <dgm:cxnLst>
    <dgm:cxn modelId="{6BCDCF00-A1AC-F74D-8DA2-2CFAFE965304}" type="presOf" srcId="{0EC70846-1D11-BF48-A926-D2658D6640AC}" destId="{438B125B-A4DB-B246-B71F-1585A142DE0A}" srcOrd="0" destOrd="0" presId="urn:microsoft.com/office/officeart/2005/8/layout/radial6"/>
    <dgm:cxn modelId="{83447D09-C9C5-4645-B3AD-06B072BF0F24}" type="presOf" srcId="{945E862F-78F9-EE4D-9044-6A1EFDA74158}" destId="{E07A232B-A11D-8344-833E-E0E4BB007D07}" srcOrd="0" destOrd="0" presId="urn:microsoft.com/office/officeart/2005/8/layout/radial6"/>
    <dgm:cxn modelId="{27420521-3513-7343-BFB8-6A4A6E90874C}" srcId="{F441EB29-E076-1B49-A2EE-BF0AB85A5949}" destId="{C5CAE6CF-8503-C147-B098-280B66CF159A}" srcOrd="0" destOrd="0" parTransId="{C99F438E-0FD7-1748-8272-65B95F6E8049}" sibTransId="{7F001F4F-BFF1-5440-ABA3-57CFD8737133}"/>
    <dgm:cxn modelId="{5C4F6B23-12EF-B344-AFE8-4F5DF0254247}" srcId="{F441EB29-E076-1B49-A2EE-BF0AB85A5949}" destId="{0EC70846-1D11-BF48-A926-D2658D6640AC}" srcOrd="2" destOrd="0" parTransId="{826476F9-7980-6642-8B0F-9CF89EB14EC2}" sibTransId="{945E862F-78F9-EE4D-9044-6A1EFDA74158}"/>
    <dgm:cxn modelId="{02928F45-5E1B-AE42-86B4-E1558C01B4ED}" type="presOf" srcId="{7F001F4F-BFF1-5440-ABA3-57CFD8737133}" destId="{864E3152-AFAA-1043-9AA5-41E0CE346F0F}" srcOrd="0" destOrd="0" presId="urn:microsoft.com/office/officeart/2005/8/layout/radial6"/>
    <dgm:cxn modelId="{580D1155-52DA-6142-A10C-22F512C3B052}" type="presOf" srcId="{EC7EF4CA-32CE-FE4A-BD67-D7B075638AE6}" destId="{5899F4EA-D7D5-1540-A8AA-813512243295}" srcOrd="0" destOrd="0" presId="urn:microsoft.com/office/officeart/2005/8/layout/radial6"/>
    <dgm:cxn modelId="{D309A757-9D2D-E54D-A7CF-E06383055D31}" type="presOf" srcId="{E348CFF8-08C8-6741-B1EF-9DA26B131285}" destId="{F1C02D06-5B3F-EE49-AD91-08252CFC0CF0}" srcOrd="0" destOrd="0" presId="urn:microsoft.com/office/officeart/2005/8/layout/radial6"/>
    <dgm:cxn modelId="{088AC781-AEC0-8A46-A0FA-20683F5124D7}" type="presOf" srcId="{C5CAE6CF-8503-C147-B098-280B66CF159A}" destId="{4E42F50F-C4C5-9A48-A882-8118D6646086}" srcOrd="0" destOrd="0" presId="urn:microsoft.com/office/officeart/2005/8/layout/radial6"/>
    <dgm:cxn modelId="{E4532386-9577-4A4A-BA6C-94D46B71A8B0}" srcId="{E36A3D24-75BA-5C4E-8E64-46BDD2F7F21F}" destId="{F441EB29-E076-1B49-A2EE-BF0AB85A5949}" srcOrd="0" destOrd="0" parTransId="{2A27B856-CF2E-0A4A-9503-93E8719A6021}" sibTransId="{83336AA8-E048-B847-A495-BC34E5420572}"/>
    <dgm:cxn modelId="{75289D88-2AAE-5A4D-BB3F-7C8478BE2BE3}" srcId="{F441EB29-E076-1B49-A2EE-BF0AB85A5949}" destId="{8B51B75B-E9BA-F34E-B8B2-18FF0AACA1F9}" srcOrd="3" destOrd="0" parTransId="{EC0EBB17-E2DD-0245-9F03-4FCB6A34A149}" sibTransId="{612BAFAA-40A3-8542-BA75-7C7D6C60F4C0}"/>
    <dgm:cxn modelId="{6B118DAA-2A7E-DA43-8C90-5A9D4D6F5146}" type="presOf" srcId="{F441EB29-E076-1B49-A2EE-BF0AB85A5949}" destId="{D248D100-823D-B943-BABA-4CC01EFA8C11}" srcOrd="0" destOrd="0" presId="urn:microsoft.com/office/officeart/2005/8/layout/radial6"/>
    <dgm:cxn modelId="{994ADFC2-743F-9946-8B97-4D14DECDEAA8}" srcId="{F441EB29-E076-1B49-A2EE-BF0AB85A5949}" destId="{E348CFF8-08C8-6741-B1EF-9DA26B131285}" srcOrd="1" destOrd="0" parTransId="{78362E6A-E5BE-004C-B5AE-8844C52B916F}" sibTransId="{EC7EF4CA-32CE-FE4A-BD67-D7B075638AE6}"/>
    <dgm:cxn modelId="{EB8934CF-5542-8B42-AA91-933101DFEEB5}" type="presOf" srcId="{8B51B75B-E9BA-F34E-B8B2-18FF0AACA1F9}" destId="{C4F87FB0-FF8D-8042-9D6A-79E7E0719906}" srcOrd="0" destOrd="0" presId="urn:microsoft.com/office/officeart/2005/8/layout/radial6"/>
    <dgm:cxn modelId="{4D23EBDA-4712-6A42-AD29-57BB5C800413}" type="presOf" srcId="{612BAFAA-40A3-8542-BA75-7C7D6C60F4C0}" destId="{CDA436FA-8A1E-2343-A3C8-4BAEBD823925}" srcOrd="0" destOrd="0" presId="urn:microsoft.com/office/officeart/2005/8/layout/radial6"/>
    <dgm:cxn modelId="{6EACC2FA-6034-0E47-8EE6-BE8F14D4F38B}" type="presOf" srcId="{E36A3D24-75BA-5C4E-8E64-46BDD2F7F21F}" destId="{1AED3570-4F97-2048-9D93-B098B02784FB}" srcOrd="0" destOrd="0" presId="urn:microsoft.com/office/officeart/2005/8/layout/radial6"/>
    <dgm:cxn modelId="{121FE9BE-9640-2B49-9377-C9F5F733E3F9}" type="presParOf" srcId="{1AED3570-4F97-2048-9D93-B098B02784FB}" destId="{D248D100-823D-B943-BABA-4CC01EFA8C11}" srcOrd="0" destOrd="0" presId="urn:microsoft.com/office/officeart/2005/8/layout/radial6"/>
    <dgm:cxn modelId="{86010F89-1D87-6E4F-81FA-45D9219D2D5B}" type="presParOf" srcId="{1AED3570-4F97-2048-9D93-B098B02784FB}" destId="{4E42F50F-C4C5-9A48-A882-8118D6646086}" srcOrd="1" destOrd="0" presId="urn:microsoft.com/office/officeart/2005/8/layout/radial6"/>
    <dgm:cxn modelId="{C01C84FC-9BEB-254E-9054-0F178A20823B}" type="presParOf" srcId="{1AED3570-4F97-2048-9D93-B098B02784FB}" destId="{CCA9827E-608E-854F-927D-B0599B02EA55}" srcOrd="2" destOrd="0" presId="urn:microsoft.com/office/officeart/2005/8/layout/radial6"/>
    <dgm:cxn modelId="{9903DB64-21E9-3943-BE10-7394EA0737D8}" type="presParOf" srcId="{1AED3570-4F97-2048-9D93-B098B02784FB}" destId="{864E3152-AFAA-1043-9AA5-41E0CE346F0F}" srcOrd="3" destOrd="0" presId="urn:microsoft.com/office/officeart/2005/8/layout/radial6"/>
    <dgm:cxn modelId="{7FD65DF1-B4DB-7F4F-B512-B8DBFC89F8C8}" type="presParOf" srcId="{1AED3570-4F97-2048-9D93-B098B02784FB}" destId="{F1C02D06-5B3F-EE49-AD91-08252CFC0CF0}" srcOrd="4" destOrd="0" presId="urn:microsoft.com/office/officeart/2005/8/layout/radial6"/>
    <dgm:cxn modelId="{CEE81B9E-7969-EE4E-ABF0-69B618293B1D}" type="presParOf" srcId="{1AED3570-4F97-2048-9D93-B098B02784FB}" destId="{CC7A0DA9-EA02-9D47-A07F-D276A62DE632}" srcOrd="5" destOrd="0" presId="urn:microsoft.com/office/officeart/2005/8/layout/radial6"/>
    <dgm:cxn modelId="{D0A3EA3B-7C69-8546-ACC7-E8665777D52B}" type="presParOf" srcId="{1AED3570-4F97-2048-9D93-B098B02784FB}" destId="{5899F4EA-D7D5-1540-A8AA-813512243295}" srcOrd="6" destOrd="0" presId="urn:microsoft.com/office/officeart/2005/8/layout/radial6"/>
    <dgm:cxn modelId="{2010A910-2E82-9441-9DF8-9F7E5BF07FB3}" type="presParOf" srcId="{1AED3570-4F97-2048-9D93-B098B02784FB}" destId="{438B125B-A4DB-B246-B71F-1585A142DE0A}" srcOrd="7" destOrd="0" presId="urn:microsoft.com/office/officeart/2005/8/layout/radial6"/>
    <dgm:cxn modelId="{76C0D5AF-CAC2-EA4A-9926-20E111C705B2}" type="presParOf" srcId="{1AED3570-4F97-2048-9D93-B098B02784FB}" destId="{A02555DF-1E48-654D-B861-83FADE56DB0C}" srcOrd="8" destOrd="0" presId="urn:microsoft.com/office/officeart/2005/8/layout/radial6"/>
    <dgm:cxn modelId="{8253CAD5-FA70-5D4F-8E9A-2D09CF3FAF00}" type="presParOf" srcId="{1AED3570-4F97-2048-9D93-B098B02784FB}" destId="{E07A232B-A11D-8344-833E-E0E4BB007D07}" srcOrd="9" destOrd="0" presId="urn:microsoft.com/office/officeart/2005/8/layout/radial6"/>
    <dgm:cxn modelId="{7BBD0279-695D-BC46-9D19-450FE3DB0427}" type="presParOf" srcId="{1AED3570-4F97-2048-9D93-B098B02784FB}" destId="{C4F87FB0-FF8D-8042-9D6A-79E7E0719906}" srcOrd="10" destOrd="0" presId="urn:microsoft.com/office/officeart/2005/8/layout/radial6"/>
    <dgm:cxn modelId="{36079ADB-AFC9-3249-A5AD-9AC4DDFDA566}" type="presParOf" srcId="{1AED3570-4F97-2048-9D93-B098B02784FB}" destId="{D0BEE37F-DD36-E249-A5E4-B9415280917F}" srcOrd="11" destOrd="0" presId="urn:microsoft.com/office/officeart/2005/8/layout/radial6"/>
    <dgm:cxn modelId="{2443742A-F0E6-004B-A4C6-9C62B6AF52C7}" type="presParOf" srcId="{1AED3570-4F97-2048-9D93-B098B02784FB}" destId="{CDA436FA-8A1E-2343-A3C8-4BAEBD82392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6A3D24-75BA-5C4E-8E64-46BDD2F7F21F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41EB29-E076-1B49-A2EE-BF0AB85A5949}">
      <dgm:prSet phldrT="[Tekst]"/>
      <dgm:spPr/>
      <dgm:t>
        <a:bodyPr/>
        <a:lstStyle/>
        <a:p>
          <a:r>
            <a:rPr lang="pl-PL" dirty="0" err="1"/>
            <a:t>Together</a:t>
          </a:r>
          <a:r>
            <a:rPr lang="pl-PL" dirty="0"/>
            <a:t> </a:t>
          </a:r>
        </a:p>
        <a:p>
          <a:r>
            <a:rPr lang="pl-PL" dirty="0" err="1"/>
            <a:t>Connected</a:t>
          </a:r>
          <a:endParaRPr lang="pl-PL" dirty="0"/>
        </a:p>
      </dgm:t>
    </dgm:pt>
    <dgm:pt modelId="{2A27B856-CF2E-0A4A-9503-93E8719A6021}" type="parTrans" cxnId="{E4532386-9577-4A4A-BA6C-94D46B71A8B0}">
      <dgm:prSet/>
      <dgm:spPr/>
      <dgm:t>
        <a:bodyPr/>
        <a:lstStyle/>
        <a:p>
          <a:endParaRPr lang="pl-PL"/>
        </a:p>
      </dgm:t>
    </dgm:pt>
    <dgm:pt modelId="{83336AA8-E048-B847-A495-BC34E5420572}" type="sibTrans" cxnId="{E4532386-9577-4A4A-BA6C-94D46B71A8B0}">
      <dgm:prSet/>
      <dgm:spPr/>
      <dgm:t>
        <a:bodyPr/>
        <a:lstStyle/>
        <a:p>
          <a:endParaRPr lang="pl-PL"/>
        </a:p>
      </dgm:t>
    </dgm:pt>
    <dgm:pt modelId="{C5CAE6CF-8503-C147-B098-280B66CF159A}">
      <dgm:prSet phldrT="[Tekst]"/>
      <dgm:spPr/>
      <dgm:t>
        <a:bodyPr/>
        <a:lstStyle/>
        <a:p>
          <a:r>
            <a:rPr lang="pl-PL" dirty="0"/>
            <a:t>Management</a:t>
          </a:r>
        </a:p>
      </dgm:t>
    </dgm:pt>
    <dgm:pt modelId="{C99F438E-0FD7-1748-8272-65B95F6E8049}" type="parTrans" cxnId="{27420521-3513-7343-BFB8-6A4A6E90874C}">
      <dgm:prSet/>
      <dgm:spPr/>
      <dgm:t>
        <a:bodyPr/>
        <a:lstStyle/>
        <a:p>
          <a:endParaRPr lang="pl-PL"/>
        </a:p>
      </dgm:t>
    </dgm:pt>
    <dgm:pt modelId="{7F001F4F-BFF1-5440-ABA3-57CFD8737133}" type="sibTrans" cxnId="{27420521-3513-7343-BFB8-6A4A6E90874C}">
      <dgm:prSet/>
      <dgm:spPr/>
      <dgm:t>
        <a:bodyPr/>
        <a:lstStyle/>
        <a:p>
          <a:endParaRPr lang="pl-PL"/>
        </a:p>
      </dgm:t>
    </dgm:pt>
    <dgm:pt modelId="{E348CFF8-08C8-6741-B1EF-9DA26B131285}">
      <dgm:prSet phldrT="[Tekst]"/>
      <dgm:spPr/>
      <dgm:t>
        <a:bodyPr/>
        <a:lstStyle/>
        <a:p>
          <a:r>
            <a:rPr lang="pl-PL" dirty="0" err="1"/>
            <a:t>Mechanics</a:t>
          </a:r>
          <a:endParaRPr lang="pl-PL" dirty="0"/>
        </a:p>
      </dgm:t>
    </dgm:pt>
    <dgm:pt modelId="{78362E6A-E5BE-004C-B5AE-8844C52B916F}" type="parTrans" cxnId="{994ADFC2-743F-9946-8B97-4D14DECDEAA8}">
      <dgm:prSet/>
      <dgm:spPr/>
      <dgm:t>
        <a:bodyPr/>
        <a:lstStyle/>
        <a:p>
          <a:endParaRPr lang="pl-PL"/>
        </a:p>
      </dgm:t>
    </dgm:pt>
    <dgm:pt modelId="{EC7EF4CA-32CE-FE4A-BD67-D7B075638AE6}" type="sibTrans" cxnId="{994ADFC2-743F-9946-8B97-4D14DECDEAA8}">
      <dgm:prSet/>
      <dgm:spPr/>
      <dgm:t>
        <a:bodyPr/>
        <a:lstStyle/>
        <a:p>
          <a:endParaRPr lang="pl-PL"/>
        </a:p>
      </dgm:t>
    </dgm:pt>
    <dgm:pt modelId="{0EC70846-1D11-BF48-A926-D2658D6640AC}">
      <dgm:prSet phldrT="[Tekst]"/>
      <dgm:spPr/>
      <dgm:t>
        <a:bodyPr/>
        <a:lstStyle/>
        <a:p>
          <a:r>
            <a:rPr lang="pl-PL" dirty="0" err="1"/>
            <a:t>Electrician</a:t>
          </a:r>
          <a:endParaRPr lang="pl-PL" dirty="0"/>
        </a:p>
      </dgm:t>
    </dgm:pt>
    <dgm:pt modelId="{826476F9-7980-6642-8B0F-9CF89EB14EC2}" type="parTrans" cxnId="{5C4F6B23-12EF-B344-AFE8-4F5DF0254247}">
      <dgm:prSet/>
      <dgm:spPr/>
      <dgm:t>
        <a:bodyPr/>
        <a:lstStyle/>
        <a:p>
          <a:endParaRPr lang="pl-PL"/>
        </a:p>
      </dgm:t>
    </dgm:pt>
    <dgm:pt modelId="{945E862F-78F9-EE4D-9044-6A1EFDA74158}" type="sibTrans" cxnId="{5C4F6B23-12EF-B344-AFE8-4F5DF0254247}">
      <dgm:prSet/>
      <dgm:spPr/>
      <dgm:t>
        <a:bodyPr/>
        <a:lstStyle/>
        <a:p>
          <a:endParaRPr lang="pl-PL"/>
        </a:p>
      </dgm:t>
    </dgm:pt>
    <dgm:pt modelId="{8B51B75B-E9BA-F34E-B8B2-18FF0AACA1F9}">
      <dgm:prSet phldrT="[Tekst]"/>
      <dgm:spPr/>
      <dgm:t>
        <a:bodyPr/>
        <a:lstStyle/>
        <a:p>
          <a:r>
            <a:rPr lang="pl-PL" dirty="0" err="1"/>
            <a:t>Maintenance</a:t>
          </a:r>
          <a:r>
            <a:rPr lang="pl-PL" dirty="0"/>
            <a:t> Manager</a:t>
          </a:r>
        </a:p>
      </dgm:t>
    </dgm:pt>
    <dgm:pt modelId="{EC0EBB17-E2DD-0245-9F03-4FCB6A34A149}" type="parTrans" cxnId="{75289D88-2AAE-5A4D-BB3F-7C8478BE2BE3}">
      <dgm:prSet/>
      <dgm:spPr/>
      <dgm:t>
        <a:bodyPr/>
        <a:lstStyle/>
        <a:p>
          <a:endParaRPr lang="pl-PL"/>
        </a:p>
      </dgm:t>
    </dgm:pt>
    <dgm:pt modelId="{612BAFAA-40A3-8542-BA75-7C7D6C60F4C0}" type="sibTrans" cxnId="{75289D88-2AAE-5A4D-BB3F-7C8478BE2BE3}">
      <dgm:prSet/>
      <dgm:spPr/>
      <dgm:t>
        <a:bodyPr/>
        <a:lstStyle/>
        <a:p>
          <a:endParaRPr lang="pl-PL"/>
        </a:p>
      </dgm:t>
    </dgm:pt>
    <dgm:pt modelId="{4649E32C-EF5E-0941-BFA0-158438EA7C8C}">
      <dgm:prSet phldrT="[Tekst]"/>
      <dgm:spPr/>
      <dgm:t>
        <a:bodyPr/>
        <a:lstStyle/>
        <a:p>
          <a:r>
            <a:rPr lang="pl-PL" dirty="0" err="1"/>
            <a:t>Reliability</a:t>
          </a:r>
          <a:r>
            <a:rPr lang="pl-PL" dirty="0"/>
            <a:t> </a:t>
          </a:r>
          <a:r>
            <a:rPr lang="pl-PL" dirty="0" err="1"/>
            <a:t>Engineer</a:t>
          </a:r>
          <a:endParaRPr lang="pl-PL" dirty="0"/>
        </a:p>
      </dgm:t>
    </dgm:pt>
    <dgm:pt modelId="{645B6B2D-00B3-BB4F-9A41-91043F20FA3B}" type="parTrans" cxnId="{208E6C65-F6E5-AA4B-B881-12EADA539296}">
      <dgm:prSet/>
      <dgm:spPr/>
      <dgm:t>
        <a:bodyPr/>
        <a:lstStyle/>
        <a:p>
          <a:endParaRPr lang="pl-PL"/>
        </a:p>
      </dgm:t>
    </dgm:pt>
    <dgm:pt modelId="{3B989D83-3067-7E4E-A210-EDA646D52734}" type="sibTrans" cxnId="{208E6C65-F6E5-AA4B-B881-12EADA539296}">
      <dgm:prSet/>
      <dgm:spPr/>
      <dgm:t>
        <a:bodyPr/>
        <a:lstStyle/>
        <a:p>
          <a:endParaRPr lang="pl-PL"/>
        </a:p>
      </dgm:t>
    </dgm:pt>
    <dgm:pt modelId="{1AED3570-4F97-2048-9D93-B098B02784FB}" type="pres">
      <dgm:prSet presAssocID="{E36A3D24-75BA-5C4E-8E64-46BDD2F7F21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248D100-823D-B943-BABA-4CC01EFA8C11}" type="pres">
      <dgm:prSet presAssocID="{F441EB29-E076-1B49-A2EE-BF0AB85A5949}" presName="centerShape" presStyleLbl="node0" presStyleIdx="0" presStyleCnt="1"/>
      <dgm:spPr/>
    </dgm:pt>
    <dgm:pt modelId="{4E42F50F-C4C5-9A48-A882-8118D6646086}" type="pres">
      <dgm:prSet presAssocID="{C5CAE6CF-8503-C147-B098-280B66CF159A}" presName="node" presStyleLbl="node1" presStyleIdx="0" presStyleCnt="5">
        <dgm:presLayoutVars>
          <dgm:bulletEnabled val="1"/>
        </dgm:presLayoutVars>
      </dgm:prSet>
      <dgm:spPr/>
    </dgm:pt>
    <dgm:pt modelId="{CCA9827E-608E-854F-927D-B0599B02EA55}" type="pres">
      <dgm:prSet presAssocID="{C5CAE6CF-8503-C147-B098-280B66CF159A}" presName="dummy" presStyleCnt="0"/>
      <dgm:spPr/>
    </dgm:pt>
    <dgm:pt modelId="{864E3152-AFAA-1043-9AA5-41E0CE346F0F}" type="pres">
      <dgm:prSet presAssocID="{7F001F4F-BFF1-5440-ABA3-57CFD8737133}" presName="sibTrans" presStyleLbl="sibTrans2D1" presStyleIdx="0" presStyleCnt="5"/>
      <dgm:spPr/>
    </dgm:pt>
    <dgm:pt modelId="{F1C02D06-5B3F-EE49-AD91-08252CFC0CF0}" type="pres">
      <dgm:prSet presAssocID="{E348CFF8-08C8-6741-B1EF-9DA26B131285}" presName="node" presStyleLbl="node1" presStyleIdx="1" presStyleCnt="5">
        <dgm:presLayoutVars>
          <dgm:bulletEnabled val="1"/>
        </dgm:presLayoutVars>
      </dgm:prSet>
      <dgm:spPr/>
    </dgm:pt>
    <dgm:pt modelId="{CC7A0DA9-EA02-9D47-A07F-D276A62DE632}" type="pres">
      <dgm:prSet presAssocID="{E348CFF8-08C8-6741-B1EF-9DA26B131285}" presName="dummy" presStyleCnt="0"/>
      <dgm:spPr/>
    </dgm:pt>
    <dgm:pt modelId="{5899F4EA-D7D5-1540-A8AA-813512243295}" type="pres">
      <dgm:prSet presAssocID="{EC7EF4CA-32CE-FE4A-BD67-D7B075638AE6}" presName="sibTrans" presStyleLbl="sibTrans2D1" presStyleIdx="1" presStyleCnt="5"/>
      <dgm:spPr/>
    </dgm:pt>
    <dgm:pt modelId="{D26B9665-7CA7-B348-AAFF-29390C0823D1}" type="pres">
      <dgm:prSet presAssocID="{4649E32C-EF5E-0941-BFA0-158438EA7C8C}" presName="node" presStyleLbl="node1" presStyleIdx="2" presStyleCnt="5">
        <dgm:presLayoutVars>
          <dgm:bulletEnabled val="1"/>
        </dgm:presLayoutVars>
      </dgm:prSet>
      <dgm:spPr/>
    </dgm:pt>
    <dgm:pt modelId="{5585E207-D800-8342-A5B9-E16599EE60A3}" type="pres">
      <dgm:prSet presAssocID="{4649E32C-EF5E-0941-BFA0-158438EA7C8C}" presName="dummy" presStyleCnt="0"/>
      <dgm:spPr/>
    </dgm:pt>
    <dgm:pt modelId="{72F4FD4C-1613-6442-8DF2-BE58BEAC3AF6}" type="pres">
      <dgm:prSet presAssocID="{3B989D83-3067-7E4E-A210-EDA646D52734}" presName="sibTrans" presStyleLbl="sibTrans2D1" presStyleIdx="2" presStyleCnt="5"/>
      <dgm:spPr/>
    </dgm:pt>
    <dgm:pt modelId="{438B125B-A4DB-B246-B71F-1585A142DE0A}" type="pres">
      <dgm:prSet presAssocID="{0EC70846-1D11-BF48-A926-D2658D6640AC}" presName="node" presStyleLbl="node1" presStyleIdx="3" presStyleCnt="5">
        <dgm:presLayoutVars>
          <dgm:bulletEnabled val="1"/>
        </dgm:presLayoutVars>
      </dgm:prSet>
      <dgm:spPr/>
    </dgm:pt>
    <dgm:pt modelId="{A02555DF-1E48-654D-B861-83FADE56DB0C}" type="pres">
      <dgm:prSet presAssocID="{0EC70846-1D11-BF48-A926-D2658D6640AC}" presName="dummy" presStyleCnt="0"/>
      <dgm:spPr/>
    </dgm:pt>
    <dgm:pt modelId="{E07A232B-A11D-8344-833E-E0E4BB007D07}" type="pres">
      <dgm:prSet presAssocID="{945E862F-78F9-EE4D-9044-6A1EFDA74158}" presName="sibTrans" presStyleLbl="sibTrans2D1" presStyleIdx="3" presStyleCnt="5"/>
      <dgm:spPr/>
    </dgm:pt>
    <dgm:pt modelId="{C4F87FB0-FF8D-8042-9D6A-79E7E0719906}" type="pres">
      <dgm:prSet presAssocID="{8B51B75B-E9BA-F34E-B8B2-18FF0AACA1F9}" presName="node" presStyleLbl="node1" presStyleIdx="4" presStyleCnt="5">
        <dgm:presLayoutVars>
          <dgm:bulletEnabled val="1"/>
        </dgm:presLayoutVars>
      </dgm:prSet>
      <dgm:spPr/>
    </dgm:pt>
    <dgm:pt modelId="{D0BEE37F-DD36-E249-A5E4-B9415280917F}" type="pres">
      <dgm:prSet presAssocID="{8B51B75B-E9BA-F34E-B8B2-18FF0AACA1F9}" presName="dummy" presStyleCnt="0"/>
      <dgm:spPr/>
    </dgm:pt>
    <dgm:pt modelId="{CDA436FA-8A1E-2343-A3C8-4BAEBD823925}" type="pres">
      <dgm:prSet presAssocID="{612BAFAA-40A3-8542-BA75-7C7D6C60F4C0}" presName="sibTrans" presStyleLbl="sibTrans2D1" presStyleIdx="4" presStyleCnt="5"/>
      <dgm:spPr/>
    </dgm:pt>
  </dgm:ptLst>
  <dgm:cxnLst>
    <dgm:cxn modelId="{6BCDCF00-A1AC-F74D-8DA2-2CFAFE965304}" type="presOf" srcId="{0EC70846-1D11-BF48-A926-D2658D6640AC}" destId="{438B125B-A4DB-B246-B71F-1585A142DE0A}" srcOrd="0" destOrd="0" presId="urn:microsoft.com/office/officeart/2005/8/layout/radial6"/>
    <dgm:cxn modelId="{83447D09-C9C5-4645-B3AD-06B072BF0F24}" type="presOf" srcId="{945E862F-78F9-EE4D-9044-6A1EFDA74158}" destId="{E07A232B-A11D-8344-833E-E0E4BB007D07}" srcOrd="0" destOrd="0" presId="urn:microsoft.com/office/officeart/2005/8/layout/radial6"/>
    <dgm:cxn modelId="{E0E1330C-810C-994A-9E1B-49A55336B5D2}" type="presOf" srcId="{3B989D83-3067-7E4E-A210-EDA646D52734}" destId="{72F4FD4C-1613-6442-8DF2-BE58BEAC3AF6}" srcOrd="0" destOrd="0" presId="urn:microsoft.com/office/officeart/2005/8/layout/radial6"/>
    <dgm:cxn modelId="{27420521-3513-7343-BFB8-6A4A6E90874C}" srcId="{F441EB29-E076-1B49-A2EE-BF0AB85A5949}" destId="{C5CAE6CF-8503-C147-B098-280B66CF159A}" srcOrd="0" destOrd="0" parTransId="{C99F438E-0FD7-1748-8272-65B95F6E8049}" sibTransId="{7F001F4F-BFF1-5440-ABA3-57CFD8737133}"/>
    <dgm:cxn modelId="{5C4F6B23-12EF-B344-AFE8-4F5DF0254247}" srcId="{F441EB29-E076-1B49-A2EE-BF0AB85A5949}" destId="{0EC70846-1D11-BF48-A926-D2658D6640AC}" srcOrd="3" destOrd="0" parTransId="{826476F9-7980-6642-8B0F-9CF89EB14EC2}" sibTransId="{945E862F-78F9-EE4D-9044-6A1EFDA74158}"/>
    <dgm:cxn modelId="{02928F45-5E1B-AE42-86B4-E1558C01B4ED}" type="presOf" srcId="{7F001F4F-BFF1-5440-ABA3-57CFD8737133}" destId="{864E3152-AFAA-1043-9AA5-41E0CE346F0F}" srcOrd="0" destOrd="0" presId="urn:microsoft.com/office/officeart/2005/8/layout/radial6"/>
    <dgm:cxn modelId="{580D1155-52DA-6142-A10C-22F512C3B052}" type="presOf" srcId="{EC7EF4CA-32CE-FE4A-BD67-D7B075638AE6}" destId="{5899F4EA-D7D5-1540-A8AA-813512243295}" srcOrd="0" destOrd="0" presId="urn:microsoft.com/office/officeart/2005/8/layout/radial6"/>
    <dgm:cxn modelId="{D309A757-9D2D-E54D-A7CF-E06383055D31}" type="presOf" srcId="{E348CFF8-08C8-6741-B1EF-9DA26B131285}" destId="{F1C02D06-5B3F-EE49-AD91-08252CFC0CF0}" srcOrd="0" destOrd="0" presId="urn:microsoft.com/office/officeart/2005/8/layout/radial6"/>
    <dgm:cxn modelId="{208E6C65-F6E5-AA4B-B881-12EADA539296}" srcId="{F441EB29-E076-1B49-A2EE-BF0AB85A5949}" destId="{4649E32C-EF5E-0941-BFA0-158438EA7C8C}" srcOrd="2" destOrd="0" parTransId="{645B6B2D-00B3-BB4F-9A41-91043F20FA3B}" sibTransId="{3B989D83-3067-7E4E-A210-EDA646D52734}"/>
    <dgm:cxn modelId="{088AC781-AEC0-8A46-A0FA-20683F5124D7}" type="presOf" srcId="{C5CAE6CF-8503-C147-B098-280B66CF159A}" destId="{4E42F50F-C4C5-9A48-A882-8118D6646086}" srcOrd="0" destOrd="0" presId="urn:microsoft.com/office/officeart/2005/8/layout/radial6"/>
    <dgm:cxn modelId="{E4532386-9577-4A4A-BA6C-94D46B71A8B0}" srcId="{E36A3D24-75BA-5C4E-8E64-46BDD2F7F21F}" destId="{F441EB29-E076-1B49-A2EE-BF0AB85A5949}" srcOrd="0" destOrd="0" parTransId="{2A27B856-CF2E-0A4A-9503-93E8719A6021}" sibTransId="{83336AA8-E048-B847-A495-BC34E5420572}"/>
    <dgm:cxn modelId="{75289D88-2AAE-5A4D-BB3F-7C8478BE2BE3}" srcId="{F441EB29-E076-1B49-A2EE-BF0AB85A5949}" destId="{8B51B75B-E9BA-F34E-B8B2-18FF0AACA1F9}" srcOrd="4" destOrd="0" parTransId="{EC0EBB17-E2DD-0245-9F03-4FCB6A34A149}" sibTransId="{612BAFAA-40A3-8542-BA75-7C7D6C60F4C0}"/>
    <dgm:cxn modelId="{6B118DAA-2A7E-DA43-8C90-5A9D4D6F5146}" type="presOf" srcId="{F441EB29-E076-1B49-A2EE-BF0AB85A5949}" destId="{D248D100-823D-B943-BABA-4CC01EFA8C11}" srcOrd="0" destOrd="0" presId="urn:microsoft.com/office/officeart/2005/8/layout/radial6"/>
    <dgm:cxn modelId="{FCD2C7AF-AF36-3449-AB1D-6459CE60E9D8}" type="presOf" srcId="{4649E32C-EF5E-0941-BFA0-158438EA7C8C}" destId="{D26B9665-7CA7-B348-AAFF-29390C0823D1}" srcOrd="0" destOrd="0" presId="urn:microsoft.com/office/officeart/2005/8/layout/radial6"/>
    <dgm:cxn modelId="{994ADFC2-743F-9946-8B97-4D14DECDEAA8}" srcId="{F441EB29-E076-1B49-A2EE-BF0AB85A5949}" destId="{E348CFF8-08C8-6741-B1EF-9DA26B131285}" srcOrd="1" destOrd="0" parTransId="{78362E6A-E5BE-004C-B5AE-8844C52B916F}" sibTransId="{EC7EF4CA-32CE-FE4A-BD67-D7B075638AE6}"/>
    <dgm:cxn modelId="{EB8934CF-5542-8B42-AA91-933101DFEEB5}" type="presOf" srcId="{8B51B75B-E9BA-F34E-B8B2-18FF0AACA1F9}" destId="{C4F87FB0-FF8D-8042-9D6A-79E7E0719906}" srcOrd="0" destOrd="0" presId="urn:microsoft.com/office/officeart/2005/8/layout/radial6"/>
    <dgm:cxn modelId="{4D23EBDA-4712-6A42-AD29-57BB5C800413}" type="presOf" srcId="{612BAFAA-40A3-8542-BA75-7C7D6C60F4C0}" destId="{CDA436FA-8A1E-2343-A3C8-4BAEBD823925}" srcOrd="0" destOrd="0" presId="urn:microsoft.com/office/officeart/2005/8/layout/radial6"/>
    <dgm:cxn modelId="{6EACC2FA-6034-0E47-8EE6-BE8F14D4F38B}" type="presOf" srcId="{E36A3D24-75BA-5C4E-8E64-46BDD2F7F21F}" destId="{1AED3570-4F97-2048-9D93-B098B02784FB}" srcOrd="0" destOrd="0" presId="urn:microsoft.com/office/officeart/2005/8/layout/radial6"/>
    <dgm:cxn modelId="{121FE9BE-9640-2B49-9377-C9F5F733E3F9}" type="presParOf" srcId="{1AED3570-4F97-2048-9D93-B098B02784FB}" destId="{D248D100-823D-B943-BABA-4CC01EFA8C11}" srcOrd="0" destOrd="0" presId="urn:microsoft.com/office/officeart/2005/8/layout/radial6"/>
    <dgm:cxn modelId="{86010F89-1D87-6E4F-81FA-45D9219D2D5B}" type="presParOf" srcId="{1AED3570-4F97-2048-9D93-B098B02784FB}" destId="{4E42F50F-C4C5-9A48-A882-8118D6646086}" srcOrd="1" destOrd="0" presId="urn:microsoft.com/office/officeart/2005/8/layout/radial6"/>
    <dgm:cxn modelId="{C01C84FC-9BEB-254E-9054-0F178A20823B}" type="presParOf" srcId="{1AED3570-4F97-2048-9D93-B098B02784FB}" destId="{CCA9827E-608E-854F-927D-B0599B02EA55}" srcOrd="2" destOrd="0" presId="urn:microsoft.com/office/officeart/2005/8/layout/radial6"/>
    <dgm:cxn modelId="{9903DB64-21E9-3943-BE10-7394EA0737D8}" type="presParOf" srcId="{1AED3570-4F97-2048-9D93-B098B02784FB}" destId="{864E3152-AFAA-1043-9AA5-41E0CE346F0F}" srcOrd="3" destOrd="0" presId="urn:microsoft.com/office/officeart/2005/8/layout/radial6"/>
    <dgm:cxn modelId="{7FD65DF1-B4DB-7F4F-B512-B8DBFC89F8C8}" type="presParOf" srcId="{1AED3570-4F97-2048-9D93-B098B02784FB}" destId="{F1C02D06-5B3F-EE49-AD91-08252CFC0CF0}" srcOrd="4" destOrd="0" presId="urn:microsoft.com/office/officeart/2005/8/layout/radial6"/>
    <dgm:cxn modelId="{CEE81B9E-7969-EE4E-ABF0-69B618293B1D}" type="presParOf" srcId="{1AED3570-4F97-2048-9D93-B098B02784FB}" destId="{CC7A0DA9-EA02-9D47-A07F-D276A62DE632}" srcOrd="5" destOrd="0" presId="urn:microsoft.com/office/officeart/2005/8/layout/radial6"/>
    <dgm:cxn modelId="{D0A3EA3B-7C69-8546-ACC7-E8665777D52B}" type="presParOf" srcId="{1AED3570-4F97-2048-9D93-B098B02784FB}" destId="{5899F4EA-D7D5-1540-A8AA-813512243295}" srcOrd="6" destOrd="0" presId="urn:microsoft.com/office/officeart/2005/8/layout/radial6"/>
    <dgm:cxn modelId="{24AD0B27-796E-124F-8F3D-6B3BFE2D66FF}" type="presParOf" srcId="{1AED3570-4F97-2048-9D93-B098B02784FB}" destId="{D26B9665-7CA7-B348-AAFF-29390C0823D1}" srcOrd="7" destOrd="0" presId="urn:microsoft.com/office/officeart/2005/8/layout/radial6"/>
    <dgm:cxn modelId="{F23E0D77-196E-EA4A-B8E1-036B2A07386E}" type="presParOf" srcId="{1AED3570-4F97-2048-9D93-B098B02784FB}" destId="{5585E207-D800-8342-A5B9-E16599EE60A3}" srcOrd="8" destOrd="0" presId="urn:microsoft.com/office/officeart/2005/8/layout/radial6"/>
    <dgm:cxn modelId="{F9A4DBF1-CD86-7B4E-90D8-353C5A923951}" type="presParOf" srcId="{1AED3570-4F97-2048-9D93-B098B02784FB}" destId="{72F4FD4C-1613-6442-8DF2-BE58BEAC3AF6}" srcOrd="9" destOrd="0" presId="urn:microsoft.com/office/officeart/2005/8/layout/radial6"/>
    <dgm:cxn modelId="{2010A910-2E82-9441-9DF8-9F7E5BF07FB3}" type="presParOf" srcId="{1AED3570-4F97-2048-9D93-B098B02784FB}" destId="{438B125B-A4DB-B246-B71F-1585A142DE0A}" srcOrd="10" destOrd="0" presId="urn:microsoft.com/office/officeart/2005/8/layout/radial6"/>
    <dgm:cxn modelId="{76C0D5AF-CAC2-EA4A-9926-20E111C705B2}" type="presParOf" srcId="{1AED3570-4F97-2048-9D93-B098B02784FB}" destId="{A02555DF-1E48-654D-B861-83FADE56DB0C}" srcOrd="11" destOrd="0" presId="urn:microsoft.com/office/officeart/2005/8/layout/radial6"/>
    <dgm:cxn modelId="{8253CAD5-FA70-5D4F-8E9A-2D09CF3FAF00}" type="presParOf" srcId="{1AED3570-4F97-2048-9D93-B098B02784FB}" destId="{E07A232B-A11D-8344-833E-E0E4BB007D07}" srcOrd="12" destOrd="0" presId="urn:microsoft.com/office/officeart/2005/8/layout/radial6"/>
    <dgm:cxn modelId="{7BBD0279-695D-BC46-9D19-450FE3DB0427}" type="presParOf" srcId="{1AED3570-4F97-2048-9D93-B098B02784FB}" destId="{C4F87FB0-FF8D-8042-9D6A-79E7E0719906}" srcOrd="13" destOrd="0" presId="urn:microsoft.com/office/officeart/2005/8/layout/radial6"/>
    <dgm:cxn modelId="{36079ADB-AFC9-3249-A5AD-9AC4DDFDA566}" type="presParOf" srcId="{1AED3570-4F97-2048-9D93-B098B02784FB}" destId="{D0BEE37F-DD36-E249-A5E4-B9415280917F}" srcOrd="14" destOrd="0" presId="urn:microsoft.com/office/officeart/2005/8/layout/radial6"/>
    <dgm:cxn modelId="{2443742A-F0E6-004B-A4C6-9C62B6AF52C7}" type="presParOf" srcId="{1AED3570-4F97-2048-9D93-B098B02784FB}" destId="{CDA436FA-8A1E-2343-A3C8-4BAEBD82392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843586-7CD9-1149-8169-FBF210058EBB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34A928D-2CD0-1447-86AD-2E283051448A}">
      <dgm:prSet phldrT="[Tekst]"/>
      <dgm:spPr/>
      <dgm:t>
        <a:bodyPr/>
        <a:lstStyle/>
        <a:p>
          <a:r>
            <a:rPr lang="pl-PL" dirty="0"/>
            <a:t>People</a:t>
          </a:r>
        </a:p>
      </dgm:t>
    </dgm:pt>
    <dgm:pt modelId="{CDA6C6C9-D9C1-E640-B75F-6BA90CCFFE45}" type="parTrans" cxnId="{1CAF94FB-1E19-CD4A-B1A9-B876FF4A8287}">
      <dgm:prSet/>
      <dgm:spPr/>
      <dgm:t>
        <a:bodyPr/>
        <a:lstStyle/>
        <a:p>
          <a:endParaRPr lang="pl-PL"/>
        </a:p>
      </dgm:t>
    </dgm:pt>
    <dgm:pt modelId="{6048C1C8-E49C-004F-B2B2-8A15C1441720}" type="sibTrans" cxnId="{1CAF94FB-1E19-CD4A-B1A9-B876FF4A8287}">
      <dgm:prSet/>
      <dgm:spPr/>
      <dgm:t>
        <a:bodyPr/>
        <a:lstStyle/>
        <a:p>
          <a:endParaRPr lang="pl-PL"/>
        </a:p>
      </dgm:t>
    </dgm:pt>
    <dgm:pt modelId="{864A4845-5FFA-7F4F-A605-2C73787497EB}">
      <dgm:prSet phldrT="[Tekst]"/>
      <dgm:spPr/>
      <dgm:t>
        <a:bodyPr/>
        <a:lstStyle/>
        <a:p>
          <a:r>
            <a:rPr lang="pl-PL" dirty="0">
              <a:solidFill>
                <a:schemeClr val="accent1">
                  <a:lumMod val="75000"/>
                </a:schemeClr>
              </a:solidFill>
            </a:rPr>
            <a:t>Training</a:t>
          </a:r>
        </a:p>
      </dgm:t>
    </dgm:pt>
    <dgm:pt modelId="{A9334626-4C0F-F64E-BB71-88E7E884B3A2}" type="parTrans" cxnId="{38435A57-167E-0442-BA28-C33EA55885CB}">
      <dgm:prSet/>
      <dgm:spPr/>
      <dgm:t>
        <a:bodyPr/>
        <a:lstStyle/>
        <a:p>
          <a:endParaRPr lang="pl-PL"/>
        </a:p>
      </dgm:t>
    </dgm:pt>
    <dgm:pt modelId="{BDC2BC0D-EED9-6841-B481-C6FA8DAD581B}" type="sibTrans" cxnId="{38435A57-167E-0442-BA28-C33EA55885CB}">
      <dgm:prSet/>
      <dgm:spPr/>
      <dgm:t>
        <a:bodyPr/>
        <a:lstStyle/>
        <a:p>
          <a:endParaRPr lang="pl-PL"/>
        </a:p>
      </dgm:t>
    </dgm:pt>
    <dgm:pt modelId="{DF4CBE51-03C3-1E4E-82B6-4E5431AFBAFD}">
      <dgm:prSet phldrT="[Tekst]"/>
      <dgm:spPr/>
      <dgm:t>
        <a:bodyPr/>
        <a:lstStyle/>
        <a:p>
          <a:r>
            <a:rPr lang="pl-PL" dirty="0" err="1">
              <a:solidFill>
                <a:schemeClr val="accent1">
                  <a:lumMod val="75000"/>
                </a:schemeClr>
              </a:solidFill>
            </a:rPr>
            <a:t>Involvement</a:t>
          </a:r>
          <a:endParaRPr lang="pl-PL" dirty="0">
            <a:solidFill>
              <a:schemeClr val="accent1">
                <a:lumMod val="75000"/>
              </a:schemeClr>
            </a:solidFill>
          </a:endParaRPr>
        </a:p>
      </dgm:t>
    </dgm:pt>
    <dgm:pt modelId="{EA5C3101-101A-FC4A-B416-D76610BF220A}" type="parTrans" cxnId="{3ADD17AC-CB78-6448-BA31-A2EAF3E0508F}">
      <dgm:prSet/>
      <dgm:spPr/>
      <dgm:t>
        <a:bodyPr/>
        <a:lstStyle/>
        <a:p>
          <a:endParaRPr lang="pl-PL"/>
        </a:p>
      </dgm:t>
    </dgm:pt>
    <dgm:pt modelId="{21ECAEF5-EEE4-C548-B9B1-B8FFAFAA6A14}" type="sibTrans" cxnId="{3ADD17AC-CB78-6448-BA31-A2EAF3E0508F}">
      <dgm:prSet/>
      <dgm:spPr/>
      <dgm:t>
        <a:bodyPr/>
        <a:lstStyle/>
        <a:p>
          <a:endParaRPr lang="pl-PL"/>
        </a:p>
      </dgm:t>
    </dgm:pt>
    <dgm:pt modelId="{840BF256-D7B1-DA4E-A7A5-89FE0671999D}">
      <dgm:prSet phldrT="[Tekst]"/>
      <dgm:spPr/>
      <dgm:t>
        <a:bodyPr/>
        <a:lstStyle/>
        <a:p>
          <a:r>
            <a:rPr lang="pl-PL" dirty="0" err="1"/>
            <a:t>Processes</a:t>
          </a:r>
          <a:endParaRPr lang="pl-PL" dirty="0"/>
        </a:p>
      </dgm:t>
    </dgm:pt>
    <dgm:pt modelId="{46978036-49C2-5B41-963D-500674B3B7DA}" type="parTrans" cxnId="{706158B2-1218-574B-97B0-AC53263C08C0}">
      <dgm:prSet/>
      <dgm:spPr/>
      <dgm:t>
        <a:bodyPr/>
        <a:lstStyle/>
        <a:p>
          <a:endParaRPr lang="pl-PL"/>
        </a:p>
      </dgm:t>
    </dgm:pt>
    <dgm:pt modelId="{BBCA8B6B-064D-FA4E-A556-7FEFCA75F899}" type="sibTrans" cxnId="{706158B2-1218-574B-97B0-AC53263C08C0}">
      <dgm:prSet/>
      <dgm:spPr/>
      <dgm:t>
        <a:bodyPr/>
        <a:lstStyle/>
        <a:p>
          <a:endParaRPr lang="pl-PL"/>
        </a:p>
      </dgm:t>
    </dgm:pt>
    <dgm:pt modelId="{3F150766-06B6-054B-9D1E-171AF3889158}">
      <dgm:prSet phldrT="[Tekst]"/>
      <dgm:spPr/>
      <dgm:t>
        <a:bodyPr/>
        <a:lstStyle/>
        <a:p>
          <a:r>
            <a:rPr lang="pl-PL" dirty="0" err="1">
              <a:solidFill>
                <a:schemeClr val="accent1">
                  <a:lumMod val="75000"/>
                </a:schemeClr>
              </a:solidFill>
            </a:rPr>
            <a:t>Planned</a:t>
          </a:r>
          <a:endParaRPr lang="pl-PL" dirty="0">
            <a:solidFill>
              <a:schemeClr val="accent1">
                <a:lumMod val="75000"/>
              </a:schemeClr>
            </a:solidFill>
          </a:endParaRPr>
        </a:p>
      </dgm:t>
    </dgm:pt>
    <dgm:pt modelId="{81AE0AEC-2F12-E84E-84CF-D22E2DD825EC}" type="parTrans" cxnId="{B5852E3B-F83F-1740-B7D3-A9DC6A75F414}">
      <dgm:prSet/>
      <dgm:spPr/>
      <dgm:t>
        <a:bodyPr/>
        <a:lstStyle/>
        <a:p>
          <a:endParaRPr lang="pl-PL"/>
        </a:p>
      </dgm:t>
    </dgm:pt>
    <dgm:pt modelId="{A5D36783-701F-E641-9AD0-2E20D2727EE6}" type="sibTrans" cxnId="{B5852E3B-F83F-1740-B7D3-A9DC6A75F414}">
      <dgm:prSet/>
      <dgm:spPr/>
      <dgm:t>
        <a:bodyPr/>
        <a:lstStyle/>
        <a:p>
          <a:endParaRPr lang="pl-PL"/>
        </a:p>
      </dgm:t>
    </dgm:pt>
    <dgm:pt modelId="{F98025BF-E266-8847-B779-58EB8F723119}">
      <dgm:prSet phldrT="[Tekst]"/>
      <dgm:spPr/>
      <dgm:t>
        <a:bodyPr/>
        <a:lstStyle/>
        <a:p>
          <a:r>
            <a:rPr lang="pl-PL" dirty="0" err="1">
              <a:solidFill>
                <a:schemeClr val="accent1">
                  <a:lumMod val="75000"/>
                </a:schemeClr>
              </a:solidFill>
            </a:rPr>
            <a:t>Reviewed</a:t>
          </a:r>
          <a:endParaRPr lang="pl-PL" dirty="0">
            <a:solidFill>
              <a:schemeClr val="accent1">
                <a:lumMod val="75000"/>
              </a:schemeClr>
            </a:solidFill>
          </a:endParaRPr>
        </a:p>
      </dgm:t>
    </dgm:pt>
    <dgm:pt modelId="{0E4BCB3B-B55E-F743-9E88-BD5783BE78C7}" type="parTrans" cxnId="{5278AC6C-4C84-C54C-83EA-F2E768E069C9}">
      <dgm:prSet/>
      <dgm:spPr/>
      <dgm:t>
        <a:bodyPr/>
        <a:lstStyle/>
        <a:p>
          <a:endParaRPr lang="pl-PL"/>
        </a:p>
      </dgm:t>
    </dgm:pt>
    <dgm:pt modelId="{342EF0A4-C828-9241-8048-E36E37C1E23E}" type="sibTrans" cxnId="{5278AC6C-4C84-C54C-83EA-F2E768E069C9}">
      <dgm:prSet/>
      <dgm:spPr/>
      <dgm:t>
        <a:bodyPr/>
        <a:lstStyle/>
        <a:p>
          <a:endParaRPr lang="pl-PL"/>
        </a:p>
      </dgm:t>
    </dgm:pt>
    <dgm:pt modelId="{0EBB6544-B15B-C549-B4FA-5A39A6A64A94}" type="pres">
      <dgm:prSet presAssocID="{BE843586-7CD9-1149-8169-FBF210058EBB}" presName="Name0" presStyleCnt="0">
        <dgm:presLayoutVars>
          <dgm:dir/>
          <dgm:animLvl val="lvl"/>
          <dgm:resizeHandles/>
        </dgm:presLayoutVars>
      </dgm:prSet>
      <dgm:spPr/>
    </dgm:pt>
    <dgm:pt modelId="{BCE9927F-4926-414F-B6B0-6A803426BDAE}" type="pres">
      <dgm:prSet presAssocID="{B34A928D-2CD0-1447-86AD-2E283051448A}" presName="linNode" presStyleCnt="0"/>
      <dgm:spPr/>
    </dgm:pt>
    <dgm:pt modelId="{8EE44DCE-374F-AB4B-9865-53AD8A3810CC}" type="pres">
      <dgm:prSet presAssocID="{B34A928D-2CD0-1447-86AD-2E283051448A}" presName="parentShp" presStyleLbl="node1" presStyleIdx="0" presStyleCnt="2">
        <dgm:presLayoutVars>
          <dgm:bulletEnabled val="1"/>
        </dgm:presLayoutVars>
      </dgm:prSet>
      <dgm:spPr/>
    </dgm:pt>
    <dgm:pt modelId="{F5358020-F0FF-4044-A610-B75A19DB87C3}" type="pres">
      <dgm:prSet presAssocID="{B34A928D-2CD0-1447-86AD-2E283051448A}" presName="childShp" presStyleLbl="bgAccFollowNode1" presStyleIdx="0" presStyleCnt="2">
        <dgm:presLayoutVars>
          <dgm:bulletEnabled val="1"/>
        </dgm:presLayoutVars>
      </dgm:prSet>
      <dgm:spPr/>
    </dgm:pt>
    <dgm:pt modelId="{F329F6F9-F6BF-5847-BB5D-4E3B66FFB217}" type="pres">
      <dgm:prSet presAssocID="{6048C1C8-E49C-004F-B2B2-8A15C1441720}" presName="spacing" presStyleCnt="0"/>
      <dgm:spPr/>
    </dgm:pt>
    <dgm:pt modelId="{565F98B0-34B9-8043-821B-3226DCC9C815}" type="pres">
      <dgm:prSet presAssocID="{840BF256-D7B1-DA4E-A7A5-89FE0671999D}" presName="linNode" presStyleCnt="0"/>
      <dgm:spPr/>
    </dgm:pt>
    <dgm:pt modelId="{1576A371-BB86-5E47-8E0B-AE87B5A19B42}" type="pres">
      <dgm:prSet presAssocID="{840BF256-D7B1-DA4E-A7A5-89FE0671999D}" presName="parentShp" presStyleLbl="node1" presStyleIdx="1" presStyleCnt="2">
        <dgm:presLayoutVars>
          <dgm:bulletEnabled val="1"/>
        </dgm:presLayoutVars>
      </dgm:prSet>
      <dgm:spPr/>
    </dgm:pt>
    <dgm:pt modelId="{F12F2600-C950-D745-A44B-C159738E64D2}" type="pres">
      <dgm:prSet presAssocID="{840BF256-D7B1-DA4E-A7A5-89FE0671999D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B5852E3B-F83F-1740-B7D3-A9DC6A75F414}" srcId="{840BF256-D7B1-DA4E-A7A5-89FE0671999D}" destId="{3F150766-06B6-054B-9D1E-171AF3889158}" srcOrd="0" destOrd="0" parTransId="{81AE0AEC-2F12-E84E-84CF-D22E2DD825EC}" sibTransId="{A5D36783-701F-E641-9AD0-2E20D2727EE6}"/>
    <dgm:cxn modelId="{253B5B46-3447-2C43-8670-05AF9D2797BE}" type="presOf" srcId="{F98025BF-E266-8847-B779-58EB8F723119}" destId="{F12F2600-C950-D745-A44B-C159738E64D2}" srcOrd="0" destOrd="1" presId="urn:microsoft.com/office/officeart/2005/8/layout/vList6"/>
    <dgm:cxn modelId="{38435A57-167E-0442-BA28-C33EA55885CB}" srcId="{B34A928D-2CD0-1447-86AD-2E283051448A}" destId="{864A4845-5FFA-7F4F-A605-2C73787497EB}" srcOrd="0" destOrd="0" parTransId="{A9334626-4C0F-F64E-BB71-88E7E884B3A2}" sibTransId="{BDC2BC0D-EED9-6841-B481-C6FA8DAD581B}"/>
    <dgm:cxn modelId="{5278AC6C-4C84-C54C-83EA-F2E768E069C9}" srcId="{840BF256-D7B1-DA4E-A7A5-89FE0671999D}" destId="{F98025BF-E266-8847-B779-58EB8F723119}" srcOrd="1" destOrd="0" parTransId="{0E4BCB3B-B55E-F743-9E88-BD5783BE78C7}" sibTransId="{342EF0A4-C828-9241-8048-E36E37C1E23E}"/>
    <dgm:cxn modelId="{43505B99-A089-3147-8B5C-C2D780BDCD17}" type="presOf" srcId="{B34A928D-2CD0-1447-86AD-2E283051448A}" destId="{8EE44DCE-374F-AB4B-9865-53AD8A3810CC}" srcOrd="0" destOrd="0" presId="urn:microsoft.com/office/officeart/2005/8/layout/vList6"/>
    <dgm:cxn modelId="{30B83AA4-D12D-3745-9D7F-36F9163F8145}" type="presOf" srcId="{BE843586-7CD9-1149-8169-FBF210058EBB}" destId="{0EBB6544-B15B-C549-B4FA-5A39A6A64A94}" srcOrd="0" destOrd="0" presId="urn:microsoft.com/office/officeart/2005/8/layout/vList6"/>
    <dgm:cxn modelId="{99B590A7-29ED-DE46-AC2B-9EA91AA185AC}" type="presOf" srcId="{840BF256-D7B1-DA4E-A7A5-89FE0671999D}" destId="{1576A371-BB86-5E47-8E0B-AE87B5A19B42}" srcOrd="0" destOrd="0" presId="urn:microsoft.com/office/officeart/2005/8/layout/vList6"/>
    <dgm:cxn modelId="{3ADD17AC-CB78-6448-BA31-A2EAF3E0508F}" srcId="{B34A928D-2CD0-1447-86AD-2E283051448A}" destId="{DF4CBE51-03C3-1E4E-82B6-4E5431AFBAFD}" srcOrd="1" destOrd="0" parTransId="{EA5C3101-101A-FC4A-B416-D76610BF220A}" sibTransId="{21ECAEF5-EEE4-C548-B9B1-B8FFAFAA6A14}"/>
    <dgm:cxn modelId="{706158B2-1218-574B-97B0-AC53263C08C0}" srcId="{BE843586-7CD9-1149-8169-FBF210058EBB}" destId="{840BF256-D7B1-DA4E-A7A5-89FE0671999D}" srcOrd="1" destOrd="0" parTransId="{46978036-49C2-5B41-963D-500674B3B7DA}" sibTransId="{BBCA8B6B-064D-FA4E-A556-7FEFCA75F899}"/>
    <dgm:cxn modelId="{CF1268DB-DCB7-8F40-AC46-EBE4F1C5581E}" type="presOf" srcId="{3F150766-06B6-054B-9D1E-171AF3889158}" destId="{F12F2600-C950-D745-A44B-C159738E64D2}" srcOrd="0" destOrd="0" presId="urn:microsoft.com/office/officeart/2005/8/layout/vList6"/>
    <dgm:cxn modelId="{5EF141EB-322F-CD45-AA82-6BA4F22B6D53}" type="presOf" srcId="{864A4845-5FFA-7F4F-A605-2C73787497EB}" destId="{F5358020-F0FF-4044-A610-B75A19DB87C3}" srcOrd="0" destOrd="0" presId="urn:microsoft.com/office/officeart/2005/8/layout/vList6"/>
    <dgm:cxn modelId="{D79884FA-0124-0B43-963C-D7DBA501297A}" type="presOf" srcId="{DF4CBE51-03C3-1E4E-82B6-4E5431AFBAFD}" destId="{F5358020-F0FF-4044-A610-B75A19DB87C3}" srcOrd="0" destOrd="1" presId="urn:microsoft.com/office/officeart/2005/8/layout/vList6"/>
    <dgm:cxn modelId="{1CAF94FB-1E19-CD4A-B1A9-B876FF4A8287}" srcId="{BE843586-7CD9-1149-8169-FBF210058EBB}" destId="{B34A928D-2CD0-1447-86AD-2E283051448A}" srcOrd="0" destOrd="0" parTransId="{CDA6C6C9-D9C1-E640-B75F-6BA90CCFFE45}" sibTransId="{6048C1C8-E49C-004F-B2B2-8A15C1441720}"/>
    <dgm:cxn modelId="{5DCB3B24-0CE9-9342-B68D-2F0E8714A40C}" type="presParOf" srcId="{0EBB6544-B15B-C549-B4FA-5A39A6A64A94}" destId="{BCE9927F-4926-414F-B6B0-6A803426BDAE}" srcOrd="0" destOrd="0" presId="urn:microsoft.com/office/officeart/2005/8/layout/vList6"/>
    <dgm:cxn modelId="{64E13D65-72B6-284B-9D32-7411E79CA01C}" type="presParOf" srcId="{BCE9927F-4926-414F-B6B0-6A803426BDAE}" destId="{8EE44DCE-374F-AB4B-9865-53AD8A3810CC}" srcOrd="0" destOrd="0" presId="urn:microsoft.com/office/officeart/2005/8/layout/vList6"/>
    <dgm:cxn modelId="{90C23B97-2032-3843-AE41-66E8C550DB6C}" type="presParOf" srcId="{BCE9927F-4926-414F-B6B0-6A803426BDAE}" destId="{F5358020-F0FF-4044-A610-B75A19DB87C3}" srcOrd="1" destOrd="0" presId="urn:microsoft.com/office/officeart/2005/8/layout/vList6"/>
    <dgm:cxn modelId="{D0B00EA7-C346-2D49-9879-B7F46EAE3F86}" type="presParOf" srcId="{0EBB6544-B15B-C549-B4FA-5A39A6A64A94}" destId="{F329F6F9-F6BF-5847-BB5D-4E3B66FFB217}" srcOrd="1" destOrd="0" presId="urn:microsoft.com/office/officeart/2005/8/layout/vList6"/>
    <dgm:cxn modelId="{2E23577A-28B6-D54F-AEFF-2BE4073DCF54}" type="presParOf" srcId="{0EBB6544-B15B-C549-B4FA-5A39A6A64A94}" destId="{565F98B0-34B9-8043-821B-3226DCC9C815}" srcOrd="2" destOrd="0" presId="urn:microsoft.com/office/officeart/2005/8/layout/vList6"/>
    <dgm:cxn modelId="{D69B082B-7FF8-B247-9EEA-4020B5CF99BB}" type="presParOf" srcId="{565F98B0-34B9-8043-821B-3226DCC9C815}" destId="{1576A371-BB86-5E47-8E0B-AE87B5A19B42}" srcOrd="0" destOrd="0" presId="urn:microsoft.com/office/officeart/2005/8/layout/vList6"/>
    <dgm:cxn modelId="{2406D34A-F38F-E845-95E7-D6F08E2B3E7D}" type="presParOf" srcId="{565F98B0-34B9-8043-821B-3226DCC9C815}" destId="{F12F2600-C950-D745-A44B-C159738E64D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54CDBE-A8EB-134F-AC4A-7A5F751B3355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EE5E139-657C-B44B-AA2A-8EE11EDAD7CE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Prevent</a:t>
          </a:r>
          <a:r>
            <a:rPr lang="en-GB" sz="2000" dirty="0">
              <a:latin typeface="Helvetica" pitchFamily="2" charset="0"/>
            </a:rPr>
            <a:t>at</a:t>
          </a:r>
          <a:r>
            <a:rPr lang="pl-PL" sz="2000" dirty="0">
              <a:latin typeface="Helvetica" pitchFamily="2" charset="0"/>
            </a:rPr>
            <a:t>ive Maintenance</a:t>
          </a:r>
        </a:p>
      </dgm:t>
    </dgm:pt>
    <dgm:pt modelId="{BECB27B7-A1C2-AA45-AEAA-164508035520}" type="parTrans" cxnId="{D2E678EF-8315-AC48-8530-D0DADF89BC75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7069488C-29AA-2149-8649-BBD288F5C402}" type="sibTrans" cxnId="{D2E678EF-8315-AC48-8530-D0DADF89BC75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05011F7F-1A3A-684C-AC27-A7AE3EE1F09F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Predictive Main</a:t>
          </a:r>
          <a:r>
            <a:rPr lang="en-GB" sz="2000" dirty="0">
              <a:latin typeface="Helvetica" pitchFamily="2" charset="0"/>
            </a:rPr>
            <a:t>t</a:t>
          </a:r>
          <a:r>
            <a:rPr lang="pl-PL" sz="2000" dirty="0">
              <a:latin typeface="Helvetica" pitchFamily="2" charset="0"/>
            </a:rPr>
            <a:t>enance</a:t>
          </a:r>
        </a:p>
      </dgm:t>
    </dgm:pt>
    <dgm:pt modelId="{7C483628-FDD1-D34F-88A4-F3D28B106B02}" type="parTrans" cxnId="{BD18DE00-630D-594F-B98C-8D01AF884FBC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A1DE51EC-8829-EF4C-8631-0FB6B144A6DD}" type="sibTrans" cxnId="{BD18DE00-630D-594F-B98C-8D01AF884FBC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C7F5E2E9-5C17-C14E-BBAA-8914CEFA22B4}">
      <dgm:prSet custT="1"/>
      <dgm:spPr/>
      <dgm:t>
        <a:bodyPr/>
        <a:lstStyle/>
        <a:p>
          <a:r>
            <a:rPr lang="pl-PL" sz="2000" dirty="0">
              <a:latin typeface="Helvetica" pitchFamily="2" charset="0"/>
            </a:rPr>
            <a:t>Proactive Mai</a:t>
          </a:r>
          <a:r>
            <a:rPr lang="en-GB" sz="2000" dirty="0">
              <a:latin typeface="Helvetica" pitchFamily="2" charset="0"/>
            </a:rPr>
            <a:t>n</a:t>
          </a:r>
          <a:r>
            <a:rPr lang="pl-PL" sz="2000" dirty="0">
              <a:latin typeface="Helvetica" pitchFamily="2" charset="0"/>
            </a:rPr>
            <a:t>tenance</a:t>
          </a:r>
        </a:p>
      </dgm:t>
    </dgm:pt>
    <dgm:pt modelId="{800AE6A5-2BFB-9B49-A1D6-314C495BECCB}" type="parTrans" cxnId="{0EC6CB39-3214-D948-AC93-785C191BA6E6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AF44F537-1228-4B4E-AFB6-108ECF359A46}" type="sibTrans" cxnId="{0EC6CB39-3214-D948-AC93-785C191BA6E6}">
      <dgm:prSet/>
      <dgm:spPr/>
      <dgm:t>
        <a:bodyPr/>
        <a:lstStyle/>
        <a:p>
          <a:endParaRPr lang="pl-PL" sz="1600">
            <a:latin typeface="Helvetica" pitchFamily="2" charset="0"/>
          </a:endParaRPr>
        </a:p>
      </dgm:t>
    </dgm:pt>
    <dgm:pt modelId="{018E6A80-5AF0-534E-83C4-BAB179B42FC3}" type="pres">
      <dgm:prSet presAssocID="{4554CDBE-A8EB-134F-AC4A-7A5F751B3355}" presName="Name0" presStyleCnt="0">
        <dgm:presLayoutVars>
          <dgm:dir/>
          <dgm:animLvl val="lvl"/>
          <dgm:resizeHandles val="exact"/>
        </dgm:presLayoutVars>
      </dgm:prSet>
      <dgm:spPr/>
    </dgm:pt>
    <dgm:pt modelId="{3D4DA88D-2965-B648-96E4-DE40ED4EBCA3}" type="pres">
      <dgm:prSet presAssocID="{2EE5E139-657C-B44B-AA2A-8EE11EDAD7CE}" presName="linNode" presStyleCnt="0"/>
      <dgm:spPr/>
    </dgm:pt>
    <dgm:pt modelId="{2CB2106A-39C2-6C43-BA0D-9B9E8F79B7A1}" type="pres">
      <dgm:prSet presAssocID="{2EE5E139-657C-B44B-AA2A-8EE11EDAD7CE}" presName="parentText" presStyleLbl="node1" presStyleIdx="0" presStyleCnt="3" custScaleX="153595" custScaleY="88016" custLinFactY="100000" custLinFactNeighborX="-8654" custLinFactNeighborY="193515">
        <dgm:presLayoutVars>
          <dgm:chMax val="1"/>
          <dgm:bulletEnabled val="1"/>
        </dgm:presLayoutVars>
      </dgm:prSet>
      <dgm:spPr/>
    </dgm:pt>
    <dgm:pt modelId="{76B6DC46-805A-624A-B843-A919C520F16F}" type="pres">
      <dgm:prSet presAssocID="{7069488C-29AA-2149-8649-BBD288F5C402}" presName="sp" presStyleCnt="0"/>
      <dgm:spPr/>
    </dgm:pt>
    <dgm:pt modelId="{AFAA477E-9E45-9141-88C4-52F2D8BB3FB0}" type="pres">
      <dgm:prSet presAssocID="{05011F7F-1A3A-684C-AC27-A7AE3EE1F09F}" presName="linNode" presStyleCnt="0"/>
      <dgm:spPr/>
    </dgm:pt>
    <dgm:pt modelId="{3875E670-5436-6046-8BFE-0E002C77D02A}" type="pres">
      <dgm:prSet presAssocID="{05011F7F-1A3A-684C-AC27-A7AE3EE1F09F}" presName="parentText" presStyleLbl="node1" presStyleIdx="1" presStyleCnt="3" custScaleX="106610" custScaleY="86425" custLinFactNeighborX="-62371" custLinFactNeighborY="-95035">
        <dgm:presLayoutVars>
          <dgm:chMax val="1"/>
          <dgm:bulletEnabled val="1"/>
        </dgm:presLayoutVars>
      </dgm:prSet>
      <dgm:spPr/>
    </dgm:pt>
    <dgm:pt modelId="{8EE8A269-1A3F-C74D-B6EB-C7EF0584D224}" type="pres">
      <dgm:prSet presAssocID="{A1DE51EC-8829-EF4C-8631-0FB6B144A6DD}" presName="sp" presStyleCnt="0"/>
      <dgm:spPr/>
    </dgm:pt>
    <dgm:pt modelId="{FE77F1C3-F1E8-C04B-8B8F-3C946C0AC253}" type="pres">
      <dgm:prSet presAssocID="{C7F5E2E9-5C17-C14E-BBAA-8914CEFA22B4}" presName="linNode" presStyleCnt="0"/>
      <dgm:spPr/>
    </dgm:pt>
    <dgm:pt modelId="{945373FE-BE67-C542-83F9-B16260BEB740}" type="pres">
      <dgm:prSet presAssocID="{C7F5E2E9-5C17-C14E-BBAA-8914CEFA22B4}" presName="parentText" presStyleLbl="node1" presStyleIdx="2" presStyleCnt="3" custScaleX="106581" custScaleY="85041" custLinFactX="9544" custLinFactY="-82064" custLinFactNeighborX="100000" custLinFactNeighborY="-100000">
        <dgm:presLayoutVars>
          <dgm:chMax val="1"/>
          <dgm:bulletEnabled val="1"/>
        </dgm:presLayoutVars>
      </dgm:prSet>
      <dgm:spPr/>
    </dgm:pt>
  </dgm:ptLst>
  <dgm:cxnLst>
    <dgm:cxn modelId="{BD18DE00-630D-594F-B98C-8D01AF884FBC}" srcId="{4554CDBE-A8EB-134F-AC4A-7A5F751B3355}" destId="{05011F7F-1A3A-684C-AC27-A7AE3EE1F09F}" srcOrd="1" destOrd="0" parTransId="{7C483628-FDD1-D34F-88A4-F3D28B106B02}" sibTransId="{A1DE51EC-8829-EF4C-8631-0FB6B144A6DD}"/>
    <dgm:cxn modelId="{8A84820C-EB4B-9649-9D78-2BE1A38CC8C1}" type="presOf" srcId="{4554CDBE-A8EB-134F-AC4A-7A5F751B3355}" destId="{018E6A80-5AF0-534E-83C4-BAB179B42FC3}" srcOrd="0" destOrd="0" presId="urn:microsoft.com/office/officeart/2005/8/layout/vList5"/>
    <dgm:cxn modelId="{0EC6CB39-3214-D948-AC93-785C191BA6E6}" srcId="{4554CDBE-A8EB-134F-AC4A-7A5F751B3355}" destId="{C7F5E2E9-5C17-C14E-BBAA-8914CEFA22B4}" srcOrd="2" destOrd="0" parTransId="{800AE6A5-2BFB-9B49-A1D6-314C495BECCB}" sibTransId="{AF44F537-1228-4B4E-AFB6-108ECF359A46}"/>
    <dgm:cxn modelId="{84A3BD70-4793-1B4C-94F1-6ADD991C2779}" type="presOf" srcId="{05011F7F-1A3A-684C-AC27-A7AE3EE1F09F}" destId="{3875E670-5436-6046-8BFE-0E002C77D02A}" srcOrd="0" destOrd="0" presId="urn:microsoft.com/office/officeart/2005/8/layout/vList5"/>
    <dgm:cxn modelId="{3E3DA178-33DE-ED46-B0EB-42EEA4BE9F32}" type="presOf" srcId="{C7F5E2E9-5C17-C14E-BBAA-8914CEFA22B4}" destId="{945373FE-BE67-C542-83F9-B16260BEB740}" srcOrd="0" destOrd="0" presId="urn:microsoft.com/office/officeart/2005/8/layout/vList5"/>
    <dgm:cxn modelId="{795291B4-D0ED-FF46-9D85-3C6D82A07D7C}" type="presOf" srcId="{2EE5E139-657C-B44B-AA2A-8EE11EDAD7CE}" destId="{2CB2106A-39C2-6C43-BA0D-9B9E8F79B7A1}" srcOrd="0" destOrd="0" presId="urn:microsoft.com/office/officeart/2005/8/layout/vList5"/>
    <dgm:cxn modelId="{D2E678EF-8315-AC48-8530-D0DADF89BC75}" srcId="{4554CDBE-A8EB-134F-AC4A-7A5F751B3355}" destId="{2EE5E139-657C-B44B-AA2A-8EE11EDAD7CE}" srcOrd="0" destOrd="0" parTransId="{BECB27B7-A1C2-AA45-AEAA-164508035520}" sibTransId="{7069488C-29AA-2149-8649-BBD288F5C402}"/>
    <dgm:cxn modelId="{63F9ADD5-8D63-0041-B7F1-8B35E397AB1A}" type="presParOf" srcId="{018E6A80-5AF0-534E-83C4-BAB179B42FC3}" destId="{3D4DA88D-2965-B648-96E4-DE40ED4EBCA3}" srcOrd="0" destOrd="0" presId="urn:microsoft.com/office/officeart/2005/8/layout/vList5"/>
    <dgm:cxn modelId="{D9D8340B-EBEE-144F-B4B3-A233C0ACD6EF}" type="presParOf" srcId="{3D4DA88D-2965-B648-96E4-DE40ED4EBCA3}" destId="{2CB2106A-39C2-6C43-BA0D-9B9E8F79B7A1}" srcOrd="0" destOrd="0" presId="urn:microsoft.com/office/officeart/2005/8/layout/vList5"/>
    <dgm:cxn modelId="{36045134-650A-8B49-8EAC-F87C73797590}" type="presParOf" srcId="{018E6A80-5AF0-534E-83C4-BAB179B42FC3}" destId="{76B6DC46-805A-624A-B843-A919C520F16F}" srcOrd="1" destOrd="0" presId="urn:microsoft.com/office/officeart/2005/8/layout/vList5"/>
    <dgm:cxn modelId="{8244ED2A-4955-4D4F-9866-C71A389C1533}" type="presParOf" srcId="{018E6A80-5AF0-534E-83C4-BAB179B42FC3}" destId="{AFAA477E-9E45-9141-88C4-52F2D8BB3FB0}" srcOrd="2" destOrd="0" presId="urn:microsoft.com/office/officeart/2005/8/layout/vList5"/>
    <dgm:cxn modelId="{0D8807B5-0129-7F49-BFDE-BB84AF22A112}" type="presParOf" srcId="{AFAA477E-9E45-9141-88C4-52F2D8BB3FB0}" destId="{3875E670-5436-6046-8BFE-0E002C77D02A}" srcOrd="0" destOrd="0" presId="urn:microsoft.com/office/officeart/2005/8/layout/vList5"/>
    <dgm:cxn modelId="{7E578BBC-292B-5947-ADE5-E43384CEFF7F}" type="presParOf" srcId="{018E6A80-5AF0-534E-83C4-BAB179B42FC3}" destId="{8EE8A269-1A3F-C74D-B6EB-C7EF0584D224}" srcOrd="3" destOrd="0" presId="urn:microsoft.com/office/officeart/2005/8/layout/vList5"/>
    <dgm:cxn modelId="{97D78F0F-792C-1A4E-A88D-4F7B8D454211}" type="presParOf" srcId="{018E6A80-5AF0-534E-83C4-BAB179B42FC3}" destId="{FE77F1C3-F1E8-C04B-8B8F-3C946C0AC253}" srcOrd="4" destOrd="0" presId="urn:microsoft.com/office/officeart/2005/8/layout/vList5"/>
    <dgm:cxn modelId="{55F6069F-7548-024E-A424-BD64BAC37D60}" type="presParOf" srcId="{FE77F1C3-F1E8-C04B-8B8F-3C946C0AC253}" destId="{945373FE-BE67-C542-83F9-B16260BEB74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45199-40B2-234F-BCB5-59F708832D6D}">
      <dsp:nvSpPr>
        <dsp:cNvPr id="0" name=""/>
        <dsp:cNvSpPr/>
      </dsp:nvSpPr>
      <dsp:spPr>
        <a:xfrm>
          <a:off x="0" y="734852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9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Define</a:t>
          </a:r>
          <a:r>
            <a:rPr lang="pl-PL" sz="2200" kern="1200" dirty="0"/>
            <a:t> and </a:t>
          </a:r>
          <a:r>
            <a:rPr lang="pl-PL" sz="2200" kern="1200" dirty="0" err="1"/>
            <a:t>achieve</a:t>
          </a:r>
          <a:endParaRPr lang="pl-PL" sz="2200" kern="1200" dirty="0"/>
        </a:p>
      </dsp:txBody>
      <dsp:txXfrm>
        <a:off x="0" y="1030789"/>
        <a:ext cx="7832064" cy="591873"/>
      </dsp:txXfrm>
    </dsp:sp>
    <dsp:sp modelId="{2A35F265-4526-0341-B3F6-B839517F0258}">
      <dsp:nvSpPr>
        <dsp:cNvPr id="0" name=""/>
        <dsp:cNvSpPr/>
      </dsp:nvSpPr>
      <dsp:spPr>
        <a:xfrm>
          <a:off x="0" y="1647691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Goals</a:t>
          </a:r>
          <a:endParaRPr lang="pl-PL" sz="2200" kern="1200" dirty="0"/>
        </a:p>
      </dsp:txBody>
      <dsp:txXfrm>
        <a:off x="0" y="1647691"/>
        <a:ext cx="2503424" cy="2280331"/>
      </dsp:txXfrm>
    </dsp:sp>
    <dsp:sp modelId="{649451F6-2D72-2A4D-8C39-CD302004B861}">
      <dsp:nvSpPr>
        <dsp:cNvPr id="0" name=""/>
        <dsp:cNvSpPr/>
      </dsp:nvSpPr>
      <dsp:spPr>
        <a:xfrm>
          <a:off x="2503423" y="1129434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9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Create</a:t>
          </a:r>
          <a:endParaRPr lang="pl-PL" sz="2200" kern="1200" dirty="0"/>
        </a:p>
      </dsp:txBody>
      <dsp:txXfrm>
        <a:off x="2503423" y="1425371"/>
        <a:ext cx="5328640" cy="591873"/>
      </dsp:txXfrm>
    </dsp:sp>
    <dsp:sp modelId="{66366A9C-0005-0A42-8797-1EB129094466}">
      <dsp:nvSpPr>
        <dsp:cNvPr id="0" name=""/>
        <dsp:cNvSpPr/>
      </dsp:nvSpPr>
      <dsp:spPr>
        <a:xfrm>
          <a:off x="2503423" y="2042273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Strategy</a:t>
          </a:r>
          <a:endParaRPr lang="pl-PL" sz="2200" kern="1200" dirty="0"/>
        </a:p>
      </dsp:txBody>
      <dsp:txXfrm>
        <a:off x="2503423" y="2042273"/>
        <a:ext cx="2503424" cy="2280331"/>
      </dsp:txXfrm>
    </dsp:sp>
    <dsp:sp modelId="{F5978CBA-D257-8142-A603-8E5B95143EFE}">
      <dsp:nvSpPr>
        <dsp:cNvPr id="0" name=""/>
        <dsp:cNvSpPr/>
      </dsp:nvSpPr>
      <dsp:spPr>
        <a:xfrm>
          <a:off x="5006848" y="1524016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9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Develop</a:t>
          </a:r>
          <a:endParaRPr lang="pl-PL" sz="2200" kern="1200" dirty="0"/>
        </a:p>
      </dsp:txBody>
      <dsp:txXfrm>
        <a:off x="5006848" y="1819953"/>
        <a:ext cx="2825216" cy="591873"/>
      </dsp:txXfrm>
    </dsp:sp>
    <dsp:sp modelId="{28FD8069-E99C-E746-A530-FF925F74F5B1}">
      <dsp:nvSpPr>
        <dsp:cNvPr id="0" name=""/>
        <dsp:cNvSpPr/>
      </dsp:nvSpPr>
      <dsp:spPr>
        <a:xfrm>
          <a:off x="5006848" y="2436855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Culture</a:t>
          </a:r>
          <a:endParaRPr lang="pl-PL" sz="2200" kern="1200" dirty="0"/>
        </a:p>
      </dsp:txBody>
      <dsp:txXfrm>
        <a:off x="5006848" y="2436855"/>
        <a:ext cx="2503424" cy="22469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BAEF1-5572-0941-9AC4-0BBEC7B2C76C}">
      <dsp:nvSpPr>
        <dsp:cNvPr id="0" name=""/>
        <dsp:cNvSpPr/>
      </dsp:nvSpPr>
      <dsp:spPr>
        <a:xfrm>
          <a:off x="1970916" y="197645"/>
          <a:ext cx="3922501" cy="136223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67B77-930F-7E4C-8F6C-018A2E82C2FD}">
      <dsp:nvSpPr>
        <dsp:cNvPr id="0" name=""/>
        <dsp:cNvSpPr/>
      </dsp:nvSpPr>
      <dsp:spPr>
        <a:xfrm>
          <a:off x="3558161" y="3377233"/>
          <a:ext cx="760174" cy="798628"/>
        </a:xfrm>
        <a:prstGeom prst="downArrow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29553-2D1F-3046-8D04-FE891C4DE455}">
      <dsp:nvSpPr>
        <dsp:cNvPr id="0" name=""/>
        <dsp:cNvSpPr/>
      </dsp:nvSpPr>
      <dsp:spPr>
        <a:xfrm>
          <a:off x="2141670" y="3952908"/>
          <a:ext cx="3648838" cy="912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To </a:t>
          </a:r>
          <a:r>
            <a:rPr lang="pl-PL" sz="2400" kern="1200" dirty="0" err="1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know</a:t>
          </a:r>
          <a:r>
            <a:rPr lang="pl-PL" sz="2400" kern="1200" dirty="0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 </a:t>
          </a:r>
          <a:r>
            <a:rPr lang="pl-PL" sz="2400" kern="1200" dirty="0" err="1">
              <a:solidFill>
                <a:schemeClr val="accent1">
                  <a:lumMod val="75000"/>
                </a:schemeClr>
              </a:solidFill>
              <a:latin typeface="Helvetica" pitchFamily="2" charset="0"/>
            </a:rPr>
            <a:t>condition</a:t>
          </a:r>
          <a:endParaRPr lang="pl-PL" sz="2400" kern="1200" dirty="0">
            <a:solidFill>
              <a:schemeClr val="accent1">
                <a:lumMod val="75000"/>
              </a:schemeClr>
            </a:solidFill>
            <a:latin typeface="Helvetica" pitchFamily="2" charset="0"/>
          </a:endParaRPr>
        </a:p>
      </dsp:txBody>
      <dsp:txXfrm>
        <a:off x="2141670" y="3952908"/>
        <a:ext cx="3648838" cy="912209"/>
      </dsp:txXfrm>
    </dsp:sp>
    <dsp:sp modelId="{9107BFAA-15D7-4142-A852-9DD9C786FB48}">
      <dsp:nvSpPr>
        <dsp:cNvPr id="0" name=""/>
        <dsp:cNvSpPr/>
      </dsp:nvSpPr>
      <dsp:spPr>
        <a:xfrm>
          <a:off x="3397004" y="1665086"/>
          <a:ext cx="1368314" cy="13683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OIL</a:t>
          </a:r>
        </a:p>
      </dsp:txBody>
      <dsp:txXfrm>
        <a:off x="3597389" y="1865471"/>
        <a:ext cx="967544" cy="967544"/>
      </dsp:txXfrm>
    </dsp:sp>
    <dsp:sp modelId="{0DEC8EB8-3AAB-124E-8E10-524A7F1DC865}">
      <dsp:nvSpPr>
        <dsp:cNvPr id="0" name=""/>
        <dsp:cNvSpPr/>
      </dsp:nvSpPr>
      <dsp:spPr>
        <a:xfrm>
          <a:off x="2417899" y="638546"/>
          <a:ext cx="1368314" cy="13683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TEMP</a:t>
          </a:r>
        </a:p>
      </dsp:txBody>
      <dsp:txXfrm>
        <a:off x="2618284" y="838931"/>
        <a:ext cx="967544" cy="967544"/>
      </dsp:txXfrm>
    </dsp:sp>
    <dsp:sp modelId="{C3AC5760-E482-6644-A7D9-802DE99CB920}">
      <dsp:nvSpPr>
        <dsp:cNvPr id="0" name=""/>
        <dsp:cNvSpPr/>
      </dsp:nvSpPr>
      <dsp:spPr>
        <a:xfrm>
          <a:off x="3816621" y="307718"/>
          <a:ext cx="1368314" cy="13683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VIB/US</a:t>
          </a:r>
        </a:p>
      </dsp:txBody>
      <dsp:txXfrm>
        <a:off x="4017006" y="508103"/>
        <a:ext cx="967544" cy="967544"/>
      </dsp:txXfrm>
    </dsp:sp>
    <dsp:sp modelId="{646AC0FA-4087-0D4D-BC27-AC813373D9D0}">
      <dsp:nvSpPr>
        <dsp:cNvPr id="0" name=""/>
        <dsp:cNvSpPr/>
      </dsp:nvSpPr>
      <dsp:spPr>
        <a:xfrm>
          <a:off x="1809759" y="30406"/>
          <a:ext cx="4256978" cy="340558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30AA7-F805-2C48-84F4-4C3F9BE46CE1}">
      <dsp:nvSpPr>
        <dsp:cNvPr id="0" name=""/>
        <dsp:cNvSpPr/>
      </dsp:nvSpPr>
      <dsp:spPr>
        <a:xfrm>
          <a:off x="34610" y="570446"/>
          <a:ext cx="1007626" cy="3472310"/>
        </a:xfrm>
        <a:prstGeom prst="rect">
          <a:avLst/>
        </a:prstGeom>
        <a:solidFill>
          <a:srgbClr val="2796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97155" bIns="2159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</a:rPr>
            <a:t>7 main ways                                                                </a:t>
          </a:r>
          <a:endParaRPr lang="pl-PL" sz="1700" kern="1200" dirty="0">
            <a:latin typeface="+mn-lt"/>
          </a:endParaRPr>
        </a:p>
      </dsp:txBody>
      <dsp:txXfrm rot="16200000">
        <a:off x="-471771" y="1800187"/>
        <a:ext cx="2721465" cy="261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F5E76-DA78-C441-8EA0-D255360FD388}">
      <dsp:nvSpPr>
        <dsp:cNvPr id="0" name=""/>
        <dsp:cNvSpPr/>
      </dsp:nvSpPr>
      <dsp:spPr>
        <a:xfrm rot="10800000">
          <a:off x="1239088" y="1813"/>
          <a:ext cx="4036404" cy="8896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 err="1"/>
            <a:t>What</a:t>
          </a:r>
          <a:r>
            <a:rPr lang="pl-PL" sz="2800" kern="1200" dirty="0"/>
            <a:t> </a:t>
          </a:r>
          <a:r>
            <a:rPr lang="pl-PL" sz="2800" kern="1200" dirty="0" err="1"/>
            <a:t>is</a:t>
          </a:r>
          <a:r>
            <a:rPr lang="pl-PL" sz="2800" kern="1200" dirty="0"/>
            <a:t> </a:t>
          </a:r>
          <a:r>
            <a:rPr lang="pl-PL" sz="2800" kern="1200" dirty="0" err="1"/>
            <a:t>Reliability</a:t>
          </a:r>
          <a:r>
            <a:rPr lang="pl-PL" sz="2800" kern="1200" dirty="0"/>
            <a:t> ?</a:t>
          </a:r>
        </a:p>
      </dsp:txBody>
      <dsp:txXfrm rot="10800000">
        <a:off x="1461488" y="1813"/>
        <a:ext cx="3814004" cy="889602"/>
      </dsp:txXfrm>
    </dsp:sp>
    <dsp:sp modelId="{FEEEDC54-CA66-F84B-B0F7-86BEC53D03C1}">
      <dsp:nvSpPr>
        <dsp:cNvPr id="0" name=""/>
        <dsp:cNvSpPr/>
      </dsp:nvSpPr>
      <dsp:spPr>
        <a:xfrm>
          <a:off x="794287" y="1813"/>
          <a:ext cx="889602" cy="88960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6C79F-FC15-3443-8CF7-57AF25612FF4}">
      <dsp:nvSpPr>
        <dsp:cNvPr id="0" name=""/>
        <dsp:cNvSpPr/>
      </dsp:nvSpPr>
      <dsp:spPr>
        <a:xfrm rot="10800000">
          <a:off x="1239088" y="1156968"/>
          <a:ext cx="4036404" cy="8896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 err="1"/>
            <a:t>What</a:t>
          </a:r>
          <a:r>
            <a:rPr lang="pl-PL" sz="2800" kern="1200" dirty="0"/>
            <a:t> </a:t>
          </a:r>
          <a:r>
            <a:rPr lang="pl-PL" sz="2800" kern="1200" dirty="0" err="1"/>
            <a:t>is</a:t>
          </a:r>
          <a:r>
            <a:rPr lang="pl-PL" sz="2800" kern="1200" dirty="0"/>
            <a:t> the </a:t>
          </a:r>
          <a:r>
            <a:rPr lang="pl-PL" sz="2800" kern="1200" dirty="0" err="1"/>
            <a:t>Goal</a:t>
          </a:r>
          <a:r>
            <a:rPr lang="pl-PL" sz="2800" kern="1200" dirty="0"/>
            <a:t> ?</a:t>
          </a:r>
        </a:p>
      </dsp:txBody>
      <dsp:txXfrm rot="10800000">
        <a:off x="1461488" y="1156968"/>
        <a:ext cx="3814004" cy="889602"/>
      </dsp:txXfrm>
    </dsp:sp>
    <dsp:sp modelId="{EE4A359B-04AE-4947-A88A-A4DE30209DDE}">
      <dsp:nvSpPr>
        <dsp:cNvPr id="0" name=""/>
        <dsp:cNvSpPr/>
      </dsp:nvSpPr>
      <dsp:spPr>
        <a:xfrm>
          <a:off x="794287" y="1156968"/>
          <a:ext cx="889602" cy="88960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6AB47-962F-0A4A-B0B5-A6ADBD8E8E22}">
      <dsp:nvSpPr>
        <dsp:cNvPr id="0" name=""/>
        <dsp:cNvSpPr/>
      </dsp:nvSpPr>
      <dsp:spPr>
        <a:xfrm rot="10800000">
          <a:off x="1239088" y="2312123"/>
          <a:ext cx="4036404" cy="8896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 err="1"/>
            <a:t>Where</a:t>
          </a:r>
          <a:r>
            <a:rPr lang="pl-PL" sz="2800" kern="1200" dirty="0"/>
            <a:t> do we start ?</a:t>
          </a:r>
        </a:p>
      </dsp:txBody>
      <dsp:txXfrm rot="10800000">
        <a:off x="1461488" y="2312123"/>
        <a:ext cx="3814004" cy="889602"/>
      </dsp:txXfrm>
    </dsp:sp>
    <dsp:sp modelId="{E64209E9-334B-8C42-A498-7EBD2E21A095}">
      <dsp:nvSpPr>
        <dsp:cNvPr id="0" name=""/>
        <dsp:cNvSpPr/>
      </dsp:nvSpPr>
      <dsp:spPr>
        <a:xfrm>
          <a:off x="794287" y="2312123"/>
          <a:ext cx="889602" cy="88960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6A1C0-5434-6B48-8242-EA911C2A900A}">
      <dsp:nvSpPr>
        <dsp:cNvPr id="0" name=""/>
        <dsp:cNvSpPr/>
      </dsp:nvSpPr>
      <dsp:spPr>
        <a:xfrm rot="10800000">
          <a:off x="1239088" y="3467278"/>
          <a:ext cx="4036404" cy="8896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 err="1"/>
            <a:t>Challanges</a:t>
          </a:r>
          <a:endParaRPr lang="pl-PL" sz="2800" kern="1200" dirty="0"/>
        </a:p>
      </dsp:txBody>
      <dsp:txXfrm rot="10800000">
        <a:off x="1461488" y="3467278"/>
        <a:ext cx="3814004" cy="889602"/>
      </dsp:txXfrm>
    </dsp:sp>
    <dsp:sp modelId="{A85C13A6-D869-4B4B-A730-31C2028D4B62}">
      <dsp:nvSpPr>
        <dsp:cNvPr id="0" name=""/>
        <dsp:cNvSpPr/>
      </dsp:nvSpPr>
      <dsp:spPr>
        <a:xfrm>
          <a:off x="794287" y="3467278"/>
          <a:ext cx="889602" cy="88960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ED686-B23C-B842-914F-8F3B243878B3}">
      <dsp:nvSpPr>
        <dsp:cNvPr id="0" name=""/>
        <dsp:cNvSpPr/>
      </dsp:nvSpPr>
      <dsp:spPr>
        <a:xfrm>
          <a:off x="1402827" y="1578"/>
          <a:ext cx="3599996" cy="6282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>
              <a:latin typeface="Helvetica" pitchFamily="2" charset="0"/>
            </a:rPr>
            <a:t>Let</a:t>
          </a:r>
          <a:r>
            <a:rPr lang="pl-PL" sz="2000" kern="1200" dirty="0">
              <a:latin typeface="Helvetica" pitchFamily="2" charset="0"/>
            </a:rPr>
            <a:t> </a:t>
          </a:r>
          <a:r>
            <a:rPr lang="pl-PL" sz="2000" kern="1200" dirty="0" err="1">
              <a:latin typeface="Helvetica" pitchFamily="2" charset="0"/>
            </a:rPr>
            <a:t>it</a:t>
          </a:r>
          <a:r>
            <a:rPr lang="pl-PL" sz="2000" kern="1200" dirty="0">
              <a:latin typeface="Helvetica" pitchFamily="2" charset="0"/>
            </a:rPr>
            <a:t> </a:t>
          </a:r>
          <a:r>
            <a:rPr lang="pl-PL" sz="2000" kern="1200" dirty="0" err="1">
              <a:latin typeface="Helvetica" pitchFamily="2" charset="0"/>
            </a:rPr>
            <a:t>break</a:t>
          </a:r>
          <a:endParaRPr lang="pl-PL" sz="2000" kern="1200" dirty="0">
            <a:latin typeface="Helvetica" pitchFamily="2" charset="0"/>
          </a:endParaRPr>
        </a:p>
      </dsp:txBody>
      <dsp:txXfrm>
        <a:off x="1433496" y="32247"/>
        <a:ext cx="3538658" cy="566924"/>
      </dsp:txXfrm>
    </dsp:sp>
    <dsp:sp modelId="{90A00876-581A-F24F-95A0-0A8013AB118B}">
      <dsp:nvSpPr>
        <dsp:cNvPr id="0" name=""/>
        <dsp:cNvSpPr/>
      </dsp:nvSpPr>
      <dsp:spPr>
        <a:xfrm>
          <a:off x="1402827" y="663517"/>
          <a:ext cx="3599996" cy="6153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Exchange maint</a:t>
          </a:r>
          <a:r>
            <a:rPr lang="en-GB" sz="2000" kern="1200" dirty="0" err="1">
              <a:latin typeface="Helvetica" pitchFamily="2" charset="0"/>
            </a:rPr>
            <a:t>ain</a:t>
          </a:r>
          <a:r>
            <a:rPr lang="pl-PL" sz="2000" kern="1200" dirty="0">
              <a:latin typeface="Helvetica" pitchFamily="2" charset="0"/>
            </a:rPr>
            <a:t> parts on fixed periods</a:t>
          </a:r>
        </a:p>
      </dsp:txBody>
      <dsp:txXfrm>
        <a:off x="1432867" y="693557"/>
        <a:ext cx="3539916" cy="555298"/>
      </dsp:txXfrm>
    </dsp:sp>
    <dsp:sp modelId="{B2D6C8EE-CFCA-C64B-8196-4956F9600F2D}">
      <dsp:nvSpPr>
        <dsp:cNvPr id="0" name=""/>
        <dsp:cNvSpPr/>
      </dsp:nvSpPr>
      <dsp:spPr>
        <a:xfrm>
          <a:off x="1402827" y="1312570"/>
          <a:ext cx="3599996" cy="597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err="1">
              <a:latin typeface="Helvetica" pitchFamily="2" charset="0"/>
            </a:rPr>
            <a:t>Listen</a:t>
          </a:r>
          <a:r>
            <a:rPr lang="pl-PL" sz="2000" b="1" kern="1200" dirty="0">
              <a:latin typeface="Helvetica" pitchFamily="2" charset="0"/>
            </a:rPr>
            <a:t> to </a:t>
          </a:r>
          <a:r>
            <a:rPr lang="pl-PL" sz="2000" b="1" kern="1200" dirty="0" err="1">
              <a:latin typeface="Helvetica" pitchFamily="2" charset="0"/>
            </a:rPr>
            <a:t>machines</a:t>
          </a:r>
          <a:endParaRPr lang="pl-PL" sz="2000" kern="1200" dirty="0">
            <a:latin typeface="Helvetica" pitchFamily="2" charset="0"/>
          </a:endParaRPr>
        </a:p>
      </dsp:txBody>
      <dsp:txXfrm>
        <a:off x="1432012" y="1341755"/>
        <a:ext cx="3541626" cy="539489"/>
      </dsp:txXfrm>
    </dsp:sp>
    <dsp:sp modelId="{82323CFA-0D1D-3046-BA81-1751FCB29152}">
      <dsp:nvSpPr>
        <dsp:cNvPr id="0" name=""/>
        <dsp:cNvSpPr/>
      </dsp:nvSpPr>
      <dsp:spPr>
        <a:xfrm>
          <a:off x="1402827" y="1944106"/>
          <a:ext cx="3599996" cy="5759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>
              <a:latin typeface="Helvetica" pitchFamily="2" charset="0"/>
            </a:rPr>
            <a:t>Improve</a:t>
          </a:r>
          <a:r>
            <a:rPr lang="pl-PL" sz="2000" kern="1200" dirty="0">
              <a:latin typeface="Helvetica" pitchFamily="2" charset="0"/>
            </a:rPr>
            <a:t> </a:t>
          </a:r>
          <a:r>
            <a:rPr lang="pl-PL" sz="2000" kern="1200" dirty="0" err="1">
              <a:latin typeface="Helvetica" pitchFamily="2" charset="0"/>
            </a:rPr>
            <a:t>their</a:t>
          </a:r>
          <a:r>
            <a:rPr lang="pl-PL" sz="2000" kern="1200" dirty="0">
              <a:latin typeface="Helvetica" pitchFamily="2" charset="0"/>
            </a:rPr>
            <a:t> </a:t>
          </a:r>
          <a:r>
            <a:rPr lang="pl-PL" sz="2000" kern="1200" dirty="0" err="1">
              <a:latin typeface="Helvetica" pitchFamily="2" charset="0"/>
            </a:rPr>
            <a:t>operation</a:t>
          </a:r>
          <a:endParaRPr lang="pl-PL" sz="2000" kern="1200" dirty="0">
            <a:latin typeface="Helvetica" pitchFamily="2" charset="0"/>
          </a:endParaRPr>
        </a:p>
      </dsp:txBody>
      <dsp:txXfrm>
        <a:off x="1430945" y="1972224"/>
        <a:ext cx="3543760" cy="5197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050BD-8A51-0C44-BCBB-ED439BB779CD}">
      <dsp:nvSpPr>
        <dsp:cNvPr id="0" name=""/>
        <dsp:cNvSpPr/>
      </dsp:nvSpPr>
      <dsp:spPr>
        <a:xfrm>
          <a:off x="1442938" y="0"/>
          <a:ext cx="3599999" cy="6062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Run to </a:t>
          </a:r>
          <a:r>
            <a:rPr lang="pl-PL" sz="2000" kern="1200" dirty="0" err="1">
              <a:latin typeface="Helvetica" pitchFamily="2" charset="0"/>
            </a:rPr>
            <a:t>Failure</a:t>
          </a:r>
          <a:endParaRPr lang="pl-PL" sz="2000" kern="1200" dirty="0">
            <a:latin typeface="Helvetica" pitchFamily="2" charset="0"/>
          </a:endParaRPr>
        </a:p>
      </dsp:txBody>
      <dsp:txXfrm>
        <a:off x="1472530" y="29592"/>
        <a:ext cx="3540815" cy="547019"/>
      </dsp:txXfrm>
    </dsp:sp>
    <dsp:sp modelId="{2CB2106A-39C2-6C43-BA0D-9B9E8F79B7A1}">
      <dsp:nvSpPr>
        <dsp:cNvPr id="0" name=""/>
        <dsp:cNvSpPr/>
      </dsp:nvSpPr>
      <dsp:spPr>
        <a:xfrm>
          <a:off x="1455314" y="641528"/>
          <a:ext cx="3599999" cy="5961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Prevent</a:t>
          </a:r>
          <a:r>
            <a:rPr lang="en-GB" sz="2000" kern="1200" dirty="0">
              <a:latin typeface="Helvetica" pitchFamily="2" charset="0"/>
            </a:rPr>
            <a:t>at</a:t>
          </a:r>
          <a:r>
            <a:rPr lang="pl-PL" sz="2000" kern="1200" dirty="0">
              <a:latin typeface="Helvetica" pitchFamily="2" charset="0"/>
            </a:rPr>
            <a:t>ive Maintenance</a:t>
          </a:r>
        </a:p>
      </dsp:txBody>
      <dsp:txXfrm>
        <a:off x="1484416" y="670630"/>
        <a:ext cx="3541795" cy="537947"/>
      </dsp:txXfrm>
    </dsp:sp>
    <dsp:sp modelId="{3875E670-5436-6046-8BFE-0E002C77D02A}">
      <dsp:nvSpPr>
        <dsp:cNvPr id="0" name=""/>
        <dsp:cNvSpPr/>
      </dsp:nvSpPr>
      <dsp:spPr>
        <a:xfrm>
          <a:off x="1455314" y="1271546"/>
          <a:ext cx="3599999" cy="5853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Predictive Main</a:t>
          </a:r>
          <a:r>
            <a:rPr lang="en-GB" sz="2000" kern="1200" dirty="0">
              <a:latin typeface="Helvetica" pitchFamily="2" charset="0"/>
            </a:rPr>
            <a:t>t</a:t>
          </a:r>
          <a:r>
            <a:rPr lang="pl-PL" sz="2000" kern="1200" dirty="0">
              <a:latin typeface="Helvetica" pitchFamily="2" charset="0"/>
            </a:rPr>
            <a:t>enance</a:t>
          </a:r>
        </a:p>
      </dsp:txBody>
      <dsp:txXfrm>
        <a:off x="1483890" y="1300122"/>
        <a:ext cx="3542847" cy="528223"/>
      </dsp:txXfrm>
    </dsp:sp>
    <dsp:sp modelId="{945373FE-BE67-C542-83F9-B16260BEB740}">
      <dsp:nvSpPr>
        <dsp:cNvPr id="0" name=""/>
        <dsp:cNvSpPr/>
      </dsp:nvSpPr>
      <dsp:spPr>
        <a:xfrm>
          <a:off x="1455314" y="1890788"/>
          <a:ext cx="3599999" cy="576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Proactive Mai</a:t>
          </a:r>
          <a:r>
            <a:rPr lang="en-GB" sz="2000" kern="1200" dirty="0">
              <a:latin typeface="Helvetica" pitchFamily="2" charset="0"/>
            </a:rPr>
            <a:t>n</a:t>
          </a:r>
          <a:r>
            <a:rPr lang="pl-PL" sz="2000" kern="1200" dirty="0">
              <a:latin typeface="Helvetica" pitchFamily="2" charset="0"/>
            </a:rPr>
            <a:t>tenance</a:t>
          </a:r>
        </a:p>
      </dsp:txBody>
      <dsp:txXfrm>
        <a:off x="1483432" y="1918906"/>
        <a:ext cx="3543763" cy="5197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050BD-8A51-0C44-BCBB-ED439BB779CD}">
      <dsp:nvSpPr>
        <dsp:cNvPr id="0" name=""/>
        <dsp:cNvSpPr/>
      </dsp:nvSpPr>
      <dsp:spPr>
        <a:xfrm>
          <a:off x="1442938" y="0"/>
          <a:ext cx="3599999" cy="6062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Helvetica" pitchFamily="2" charset="0"/>
            </a:rPr>
            <a:t>Carpe </a:t>
          </a:r>
          <a:r>
            <a:rPr lang="pl-PL" sz="1800" kern="1200" dirty="0" err="1">
              <a:latin typeface="Helvetica" pitchFamily="2" charset="0"/>
            </a:rPr>
            <a:t>diem</a:t>
          </a:r>
          <a:r>
            <a:rPr lang="pl-PL" sz="1800" kern="1200" dirty="0">
              <a:latin typeface="Helvetica" pitchFamily="2" charset="0"/>
            </a:rPr>
            <a:t> and … </a:t>
          </a:r>
          <a:r>
            <a:rPr lang="pl-PL" sz="1800" kern="1200" dirty="0" err="1">
              <a:latin typeface="Helvetica" pitchFamily="2" charset="0"/>
            </a:rPr>
            <a:t>doctor</a:t>
          </a:r>
          <a:r>
            <a:rPr lang="pl-PL" sz="1800" kern="1200" dirty="0">
              <a:latin typeface="Helvetica" pitchFamily="2" charset="0"/>
            </a:rPr>
            <a:t> </a:t>
          </a:r>
          <a:r>
            <a:rPr lang="pl-PL" sz="1800" kern="1200" dirty="0" err="1">
              <a:latin typeface="Helvetica" pitchFamily="2" charset="0"/>
            </a:rPr>
            <a:t>help</a:t>
          </a:r>
          <a:r>
            <a:rPr lang="pl-PL" sz="1800" kern="1200" dirty="0">
              <a:latin typeface="Helvetica" pitchFamily="2" charset="0"/>
            </a:rPr>
            <a:t> !!</a:t>
          </a:r>
        </a:p>
      </dsp:txBody>
      <dsp:txXfrm>
        <a:off x="1472530" y="29592"/>
        <a:ext cx="3540815" cy="547019"/>
      </dsp:txXfrm>
    </dsp:sp>
    <dsp:sp modelId="{2CB2106A-39C2-6C43-BA0D-9B9E8F79B7A1}">
      <dsp:nvSpPr>
        <dsp:cNvPr id="0" name=""/>
        <dsp:cNvSpPr/>
      </dsp:nvSpPr>
      <dsp:spPr>
        <a:xfrm>
          <a:off x="1455314" y="641528"/>
          <a:ext cx="3599999" cy="596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Helvetica" pitchFamily="2" charset="0"/>
            </a:rPr>
            <a:t>Take </a:t>
          </a:r>
          <a:r>
            <a:rPr lang="pl-PL" sz="1800" kern="1200" dirty="0" err="1">
              <a:latin typeface="Helvetica" pitchFamily="2" charset="0"/>
            </a:rPr>
            <a:t>pills</a:t>
          </a:r>
          <a:r>
            <a:rPr lang="pl-PL" sz="1800" kern="1200" dirty="0">
              <a:latin typeface="Helvetica" pitchFamily="2" charset="0"/>
            </a:rPr>
            <a:t>, </a:t>
          </a:r>
          <a:r>
            <a:rPr lang="pl-PL" sz="1800" kern="1200" dirty="0" err="1">
              <a:latin typeface="Helvetica" pitchFamily="2" charset="0"/>
            </a:rPr>
            <a:t>fix</a:t>
          </a:r>
          <a:r>
            <a:rPr lang="pl-PL" sz="1800" kern="1200" dirty="0">
              <a:latin typeface="Helvetica" pitchFamily="2" charset="0"/>
            </a:rPr>
            <a:t> </a:t>
          </a:r>
          <a:r>
            <a:rPr lang="pl-PL" sz="1800" kern="1200" dirty="0" err="1">
              <a:latin typeface="Helvetica" pitchFamily="2" charset="0"/>
            </a:rPr>
            <a:t>teeth</a:t>
          </a:r>
          <a:r>
            <a:rPr lang="pl-PL" sz="1800" kern="1200" dirty="0">
              <a:latin typeface="Helvetica" pitchFamily="2" charset="0"/>
            </a:rPr>
            <a:t>, </a:t>
          </a:r>
          <a:r>
            <a:rPr lang="pl-PL" sz="1800" kern="1200" dirty="0" err="1">
              <a:latin typeface="Helvetica" pitchFamily="2" charset="0"/>
            </a:rPr>
            <a:t>etc</a:t>
          </a:r>
          <a:endParaRPr lang="pl-PL" sz="1800" kern="1200" dirty="0">
            <a:latin typeface="Helvetica" pitchFamily="2" charset="0"/>
          </a:endParaRPr>
        </a:p>
      </dsp:txBody>
      <dsp:txXfrm>
        <a:off x="1484416" y="670630"/>
        <a:ext cx="3541795" cy="537947"/>
      </dsp:txXfrm>
    </dsp:sp>
    <dsp:sp modelId="{3875E670-5436-6046-8BFE-0E002C77D02A}">
      <dsp:nvSpPr>
        <dsp:cNvPr id="0" name=""/>
        <dsp:cNvSpPr/>
      </dsp:nvSpPr>
      <dsp:spPr>
        <a:xfrm>
          <a:off x="1455314" y="1271546"/>
          <a:ext cx="3599999" cy="585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Helvetica" pitchFamily="2" charset="0"/>
            </a:rPr>
            <a:t>Buy a pulsometer and install performa</a:t>
          </a:r>
          <a:r>
            <a:rPr lang="en-GB" sz="1600" kern="1200" dirty="0">
              <a:latin typeface="Helvetica" pitchFamily="2" charset="0"/>
            </a:rPr>
            <a:t>n</a:t>
          </a:r>
          <a:r>
            <a:rPr lang="pl-PL" sz="1600" kern="1200" dirty="0">
              <a:latin typeface="Helvetica" pitchFamily="2" charset="0"/>
            </a:rPr>
            <a:t>ce tracking App</a:t>
          </a:r>
        </a:p>
      </dsp:txBody>
      <dsp:txXfrm>
        <a:off x="1483890" y="1300122"/>
        <a:ext cx="3542847" cy="528223"/>
      </dsp:txXfrm>
    </dsp:sp>
    <dsp:sp modelId="{945373FE-BE67-C542-83F9-B16260BEB740}">
      <dsp:nvSpPr>
        <dsp:cNvPr id="0" name=""/>
        <dsp:cNvSpPr/>
      </dsp:nvSpPr>
      <dsp:spPr>
        <a:xfrm>
          <a:off x="1455314" y="1890788"/>
          <a:ext cx="3599999" cy="576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Helvetica" pitchFamily="2" charset="0"/>
            </a:rPr>
            <a:t>Do not </a:t>
          </a:r>
          <a:r>
            <a:rPr lang="pl-PL" sz="1600" kern="1200" dirty="0" err="1">
              <a:latin typeface="Helvetica" pitchFamily="2" charset="0"/>
            </a:rPr>
            <a:t>ignore</a:t>
          </a:r>
          <a:r>
            <a:rPr lang="pl-PL" sz="1600" kern="1200" dirty="0">
              <a:latin typeface="Helvetica" pitchFamily="2" charset="0"/>
            </a:rPr>
            <a:t> </a:t>
          </a:r>
          <a:r>
            <a:rPr lang="pl-PL" sz="1600" kern="1200" dirty="0" err="1">
              <a:latin typeface="Helvetica" pitchFamily="2" charset="0"/>
            </a:rPr>
            <a:t>any</a:t>
          </a:r>
          <a:r>
            <a:rPr lang="pl-PL" sz="1600" kern="1200" dirty="0">
              <a:latin typeface="Helvetica" pitchFamily="2" charset="0"/>
            </a:rPr>
            <a:t> </a:t>
          </a:r>
          <a:r>
            <a:rPr lang="pl-PL" sz="1600" kern="1200" dirty="0" err="1">
              <a:latin typeface="Helvetica" pitchFamily="2" charset="0"/>
            </a:rPr>
            <a:t>symptoms</a:t>
          </a:r>
          <a:r>
            <a:rPr lang="pl-PL" sz="1600" kern="1200" dirty="0">
              <a:latin typeface="Helvetica" pitchFamily="2" charset="0"/>
            </a:rPr>
            <a:t> and </a:t>
          </a:r>
          <a:r>
            <a:rPr lang="pl-PL" sz="1600" kern="1200" dirty="0" err="1">
              <a:latin typeface="Helvetica" pitchFamily="2" charset="0"/>
            </a:rPr>
            <a:t>perform</a:t>
          </a:r>
          <a:r>
            <a:rPr lang="pl-PL" sz="1600" kern="1200" dirty="0">
              <a:latin typeface="Helvetica" pitchFamily="2" charset="0"/>
            </a:rPr>
            <a:t> </a:t>
          </a:r>
          <a:r>
            <a:rPr lang="pl-PL" sz="1600" kern="1200" dirty="0" err="1">
              <a:latin typeface="Helvetica" pitchFamily="2" charset="0"/>
            </a:rPr>
            <a:t>actions</a:t>
          </a:r>
          <a:endParaRPr lang="pl-PL" sz="1600" kern="1200" dirty="0">
            <a:latin typeface="Helvetica" pitchFamily="2" charset="0"/>
          </a:endParaRPr>
        </a:p>
      </dsp:txBody>
      <dsp:txXfrm>
        <a:off x="1483432" y="1918906"/>
        <a:ext cx="3543763" cy="519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436FA-8A1E-2343-A3C8-4BAEBD823925}">
      <dsp:nvSpPr>
        <dsp:cNvPr id="0" name=""/>
        <dsp:cNvSpPr/>
      </dsp:nvSpPr>
      <dsp:spPr>
        <a:xfrm flipV="1">
          <a:off x="-49173" y="4118881"/>
          <a:ext cx="98346" cy="1439322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A232B-A11D-8344-833E-E0E4BB007D07}">
      <dsp:nvSpPr>
        <dsp:cNvPr id="0" name=""/>
        <dsp:cNvSpPr/>
      </dsp:nvSpPr>
      <dsp:spPr>
        <a:xfrm flipH="1" flipV="1">
          <a:off x="4378626" y="2065307"/>
          <a:ext cx="59008" cy="644046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9F4EA-D7D5-1540-A8AA-813512243295}">
      <dsp:nvSpPr>
        <dsp:cNvPr id="0" name=""/>
        <dsp:cNvSpPr/>
      </dsp:nvSpPr>
      <dsp:spPr>
        <a:xfrm flipH="1" flipV="1">
          <a:off x="3955839" y="2534809"/>
          <a:ext cx="216321" cy="349047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E3152-AFAA-1043-9AA5-41E0CE346F0F}">
      <dsp:nvSpPr>
        <dsp:cNvPr id="0" name=""/>
        <dsp:cNvSpPr/>
      </dsp:nvSpPr>
      <dsp:spPr>
        <a:xfrm flipH="1" flipV="1">
          <a:off x="3808360" y="2407000"/>
          <a:ext cx="511278" cy="604666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8D100-823D-B943-BABA-4CC01EFA8C11}">
      <dsp:nvSpPr>
        <dsp:cNvPr id="0" name=""/>
        <dsp:cNvSpPr/>
      </dsp:nvSpPr>
      <dsp:spPr>
        <a:xfrm>
          <a:off x="3104554" y="1749888"/>
          <a:ext cx="1918890" cy="1918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Disjointed</a:t>
          </a:r>
          <a:endParaRPr lang="pl-PL" sz="2400" kern="1200" dirty="0"/>
        </a:p>
      </dsp:txBody>
      <dsp:txXfrm>
        <a:off x="3385569" y="2030903"/>
        <a:ext cx="1356860" cy="1356860"/>
      </dsp:txXfrm>
    </dsp:sp>
    <dsp:sp modelId="{4E42F50F-C4C5-9A48-A882-8118D6646086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Management</a:t>
          </a:r>
        </a:p>
      </dsp:txBody>
      <dsp:txXfrm>
        <a:off x="3589098" y="199168"/>
        <a:ext cx="949803" cy="949803"/>
      </dsp:txXfrm>
    </dsp:sp>
    <dsp:sp modelId="{F1C02D06-5B3F-EE49-AD91-08252CFC0CF0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 err="1"/>
            <a:t>Mechanics</a:t>
          </a:r>
          <a:endParaRPr lang="pl-PL" sz="1300" kern="1200" dirty="0"/>
        </a:p>
      </dsp:txBody>
      <dsp:txXfrm>
        <a:off x="5624361" y="2234431"/>
        <a:ext cx="949803" cy="949803"/>
      </dsp:txXfrm>
    </dsp:sp>
    <dsp:sp modelId="{438B125B-A4DB-B246-B71F-1585A142DE0A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 err="1"/>
            <a:t>Electricians</a:t>
          </a:r>
          <a:endParaRPr lang="pl-PL" sz="1300" kern="1200" dirty="0"/>
        </a:p>
      </dsp:txBody>
      <dsp:txXfrm>
        <a:off x="3589098" y="4269695"/>
        <a:ext cx="949803" cy="949803"/>
      </dsp:txXfrm>
    </dsp:sp>
    <dsp:sp modelId="{C4F87FB0-FF8D-8042-9D6A-79E7E0719906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 err="1"/>
            <a:t>Maintenance</a:t>
          </a:r>
          <a:r>
            <a:rPr lang="pl-PL" sz="1300" kern="1200" dirty="0"/>
            <a:t> Manager</a:t>
          </a:r>
        </a:p>
      </dsp:txBody>
      <dsp:txXfrm>
        <a:off x="1553834" y="2234431"/>
        <a:ext cx="949803" cy="9498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436FA-8A1E-2343-A3C8-4BAEBD823925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A232B-A11D-8344-833E-E0E4BB007D07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4FD4C-1613-6442-8DF2-BE58BEAC3AF6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9F4EA-D7D5-1540-A8AA-813512243295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E3152-AFAA-1043-9AA5-41E0CE346F0F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8D100-823D-B943-BABA-4CC01EFA8C11}">
      <dsp:nvSpPr>
        <dsp:cNvPr id="0" name=""/>
        <dsp:cNvSpPr/>
      </dsp:nvSpPr>
      <dsp:spPr>
        <a:xfrm>
          <a:off x="3038078" y="1872401"/>
          <a:ext cx="2051843" cy="2051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Together</a:t>
          </a:r>
          <a:r>
            <a:rPr lang="pl-PL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Connected</a:t>
          </a:r>
          <a:endParaRPr lang="pl-PL" sz="2400" kern="1200" dirty="0"/>
        </a:p>
      </dsp:txBody>
      <dsp:txXfrm>
        <a:off x="3338563" y="2172886"/>
        <a:ext cx="1450873" cy="1450873"/>
      </dsp:txXfrm>
    </dsp:sp>
    <dsp:sp modelId="{4E42F50F-C4C5-9A48-A882-8118D6646086}">
      <dsp:nvSpPr>
        <dsp:cNvPr id="0" name=""/>
        <dsp:cNvSpPr/>
      </dsp:nvSpPr>
      <dsp:spPr>
        <a:xfrm>
          <a:off x="3345854" y="1626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Management</a:t>
          </a:r>
        </a:p>
      </dsp:txBody>
      <dsp:txXfrm>
        <a:off x="3556194" y="211966"/>
        <a:ext cx="1015610" cy="1015610"/>
      </dsp:txXfrm>
    </dsp:sp>
    <dsp:sp modelId="{F1C02D06-5B3F-EE49-AD91-08252CFC0CF0}">
      <dsp:nvSpPr>
        <dsp:cNvPr id="0" name=""/>
        <dsp:cNvSpPr/>
      </dsp:nvSpPr>
      <dsp:spPr>
        <a:xfrm>
          <a:off x="5417780" y="1506968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Mechanics</a:t>
          </a:r>
          <a:endParaRPr lang="pl-PL" sz="1400" kern="1200" dirty="0"/>
        </a:p>
      </dsp:txBody>
      <dsp:txXfrm>
        <a:off x="5628120" y="1717308"/>
        <a:ext cx="1015610" cy="1015610"/>
      </dsp:txXfrm>
    </dsp:sp>
    <dsp:sp modelId="{D26B9665-7CA7-B348-AAFF-29390C0823D1}">
      <dsp:nvSpPr>
        <dsp:cNvPr id="0" name=""/>
        <dsp:cNvSpPr/>
      </dsp:nvSpPr>
      <dsp:spPr>
        <a:xfrm>
          <a:off x="4626375" y="3942663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Reliability</a:t>
          </a:r>
          <a:r>
            <a:rPr lang="pl-PL" sz="1400" kern="1200" dirty="0"/>
            <a:t> </a:t>
          </a:r>
          <a:r>
            <a:rPr lang="pl-PL" sz="1400" kern="1200" dirty="0" err="1"/>
            <a:t>Engineer</a:t>
          </a:r>
          <a:endParaRPr lang="pl-PL" sz="1400" kern="1200" dirty="0"/>
        </a:p>
      </dsp:txBody>
      <dsp:txXfrm>
        <a:off x="4836715" y="4153003"/>
        <a:ext cx="1015610" cy="1015610"/>
      </dsp:txXfrm>
    </dsp:sp>
    <dsp:sp modelId="{438B125B-A4DB-B246-B71F-1585A142DE0A}">
      <dsp:nvSpPr>
        <dsp:cNvPr id="0" name=""/>
        <dsp:cNvSpPr/>
      </dsp:nvSpPr>
      <dsp:spPr>
        <a:xfrm>
          <a:off x="2065334" y="3942663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Electrician</a:t>
          </a:r>
          <a:endParaRPr lang="pl-PL" sz="1400" kern="1200" dirty="0"/>
        </a:p>
      </dsp:txBody>
      <dsp:txXfrm>
        <a:off x="2275674" y="4153003"/>
        <a:ext cx="1015610" cy="1015610"/>
      </dsp:txXfrm>
    </dsp:sp>
    <dsp:sp modelId="{C4F87FB0-FF8D-8042-9D6A-79E7E0719906}">
      <dsp:nvSpPr>
        <dsp:cNvPr id="0" name=""/>
        <dsp:cNvSpPr/>
      </dsp:nvSpPr>
      <dsp:spPr>
        <a:xfrm>
          <a:off x="1273929" y="1506968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Maintenance</a:t>
          </a:r>
          <a:r>
            <a:rPr lang="pl-PL" sz="1400" kern="1200" dirty="0"/>
            <a:t> Manager</a:t>
          </a:r>
        </a:p>
      </dsp:txBody>
      <dsp:txXfrm>
        <a:off x="1484269" y="1717308"/>
        <a:ext cx="1015610" cy="10156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58020-F0FF-4044-A610-B75A19DB87C3}">
      <dsp:nvSpPr>
        <dsp:cNvPr id="0" name=""/>
        <dsp:cNvSpPr/>
      </dsp:nvSpPr>
      <dsp:spPr>
        <a:xfrm>
          <a:off x="1911391" y="263"/>
          <a:ext cx="2867086" cy="10269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solidFill>
                <a:schemeClr val="accent1">
                  <a:lumMod val="75000"/>
                </a:schemeClr>
              </a:solidFill>
            </a:rPr>
            <a:t>Training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 err="1">
              <a:solidFill>
                <a:schemeClr val="accent1">
                  <a:lumMod val="75000"/>
                </a:schemeClr>
              </a:solidFill>
            </a:rPr>
            <a:t>Involvement</a:t>
          </a:r>
          <a:endParaRPr lang="pl-PL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911391" y="128638"/>
        <a:ext cx="2481962" cy="770248"/>
      </dsp:txXfrm>
    </dsp:sp>
    <dsp:sp modelId="{8EE44DCE-374F-AB4B-9865-53AD8A3810CC}">
      <dsp:nvSpPr>
        <dsp:cNvPr id="0" name=""/>
        <dsp:cNvSpPr/>
      </dsp:nvSpPr>
      <dsp:spPr>
        <a:xfrm>
          <a:off x="0" y="263"/>
          <a:ext cx="1911391" cy="1026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People</a:t>
          </a:r>
        </a:p>
      </dsp:txBody>
      <dsp:txXfrm>
        <a:off x="50134" y="50397"/>
        <a:ext cx="1811123" cy="926730"/>
      </dsp:txXfrm>
    </dsp:sp>
    <dsp:sp modelId="{F12F2600-C950-D745-A44B-C159738E64D2}">
      <dsp:nvSpPr>
        <dsp:cNvPr id="0" name=""/>
        <dsp:cNvSpPr/>
      </dsp:nvSpPr>
      <dsp:spPr>
        <a:xfrm>
          <a:off x="1911391" y="1129961"/>
          <a:ext cx="2867086" cy="10269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 err="1">
              <a:solidFill>
                <a:schemeClr val="accent1">
                  <a:lumMod val="75000"/>
                </a:schemeClr>
              </a:solidFill>
            </a:rPr>
            <a:t>Planned</a:t>
          </a:r>
          <a:endParaRPr lang="pl-PL" sz="2400" kern="1200" dirty="0">
            <a:solidFill>
              <a:schemeClr val="accent1">
                <a:lumMod val="75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 err="1">
              <a:solidFill>
                <a:schemeClr val="accent1">
                  <a:lumMod val="75000"/>
                </a:schemeClr>
              </a:solidFill>
            </a:rPr>
            <a:t>Reviewed</a:t>
          </a:r>
          <a:endParaRPr lang="pl-PL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911391" y="1258336"/>
        <a:ext cx="2481962" cy="770248"/>
      </dsp:txXfrm>
    </dsp:sp>
    <dsp:sp modelId="{1576A371-BB86-5E47-8E0B-AE87B5A19B42}">
      <dsp:nvSpPr>
        <dsp:cNvPr id="0" name=""/>
        <dsp:cNvSpPr/>
      </dsp:nvSpPr>
      <dsp:spPr>
        <a:xfrm>
          <a:off x="0" y="1129961"/>
          <a:ext cx="1911391" cy="1026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/>
            <a:t>Processes</a:t>
          </a:r>
          <a:endParaRPr lang="pl-PL" sz="2900" kern="1200" dirty="0"/>
        </a:p>
      </dsp:txBody>
      <dsp:txXfrm>
        <a:off x="50134" y="1180095"/>
        <a:ext cx="1811123" cy="9267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106A-39C2-6C43-BA0D-9B9E8F79B7A1}">
      <dsp:nvSpPr>
        <dsp:cNvPr id="0" name=""/>
        <dsp:cNvSpPr/>
      </dsp:nvSpPr>
      <dsp:spPr>
        <a:xfrm>
          <a:off x="1882116" y="1186932"/>
          <a:ext cx="5409763" cy="574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Prevent</a:t>
          </a:r>
          <a:r>
            <a:rPr lang="en-GB" sz="2000" kern="1200" dirty="0">
              <a:latin typeface="Helvetica" pitchFamily="2" charset="0"/>
            </a:rPr>
            <a:t>at</a:t>
          </a:r>
          <a:r>
            <a:rPr lang="pl-PL" sz="2000" kern="1200" dirty="0">
              <a:latin typeface="Helvetica" pitchFamily="2" charset="0"/>
            </a:rPr>
            <a:t>ive Maintenance</a:t>
          </a:r>
        </a:p>
      </dsp:txBody>
      <dsp:txXfrm>
        <a:off x="1910165" y="1214981"/>
        <a:ext cx="5353665" cy="518498"/>
      </dsp:txXfrm>
    </dsp:sp>
    <dsp:sp modelId="{3875E670-5436-6046-8BFE-0E002C77D02A}">
      <dsp:nvSpPr>
        <dsp:cNvPr id="0" name=""/>
        <dsp:cNvSpPr/>
      </dsp:nvSpPr>
      <dsp:spPr>
        <a:xfrm>
          <a:off x="0" y="0"/>
          <a:ext cx="3754906" cy="5642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Predictive Main</a:t>
          </a:r>
          <a:r>
            <a:rPr lang="en-GB" sz="2000" kern="1200" dirty="0">
              <a:latin typeface="Helvetica" pitchFamily="2" charset="0"/>
            </a:rPr>
            <a:t>t</a:t>
          </a:r>
          <a:r>
            <a:rPr lang="pl-PL" sz="2000" kern="1200" dirty="0">
              <a:latin typeface="Helvetica" pitchFamily="2" charset="0"/>
            </a:rPr>
            <a:t>enance</a:t>
          </a:r>
        </a:p>
      </dsp:txBody>
      <dsp:txXfrm>
        <a:off x="27542" y="27542"/>
        <a:ext cx="3699822" cy="509126"/>
      </dsp:txXfrm>
    </dsp:sp>
    <dsp:sp modelId="{945373FE-BE67-C542-83F9-B16260BEB740}">
      <dsp:nvSpPr>
        <dsp:cNvPr id="0" name=""/>
        <dsp:cNvSpPr/>
      </dsp:nvSpPr>
      <dsp:spPr>
        <a:xfrm>
          <a:off x="6029714" y="16649"/>
          <a:ext cx="3753885" cy="5551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Helvetica" pitchFamily="2" charset="0"/>
            </a:rPr>
            <a:t>Proactive Mai</a:t>
          </a:r>
          <a:r>
            <a:rPr lang="en-GB" sz="2000" kern="1200" dirty="0">
              <a:latin typeface="Helvetica" pitchFamily="2" charset="0"/>
            </a:rPr>
            <a:t>n</a:t>
          </a:r>
          <a:r>
            <a:rPr lang="pl-PL" sz="2000" kern="1200" dirty="0">
              <a:latin typeface="Helvetica" pitchFamily="2" charset="0"/>
            </a:rPr>
            <a:t>tenance</a:t>
          </a:r>
        </a:p>
      </dsp:txBody>
      <dsp:txXfrm>
        <a:off x="6056815" y="43750"/>
        <a:ext cx="3699683" cy="500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F7F36-493F-2047-B7D6-C16D6B05D165}" type="datetimeFigureOut">
              <a:rPr lang="pl-PL" smtClean="0"/>
              <a:t>3.05.2023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64C29-F0B5-C048-982B-4746BCB82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3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D4BA-257C-4F9C-8217-D2E8D64B572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80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D4BA-257C-4F9C-8217-D2E8D64B5725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2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D4BA-257C-4F9C-8217-D2E8D64B5725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64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D4BA-257C-4F9C-8217-D2E8D64B572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572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D4BA-257C-4F9C-8217-D2E8D64B5725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453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D4BA-257C-4F9C-8217-D2E8D64B572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18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F3C698-73C3-324C-AEF7-9BC78EDFA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68FD185-983D-2446-BA2F-E2DDB1865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ECD594-88F4-4C4F-AA72-F8E4E475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F5D6E3-1E8C-3044-AFC4-A7CEF60D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F61938-8728-9143-A105-E6E801A9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61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4B1832-EE97-5541-ADA5-FB8017D7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ABF64E8-D2D5-3342-8C38-67F9855BD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C4713C-AB09-DE47-8D3B-5261C5E0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F36D882-3ABD-994F-8E28-31B96D91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12EEFA-75B3-794E-AC8B-072D4935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461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DEBA34C-A046-D64A-85D1-C0C759905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F1C6A4C-2EB1-6C48-A8B2-0872B8DBE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E686C3-3E4C-A843-B341-FBE2F6F1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C50554-63B3-1941-855E-6AC1919C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7A1233-601A-2F4B-89A1-E10AC262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138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92CF46C7-3CB9-4215-A145-3CA8EF81EF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0E08BFF4-FB12-DB20-BF8B-781FC755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9745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31BC15-1AAC-1442-824F-3FC517A9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4D289A-28B8-3746-BC0F-E64B8F878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BF69BBA-358A-B54C-936C-C267AE22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A5C6A8-2718-884D-B505-3E67CBE6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C8ED66-11B0-C347-A797-01D6FC52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81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FE33A0-CF11-BD40-8D6A-4775080C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E4831E-0C7D-CA46-8BB5-F9400C700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C17D0E-2AFD-3646-95D3-532BF764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F93078-EFBB-CA4A-98DC-82AE0391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E10D17-8B6C-074A-B7B7-7A041C85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45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F93A3B-B41D-8C40-AF93-DB53358C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712A40D-C28D-E84F-9AB9-FCA040171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B043E04-3C1D-2C42-9B29-469B3CD94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4FE4F9E-3CF8-D544-8712-F354BF51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1D362A9-2FF5-9F48-B494-CF7E6C99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FB130E8-336A-9E43-9710-D05C9ADB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26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B79D5F-27B4-1E42-81FC-EB621410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503D62-4876-EC4D-B2C9-42A70B78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28F7653-D2B0-FF45-B2EA-C5CB299F9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0611F91-49B6-0B47-984B-BEFBEAE52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0C78ADE-BED0-ED4E-82D4-46453687F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ED13DCD-DD70-2747-BE85-043841A1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BD67316-31C3-8448-8957-F429CF5B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267FC7E-9C95-A747-8351-DC957A2E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92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01083B-DD99-0D4D-9565-A0F8B1CA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04F727E-E1F6-AF4B-9FE2-A8F76EA97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27E3614-8617-B64C-8B29-B259C0FC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1CC84DB-C6C9-F947-B0A1-1E289CAB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813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662A02B-5D61-7B43-806D-46574D82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3386B68-BDBE-3B46-B90C-6C281B6F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981ADDE-6EDD-7F45-B7E1-9ADD9156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339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BCD91C-3FED-DF4A-9F88-1E592277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3D6651-4DF2-4541-9298-5FC916144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3D5160-E2D1-B144-B62D-D7432351E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1DF0B46-CB97-9C4F-8A67-3B676866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B5EBD13-C4DC-FA4C-8CBF-6EDEA17A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DA41752-901B-3841-8CD6-EE79E975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4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CBE2FF-8908-4345-8FC3-8C852590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5536010-79B3-E14E-BE7F-F12EB8D18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990DAC3-05E0-DD4A-814C-704A9569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CD91E4F-D13D-5D43-837A-96F20BB8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C4B48B8-5C67-9C4A-9815-59CBAE04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78ADB94-A312-934E-850F-45F6F16A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676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36F76D1-48FB-2745-B6E8-A488529FE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78D2AF7-A3EB-DD45-B272-EF83D37D1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9C5C67-3EB5-B647-9B3D-B46347777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CCC93-DD31-1842-B007-D503F56978E5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4A3CC5-B962-C64E-B4AC-4534DFA88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C37D8F-E321-2B48-8B41-8BCFC0A5B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435AC-52DC-A142-A9BE-01B4E252E793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6B97212-2DDE-2C36-0A17-30379E392A7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80002" y="170379"/>
            <a:ext cx="973729" cy="3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diagramDrawing" Target="../diagrams/drawing11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diagramColors" Target="../diagrams/colors1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emf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49.png"/><Relationship Id="rId10" Type="http://schemas.openxmlformats.org/officeDocument/2006/relationships/diagramLayout" Target="../diagrams/layout11.xml"/><Relationship Id="rId4" Type="http://schemas.openxmlformats.org/officeDocument/2006/relationships/image" Target="../media/image48.png"/><Relationship Id="rId9" Type="http://schemas.openxmlformats.org/officeDocument/2006/relationships/diagramData" Target="../diagrams/data11.xml"/><Relationship Id="rId1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2.emf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2.emf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6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.em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CAD6385-B83F-934D-BF98-037B308E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772" y="4101422"/>
            <a:ext cx="9522941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Vibration </a:t>
            </a:r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ensors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eliability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000" b="1" dirty="0" err="1">
                <a:solidFill>
                  <a:schemeClr val="accent1">
                    <a:lumMod val="75000"/>
                  </a:schemeClr>
                </a:solidFill>
              </a:rPr>
              <a:t>Journey</a:t>
            </a:r>
            <a:endParaRPr lang="tr-T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F5D6DE-3A80-080F-3597-562879890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80" y="2031895"/>
            <a:ext cx="4223657" cy="16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4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GB" sz="4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What machines may talk about ?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C4CB2C9-A41C-504D-872D-8B66462CED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502725"/>
              </p:ext>
            </p:extLst>
          </p:nvPr>
        </p:nvGraphicFramePr>
        <p:xfrm>
          <a:off x="1791015" y="1627757"/>
          <a:ext cx="7876498" cy="486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Strzałka w prawo 11">
            <a:extLst>
              <a:ext uri="{FF2B5EF4-FFF2-40B4-BE49-F238E27FC236}">
                <a16:creationId xmlns:a16="http://schemas.microsoft.com/office/drawing/2014/main" id="{3B3747CD-411F-6F49-9421-5E5CD45444EA}"/>
              </a:ext>
            </a:extLst>
          </p:cNvPr>
          <p:cNvSpPr/>
          <p:nvPr/>
        </p:nvSpPr>
        <p:spPr>
          <a:xfrm>
            <a:off x="1495218" y="1627757"/>
            <a:ext cx="1851949" cy="532436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pole tekstowe 12">
            <a:extLst>
              <a:ext uri="{FF2B5EF4-FFF2-40B4-BE49-F238E27FC236}">
                <a16:creationId xmlns:a16="http://schemas.microsoft.com/office/drawing/2014/main" id="{6D295883-2633-CA4F-8CF0-86FBF549E052}"/>
              </a:ext>
            </a:extLst>
          </p:cNvPr>
          <p:cNvSpPr txBox="1"/>
          <p:nvPr/>
        </p:nvSpPr>
        <p:spPr>
          <a:xfrm>
            <a:off x="1495218" y="2160193"/>
            <a:ext cx="227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What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data ?</a:t>
            </a:r>
          </a:p>
        </p:txBody>
      </p:sp>
      <p:sp>
        <p:nvSpPr>
          <p:cNvPr id="21" name="Strzałka w prawo 13">
            <a:extLst>
              <a:ext uri="{FF2B5EF4-FFF2-40B4-BE49-F238E27FC236}">
                <a16:creationId xmlns:a16="http://schemas.microsoft.com/office/drawing/2014/main" id="{E2EE50E1-994E-D647-81E7-8F3B550AED8B}"/>
              </a:ext>
            </a:extLst>
          </p:cNvPr>
          <p:cNvSpPr/>
          <p:nvPr/>
        </p:nvSpPr>
        <p:spPr>
          <a:xfrm>
            <a:off x="7185466" y="5748553"/>
            <a:ext cx="1178688" cy="532436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pole tekstowe 14">
            <a:extLst>
              <a:ext uri="{FF2B5EF4-FFF2-40B4-BE49-F238E27FC236}">
                <a16:creationId xmlns:a16="http://schemas.microsoft.com/office/drawing/2014/main" id="{FD79D4B1-67C3-3A46-BF6F-CFC61E186836}"/>
              </a:ext>
            </a:extLst>
          </p:cNvPr>
          <p:cNvSpPr txBox="1"/>
          <p:nvPr/>
        </p:nvSpPr>
        <p:spPr>
          <a:xfrm>
            <a:off x="8547033" y="5292546"/>
            <a:ext cx="321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Which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technology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will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help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us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to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understand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particular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asset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best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623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GB" sz="4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P-F with different technologies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4" descr="A picture containing glass&#10;&#10;Description automatically generated">
            <a:extLst>
              <a:ext uri="{FF2B5EF4-FFF2-40B4-BE49-F238E27FC236}">
                <a16:creationId xmlns:a16="http://schemas.microsoft.com/office/drawing/2014/main" id="{EA494A9A-DB9D-664E-81B9-704D603C2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12" y="1480403"/>
            <a:ext cx="6096000" cy="376657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9645A78-C9A6-5347-B1B3-35C624287130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19" y="1620988"/>
            <a:ext cx="6725312" cy="3933825"/>
          </a:xfrm>
          <a:prstGeom prst="rect">
            <a:avLst/>
          </a:prstGeom>
        </p:spPr>
      </p:pic>
      <p:sp>
        <p:nvSpPr>
          <p:cNvPr id="16" name="Symbol zastępczy tekstu 5">
            <a:extLst>
              <a:ext uri="{FF2B5EF4-FFF2-40B4-BE49-F238E27FC236}">
                <a16:creationId xmlns:a16="http://schemas.microsoft.com/office/drawing/2014/main" id="{64A7B7ED-8F5C-094B-A353-EA21CDB0CD12}"/>
              </a:ext>
            </a:extLst>
          </p:cNvPr>
          <p:cNvSpPr txBox="1">
            <a:spLocks/>
          </p:cNvSpPr>
          <p:nvPr/>
        </p:nvSpPr>
        <p:spPr>
          <a:xfrm>
            <a:off x="8692080" y="1469812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measurement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Symbol zastępczy zawartości 6">
            <a:extLst>
              <a:ext uri="{FF2B5EF4-FFF2-40B4-BE49-F238E27FC236}">
                <a16:creationId xmlns:a16="http://schemas.microsoft.com/office/drawing/2014/main" id="{64E6B74A-24BD-1347-851E-053F807FEA08}"/>
              </a:ext>
            </a:extLst>
          </p:cNvPr>
          <p:cNvSpPr txBox="1">
            <a:spLocks/>
          </p:cNvSpPr>
          <p:nvPr/>
        </p:nvSpPr>
        <p:spPr>
          <a:xfrm>
            <a:off x="7034213" y="4500863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It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exists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30+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years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… but still I get suprised how many machines runs as a big unknown</a:t>
            </a: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Symbol zastępczy tekstu 5">
            <a:extLst>
              <a:ext uri="{FF2B5EF4-FFF2-40B4-BE49-F238E27FC236}">
                <a16:creationId xmlns:a16="http://schemas.microsoft.com/office/drawing/2014/main" id="{809F993A-68B9-EF97-BB4C-63F82038CD16}"/>
              </a:ext>
            </a:extLst>
          </p:cNvPr>
          <p:cNvSpPr txBox="1">
            <a:spLocks/>
          </p:cNvSpPr>
          <p:nvPr/>
        </p:nvSpPr>
        <p:spPr>
          <a:xfrm>
            <a:off x="855884" y="5405168"/>
            <a:ext cx="6725312" cy="1107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TODAY ALREADY </a:t>
            </a: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D-I-P-F (DESIGN – INSTALLATION – POTENTIAL FAILURE - FAILURE</a:t>
            </a: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0619A23C-0B31-21FD-8747-EC07EF18F1BA}"/>
              </a:ext>
            </a:extLst>
          </p:cNvPr>
          <p:cNvSpPr txBox="1">
            <a:spLocks/>
          </p:cNvSpPr>
          <p:nvPr/>
        </p:nvSpPr>
        <p:spPr>
          <a:xfrm>
            <a:off x="7240285" y="5909864"/>
            <a:ext cx="6725312" cy="652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I-P &gt; PROACTIVE MAINTENANCE</a:t>
            </a: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0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19F7C61-C60A-A43D-5396-A904789E3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1497" y="426062"/>
            <a:ext cx="6684576" cy="526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!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&gt;</a:t>
            </a:r>
            <a:r>
              <a:rPr lang="pl-PL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sensors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</a:p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lets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put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wireless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sensors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everywhere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easy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</a:pP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sorry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guys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not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quick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easy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</a:p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invest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time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learn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yourself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understand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or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trust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someone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who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expert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expert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not a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sales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guy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hwo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leave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with the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product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but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mesurement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partner /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partner </a:t>
            </a:r>
          </a:p>
          <a:p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trust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him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build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a plan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together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and he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takes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accent1">
                    <a:lumMod val="75000"/>
                  </a:schemeClr>
                </a:solidFill>
              </a:rPr>
              <a:t>responsibility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Resim 12">
            <a:extLst>
              <a:ext uri="{FF2B5EF4-FFF2-40B4-BE49-F238E27FC236}">
                <a16:creationId xmlns:a16="http://schemas.microsoft.com/office/drawing/2014/main" id="{872770AF-86D4-B4C7-CA19-681B6612B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A431761-F28B-3BD3-0BF1-C8AD438AF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135" y="3588774"/>
            <a:ext cx="6412271" cy="3074434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</p:pic>
      <p:pic>
        <p:nvPicPr>
          <p:cNvPr id="7" name="Obraz 6" descr="Obraz zawierający tekst, niebo, pęk, dzień&#10;&#10;Opis wygenerowany automatycznie">
            <a:extLst>
              <a:ext uri="{FF2B5EF4-FFF2-40B4-BE49-F238E27FC236}">
                <a16:creationId xmlns:a16="http://schemas.microsoft.com/office/drawing/2014/main" id="{CFE7C548-8302-843A-5622-D7F85E12D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170" y="3508887"/>
            <a:ext cx="5120548" cy="3234208"/>
          </a:xfrm>
          <a:prstGeom prst="rect">
            <a:avLst/>
          </a:prstGeom>
        </p:spPr>
      </p:pic>
      <p:pic>
        <p:nvPicPr>
          <p:cNvPr id="2050" name="Picture 2" descr="Idea Eureka Bulb - Free image on Pixabay">
            <a:extLst>
              <a:ext uri="{FF2B5EF4-FFF2-40B4-BE49-F238E27FC236}">
                <a16:creationId xmlns:a16="http://schemas.microsoft.com/office/drawing/2014/main" id="{DFBEC37B-2065-2115-D59A-7B73C5D0B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235">
            <a:off x="1639874" y="354017"/>
            <a:ext cx="1889623" cy="311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6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glass&#10;&#10;Description automatically generated">
            <a:extLst>
              <a:ext uri="{FF2B5EF4-FFF2-40B4-BE49-F238E27FC236}">
                <a16:creationId xmlns:a16="http://schemas.microsoft.com/office/drawing/2014/main" id="{EA494A9A-DB9D-664E-81B9-704D603C2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121" y="2369237"/>
            <a:ext cx="8752651" cy="540806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4A7B7ED-8F5C-094B-A353-EA21CDB0CD12}"/>
              </a:ext>
            </a:extLst>
          </p:cNvPr>
          <p:cNvSpPr txBox="1">
            <a:spLocks/>
          </p:cNvSpPr>
          <p:nvPr/>
        </p:nvSpPr>
        <p:spPr>
          <a:xfrm>
            <a:off x="129945" y="1045852"/>
            <a:ext cx="4823671" cy="7388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15 MW compressor – bearing housing</a:t>
            </a:r>
            <a:endParaRPr lang="pl-PL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4E6B74A-24BD-1347-851E-053F807FEA08}"/>
              </a:ext>
            </a:extLst>
          </p:cNvPr>
          <p:cNvSpPr txBox="1">
            <a:spLocks/>
          </p:cNvSpPr>
          <p:nvPr/>
        </p:nvSpPr>
        <p:spPr>
          <a:xfrm>
            <a:off x="129945" y="1885387"/>
            <a:ext cx="6606380" cy="3754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Flat magnet, 2-bar Magnet, Spike – simultaneously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Spike is always a challenge due to limited space or hot surfaces etc. </a:t>
            </a:r>
          </a:p>
          <a:p>
            <a:pPr marL="0" indent="0">
              <a:buNone/>
            </a:pPr>
            <a:endParaRPr lang="en-US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Measurements taken with spike – 2 very different values because of different angle, different pushing force etc.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For low frequency spectrum – no big difference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For high frequency spectrum – huge difference.</a:t>
            </a:r>
            <a:endParaRPr lang="pl-PL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Compiled from </a:t>
            </a:r>
            <a:r>
              <a:rPr lang="pl-PL" sz="11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                 </a:t>
            </a:r>
            <a:r>
              <a:rPr lang="en-US" sz="11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materials</a:t>
            </a:r>
            <a:r>
              <a:rPr lang="en-US" sz="18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3366B11-BA45-B54F-A8BB-18F162AC81B7}"/>
              </a:ext>
            </a:extLst>
          </p:cNvPr>
          <p:cNvCxnSpPr/>
          <p:nvPr/>
        </p:nvCxnSpPr>
        <p:spPr>
          <a:xfrm>
            <a:off x="6736327" y="835867"/>
            <a:ext cx="0" cy="4803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6C3B5076-6847-7114-7614-DB27C2F7B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711" y="0"/>
            <a:ext cx="4425950" cy="6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5043FF-BD55-B001-E144-64F176C091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02" y="5494617"/>
            <a:ext cx="605034" cy="198446"/>
          </a:xfrm>
          <a:prstGeom prst="rect">
            <a:avLst/>
          </a:prstGeom>
        </p:spPr>
      </p:pic>
      <p:pic>
        <p:nvPicPr>
          <p:cNvPr id="8" name="Resim 12">
            <a:extLst>
              <a:ext uri="{FF2B5EF4-FFF2-40B4-BE49-F238E27FC236}">
                <a16:creationId xmlns:a16="http://schemas.microsoft.com/office/drawing/2014/main" id="{1DA5853F-8FCE-8D25-D5AB-7D7793F08D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4FD5FFE-4749-39E1-F0D4-298A4FFD7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488" y="323059"/>
            <a:ext cx="9426712" cy="5801293"/>
          </a:xfrm>
          <a:prstGeom prst="rect">
            <a:avLst/>
          </a:prstGeom>
        </p:spPr>
      </p:pic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id="{D62CF926-D6CE-4834-DDFD-90334D1728AC}"/>
              </a:ext>
            </a:extLst>
          </p:cNvPr>
          <p:cNvSpPr txBox="1">
            <a:spLocks/>
          </p:cNvSpPr>
          <p:nvPr/>
        </p:nvSpPr>
        <p:spPr>
          <a:xfrm>
            <a:off x="158397" y="1771425"/>
            <a:ext cx="2224023" cy="331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No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repetable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data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taken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with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spike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because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different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force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angle</a:t>
            </a:r>
            <a:endParaRPr lang="en-US" sz="22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No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comparible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data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between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mouting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methods</a:t>
            </a:r>
            <a:endParaRPr lang="en-US" sz="22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A4694A9-A7AC-9092-BADA-EDF163B7A10F}"/>
              </a:ext>
            </a:extLst>
          </p:cNvPr>
          <p:cNvSpPr txBox="1">
            <a:spLocks/>
          </p:cNvSpPr>
          <p:nvPr/>
        </p:nvSpPr>
        <p:spPr>
          <a:xfrm>
            <a:off x="3358553" y="3611373"/>
            <a:ext cx="2070066" cy="738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flat</a:t>
            </a:r>
            <a:r>
              <a:rPr lang="pl-PL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magnet</a:t>
            </a: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F4C06A8C-67D0-02FB-A810-37CF7452CA28}"/>
              </a:ext>
            </a:extLst>
          </p:cNvPr>
          <p:cNvSpPr txBox="1">
            <a:spLocks/>
          </p:cNvSpPr>
          <p:nvPr/>
        </p:nvSpPr>
        <p:spPr>
          <a:xfrm>
            <a:off x="5219919" y="2178364"/>
            <a:ext cx="2070066" cy="738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spike</a:t>
            </a:r>
            <a:endParaRPr lang="pl-PL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5E67C090-46B3-0622-327D-3226FDAF05E3}"/>
              </a:ext>
            </a:extLst>
          </p:cNvPr>
          <p:cNvSpPr txBox="1">
            <a:spLocks/>
          </p:cNvSpPr>
          <p:nvPr/>
        </p:nvSpPr>
        <p:spPr>
          <a:xfrm>
            <a:off x="8879595" y="4234608"/>
            <a:ext cx="2432099" cy="738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2 bar magnet</a:t>
            </a:r>
          </a:p>
        </p:txBody>
      </p:sp>
      <p:pic>
        <p:nvPicPr>
          <p:cNvPr id="9" name="Resim 12">
            <a:extLst>
              <a:ext uri="{FF2B5EF4-FFF2-40B4-BE49-F238E27FC236}">
                <a16:creationId xmlns:a16="http://schemas.microsoft.com/office/drawing/2014/main" id="{A5EE86DD-16FB-E40B-FEEC-D28846F85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0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1CE667-A94E-67E3-0B8C-6D34021FB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25" y="222463"/>
            <a:ext cx="9590175" cy="5901890"/>
          </a:xfrm>
          <a:prstGeom prst="rect">
            <a:avLst/>
          </a:prstGeom>
        </p:spPr>
      </p:pic>
      <p:sp>
        <p:nvSpPr>
          <p:cNvPr id="4" name="Symbol zastępczy zawartości 6">
            <a:extLst>
              <a:ext uri="{FF2B5EF4-FFF2-40B4-BE49-F238E27FC236}">
                <a16:creationId xmlns:a16="http://schemas.microsoft.com/office/drawing/2014/main" id="{E4FFBBE6-A297-4941-8B42-ACAB3BF93195}"/>
              </a:ext>
            </a:extLst>
          </p:cNvPr>
          <p:cNvSpPr txBox="1">
            <a:spLocks/>
          </p:cNvSpPr>
          <p:nvPr/>
        </p:nvSpPr>
        <p:spPr>
          <a:xfrm>
            <a:off x="277793" y="2119142"/>
            <a:ext cx="2224023" cy="331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Low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frequency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spectra –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almost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the same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shape</a:t>
            </a:r>
            <a:endParaRPr lang="en-US" sz="22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Resim 12">
            <a:extLst>
              <a:ext uri="{FF2B5EF4-FFF2-40B4-BE49-F238E27FC236}">
                <a16:creationId xmlns:a16="http://schemas.microsoft.com/office/drawing/2014/main" id="{E0B0D95B-56BF-9A54-1A43-41D6892CD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73" t="-773" r="1" b="-1"/>
          <a:stretch/>
        </p:blipFill>
        <p:spPr>
          <a:xfrm>
            <a:off x="0" y="6720477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1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BBC9F8D-CF6C-EA2E-7C7E-258AECFDB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34356"/>
            <a:ext cx="9344660" cy="5750797"/>
          </a:xfrm>
          <a:prstGeom prst="rect">
            <a:avLst/>
          </a:prstGeom>
        </p:spPr>
      </p:pic>
      <p:sp>
        <p:nvSpPr>
          <p:cNvPr id="2" name="Symbol zastępczy zawartości 6">
            <a:extLst>
              <a:ext uri="{FF2B5EF4-FFF2-40B4-BE49-F238E27FC236}">
                <a16:creationId xmlns:a16="http://schemas.microsoft.com/office/drawing/2014/main" id="{F4C4D8AE-1625-8A88-17BC-3A51AF5ED9E7}"/>
              </a:ext>
            </a:extLst>
          </p:cNvPr>
          <p:cNvSpPr txBox="1">
            <a:spLocks/>
          </p:cNvSpPr>
          <p:nvPr/>
        </p:nvSpPr>
        <p:spPr>
          <a:xfrm>
            <a:off x="196770" y="1771425"/>
            <a:ext cx="2224023" cy="331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High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frequency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spectra –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completely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differet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shape</a:t>
            </a:r>
            <a:endParaRPr lang="en-US" sz="22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Resim 12">
            <a:extLst>
              <a:ext uri="{FF2B5EF4-FFF2-40B4-BE49-F238E27FC236}">
                <a16:creationId xmlns:a16="http://schemas.microsoft.com/office/drawing/2014/main" id="{E84C0A8E-EB38-A8A0-9A47-8C84524BC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4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EEA28DB-63CD-DE05-CF9B-3ACAEA2D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25" y="246088"/>
            <a:ext cx="9464909" cy="5978166"/>
          </a:xfrm>
          <a:prstGeom prst="rect">
            <a:avLst/>
          </a:prstGeom>
        </p:spPr>
      </p:pic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id="{14196FBA-3CEF-CDC2-159E-0C2DEE199F12}"/>
              </a:ext>
            </a:extLst>
          </p:cNvPr>
          <p:cNvSpPr txBox="1">
            <a:spLocks/>
          </p:cNvSpPr>
          <p:nvPr/>
        </p:nvSpPr>
        <p:spPr>
          <a:xfrm>
            <a:off x="238566" y="2003395"/>
            <a:ext cx="2224023" cy="331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High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frequency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spectra –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completely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differet</a:t>
            </a:r>
            <a:r>
              <a:rPr lang="pl-PL" sz="220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shape</a:t>
            </a:r>
            <a:endParaRPr lang="en-US" sz="220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Resim 12">
            <a:extLst>
              <a:ext uri="{FF2B5EF4-FFF2-40B4-BE49-F238E27FC236}">
                <a16:creationId xmlns:a16="http://schemas.microsoft.com/office/drawing/2014/main" id="{E491AC18-59C1-D438-69EE-A7FC55111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93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>
            <a:extLst>
              <a:ext uri="{FF2B5EF4-FFF2-40B4-BE49-F238E27FC236}">
                <a16:creationId xmlns:a16="http://schemas.microsoft.com/office/drawing/2014/main" id="{5475D3BB-90C4-1BF5-02E8-0CE86CFDE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517" y="563526"/>
            <a:ext cx="9025330" cy="5620934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BCBB696-8FC8-8B4D-99D7-8A01BE62A8B0}"/>
              </a:ext>
            </a:extLst>
          </p:cNvPr>
          <p:cNvSpPr/>
          <p:nvPr/>
        </p:nvSpPr>
        <p:spPr>
          <a:xfrm>
            <a:off x="237152" y="2524358"/>
            <a:ext cx="24316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478F"/>
                </a:solidFill>
                <a:cs typeface="Arial" panose="020B0604020202020204" pitchFamily="34" charset="0"/>
              </a:rPr>
              <a:t>Some systems require screen connected to the case of accelerometer and some not.</a:t>
            </a:r>
            <a:endParaRPr lang="pl-PL" dirty="0">
              <a:solidFill>
                <a:srgbClr val="28478F"/>
              </a:solidFill>
              <a:cs typeface="Arial" panose="020B0604020202020204" pitchFamily="34" charset="0"/>
            </a:endParaRPr>
          </a:p>
          <a:p>
            <a:pPr algn="r"/>
            <a:r>
              <a:rPr lang="en-US" dirty="0">
                <a:solidFill>
                  <a:srgbClr val="28478F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rgbClr val="28478F"/>
                </a:solidFill>
                <a:cs typeface="Arial" panose="020B0604020202020204" pitchFamily="34" charset="0"/>
              </a:rPr>
              <a:t>Example of trend of </a:t>
            </a:r>
            <a:r>
              <a:rPr lang="en-US" dirty="0" err="1">
                <a:solidFill>
                  <a:srgbClr val="28478F"/>
                </a:solidFill>
                <a:cs typeface="Arial" panose="020B0604020202020204" pitchFamily="34" charset="0"/>
              </a:rPr>
              <a:t>Vrms</a:t>
            </a:r>
            <a:r>
              <a:rPr lang="en-US" dirty="0">
                <a:solidFill>
                  <a:srgbClr val="28478F"/>
                </a:solidFill>
                <a:cs typeface="Arial" panose="020B0604020202020204" pitchFamily="34" charset="0"/>
              </a:rPr>
              <a:t> where there was no maintenance action on machine just system cabling improvement.</a:t>
            </a: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ADA8FAA7-8E47-C043-94B5-2B94B4A64447}"/>
              </a:ext>
            </a:extLst>
          </p:cNvPr>
          <p:cNvSpPr txBox="1">
            <a:spLocks/>
          </p:cNvSpPr>
          <p:nvPr/>
        </p:nvSpPr>
        <p:spPr>
          <a:xfrm>
            <a:off x="237152" y="487591"/>
            <a:ext cx="2357192" cy="1824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Grounding</a:t>
            </a:r>
            <a:r>
              <a:rPr lang="pl-PL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problem in on </a:t>
            </a:r>
            <a:r>
              <a:rPr lang="pl-PL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line</a:t>
            </a:r>
            <a:r>
              <a:rPr lang="pl-PL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system</a:t>
            </a:r>
          </a:p>
        </p:txBody>
      </p:sp>
      <p:pic>
        <p:nvPicPr>
          <p:cNvPr id="6" name="Resim 12">
            <a:extLst>
              <a:ext uri="{FF2B5EF4-FFF2-40B4-BE49-F238E27FC236}">
                <a16:creationId xmlns:a16="http://schemas.microsoft.com/office/drawing/2014/main" id="{C4DCBC1C-EEB1-B4F6-4F82-CD5F3864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B958ADBE-9699-2480-B7CF-EDD3C0CBF4A4}"/>
              </a:ext>
            </a:extLst>
          </p:cNvPr>
          <p:cNvSpPr txBox="1">
            <a:spLocks/>
          </p:cNvSpPr>
          <p:nvPr/>
        </p:nvSpPr>
        <p:spPr>
          <a:xfrm>
            <a:off x="191192" y="2958357"/>
            <a:ext cx="2677098" cy="1408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Vacuum Pump 2 with VFD</a:t>
            </a:r>
            <a:endParaRPr lang="pl-PL" sz="2200" b="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Poor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spectrum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quality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when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averaging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used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speed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is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not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stable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without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tacho</a:t>
            </a:r>
            <a:r>
              <a:rPr lang="pl-PL" sz="2200" b="0" dirty="0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2200" b="0" dirty="0" err="1">
                <a:solidFill>
                  <a:srgbClr val="28478F"/>
                </a:solidFill>
                <a:latin typeface="+mn-lt"/>
                <a:cs typeface="Arial" panose="020B0604020202020204" pitchFamily="34" charset="0"/>
              </a:rPr>
              <a:t>synchronization</a:t>
            </a:r>
            <a:endParaRPr lang="pl-PL" sz="2200" b="0" dirty="0">
              <a:solidFill>
                <a:srgbClr val="28478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B84836-47ED-517B-0580-B4776DB03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043" y="115859"/>
            <a:ext cx="9444957" cy="614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12">
            <a:extLst>
              <a:ext uri="{FF2B5EF4-FFF2-40B4-BE49-F238E27FC236}">
                <a16:creationId xmlns:a16="http://schemas.microsoft.com/office/drawing/2014/main" id="{208EC7D5-EEC8-1B7E-F7EC-720D47E0A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2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17" y="1071427"/>
            <a:ext cx="9860169" cy="3338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Every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factory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wants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to start /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develop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journey</a:t>
            </a:r>
            <a:b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tr-T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F957729-0B91-1D12-4088-455DEDE60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2" y="170379"/>
            <a:ext cx="973729" cy="389491"/>
          </a:xfrm>
          <a:prstGeom prst="rect">
            <a:avLst/>
          </a:prstGeom>
        </p:spPr>
      </p:pic>
      <p:sp>
        <p:nvSpPr>
          <p:cNvPr id="11" name="İçerik Yer Tutucusu 16">
            <a:extLst>
              <a:ext uri="{FF2B5EF4-FFF2-40B4-BE49-F238E27FC236}">
                <a16:creationId xmlns:a16="http://schemas.microsoft.com/office/drawing/2014/main" id="{BD903A46-0636-95BA-CA9E-12086BB42B20}"/>
              </a:ext>
            </a:extLst>
          </p:cNvPr>
          <p:cNvSpPr txBox="1">
            <a:spLocks/>
          </p:cNvSpPr>
          <p:nvPr/>
        </p:nvSpPr>
        <p:spPr>
          <a:xfrm>
            <a:off x="-93519" y="2586070"/>
            <a:ext cx="10659831" cy="81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İçerik Yer Tutucusu 16">
            <a:extLst>
              <a:ext uri="{FF2B5EF4-FFF2-40B4-BE49-F238E27FC236}">
                <a16:creationId xmlns:a16="http://schemas.microsoft.com/office/drawing/2014/main" id="{5D2C3BC0-3EAF-71A5-A156-E77C2FCDD2AD}"/>
              </a:ext>
            </a:extLst>
          </p:cNvPr>
          <p:cNvSpPr txBox="1">
            <a:spLocks/>
          </p:cNvSpPr>
          <p:nvPr/>
        </p:nvSpPr>
        <p:spPr>
          <a:xfrm>
            <a:off x="180002" y="3715821"/>
            <a:ext cx="12192000" cy="81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D32E77-29AB-EE8D-6ABC-072AAB2565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605956"/>
              </p:ext>
            </p:extLst>
          </p:nvPr>
        </p:nvGraphicFramePr>
        <p:xfrm>
          <a:off x="519166" y="195108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Símbolo de dólar dorado fotografie, zdjęcia stockowe, Símbolo de dólar  dorado obrazy royalty-free">
            <a:extLst>
              <a:ext uri="{FF2B5EF4-FFF2-40B4-BE49-F238E27FC236}">
                <a16:creationId xmlns:a16="http://schemas.microsoft.com/office/drawing/2014/main" id="{9ED69BC1-A21D-14EC-D55C-F9B60983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04" y="3020107"/>
            <a:ext cx="2705509" cy="20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972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Why I am here</a:t>
            </a:r>
          </a:p>
        </p:txBody>
      </p:sp>
      <p:sp>
        <p:nvSpPr>
          <p:cNvPr id="17" name="İçerik Yer Tutucusu 16">
            <a:extLst>
              <a:ext uri="{FF2B5EF4-FFF2-40B4-BE49-F238E27FC236}">
                <a16:creationId xmlns:a16="http://schemas.microsoft.com/office/drawing/2014/main" id="{DF532FEF-C18B-1049-81C3-43326EF3B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661485"/>
            <a:ext cx="5157787" cy="3684588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Understand why it is important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Are details important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How vibration measurement fits into Reliability Program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Point out some challenges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Provide practical tips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Validate theory / practise</a:t>
            </a: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To help you to be sure, relaxed 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and happy in your work</a:t>
            </a: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İçerik Yer Tutucusu 18">
            <a:extLst>
              <a:ext uri="{FF2B5EF4-FFF2-40B4-BE49-F238E27FC236}">
                <a16:creationId xmlns:a16="http://schemas.microsoft.com/office/drawing/2014/main" id="{F83F4554-D732-CF44-91EB-EFF0D68C5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86891" y="4112202"/>
            <a:ext cx="5183188" cy="3684588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Certified CMRP</a:t>
            </a:r>
          </a:p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Certified ARP</a:t>
            </a:r>
          </a:p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Certified VA II</a:t>
            </a:r>
          </a:p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Certified ITC</a:t>
            </a:r>
          </a:p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Mechanical and Automation Engineer</a:t>
            </a:r>
          </a:p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18 years in CBM</a:t>
            </a:r>
          </a:p>
          <a:p>
            <a:pPr marL="0" indent="0" algn="r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14 years in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Hansford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cs typeface="Arial" panose="020B0604020202020204" pitchFamily="34" charset="0"/>
              </a:rPr>
              <a:t> Sensors</a:t>
            </a: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Symbol zastępczy zawartości 12">
            <a:extLst>
              <a:ext uri="{FF2B5EF4-FFF2-40B4-BE49-F238E27FC236}">
                <a16:creationId xmlns:a16="http://schemas.microsoft.com/office/drawing/2014/main" id="{A6948DA8-BF7C-8146-800E-999F58EBC040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5" y="1069147"/>
            <a:ext cx="3662187" cy="4056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3" name="Łącznik: zakrzywiony 2">
            <a:extLst>
              <a:ext uri="{FF2B5EF4-FFF2-40B4-BE49-F238E27FC236}">
                <a16:creationId xmlns:a16="http://schemas.microsoft.com/office/drawing/2014/main" id="{B7FDD5CA-DBD0-59F4-F967-80C1B696C89F}"/>
              </a:ext>
            </a:extLst>
          </p:cNvPr>
          <p:cNvCxnSpPr/>
          <p:nvPr/>
        </p:nvCxnSpPr>
        <p:spPr>
          <a:xfrm flipV="1">
            <a:off x="4544291" y="2087418"/>
            <a:ext cx="2909454" cy="2410691"/>
          </a:xfrm>
          <a:prstGeom prst="curvedConnector3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E98AEB80-3FCC-16F3-13D2-E8B8AE98A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0" y="6115924"/>
            <a:ext cx="1486803" cy="5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027">
            <a:extLst>
              <a:ext uri="{FF2B5EF4-FFF2-40B4-BE49-F238E27FC236}">
                <a16:creationId xmlns:a16="http://schemas.microsoft.com/office/drawing/2014/main" id="{0693D996-E5D9-3141-00F3-46C32A66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377641"/>
            <a:ext cx="3672579" cy="162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788CA6F-8851-57CF-DDEC-AE6D0357B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3832">
            <a:off x="6912416" y="967699"/>
            <a:ext cx="4969650" cy="308726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GB" sz="4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Indirect benefits of Vibration Program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Obraz 10" descr="Obraz zawierający niebo, droga&#10;&#10;Opis wygenerowany automatycznie">
            <a:extLst>
              <a:ext uri="{FF2B5EF4-FFF2-40B4-BE49-F238E27FC236}">
                <a16:creationId xmlns:a16="http://schemas.microsoft.com/office/drawing/2014/main" id="{B1EB62E2-DF65-6FBE-1819-72F4BA66EC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9214"/>
          <a:stretch/>
        </p:blipFill>
        <p:spPr>
          <a:xfrm>
            <a:off x="5725661" y="3700506"/>
            <a:ext cx="6288278" cy="2820292"/>
          </a:xfrm>
          <a:prstGeom prst="rect">
            <a:avLst/>
          </a:prstGeom>
        </p:spPr>
      </p:pic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5B30AE98-217D-BA4B-19D2-ECF1E715A120}"/>
              </a:ext>
            </a:extLst>
          </p:cNvPr>
          <p:cNvCxnSpPr>
            <a:cxnSpLocks/>
          </p:cNvCxnSpPr>
          <p:nvPr/>
        </p:nvCxnSpPr>
        <p:spPr>
          <a:xfrm flipH="1">
            <a:off x="8118887" y="5592008"/>
            <a:ext cx="383662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Nawias otwierający 18">
            <a:extLst>
              <a:ext uri="{FF2B5EF4-FFF2-40B4-BE49-F238E27FC236}">
                <a16:creationId xmlns:a16="http://schemas.microsoft.com/office/drawing/2014/main" id="{16AF6B81-68F5-D52E-35A5-F382600D3377}"/>
              </a:ext>
            </a:extLst>
          </p:cNvPr>
          <p:cNvSpPr/>
          <p:nvPr/>
        </p:nvSpPr>
        <p:spPr>
          <a:xfrm>
            <a:off x="7910564" y="5280857"/>
            <a:ext cx="215205" cy="312113"/>
          </a:xfrm>
          <a:prstGeom prst="leftBracket">
            <a:avLst>
              <a:gd name="adj" fmla="val 72515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283960CC-7B83-4938-E126-267E1D2391B9}"/>
              </a:ext>
            </a:extLst>
          </p:cNvPr>
          <p:cNvCxnSpPr>
            <a:cxnSpLocks/>
          </p:cNvCxnSpPr>
          <p:nvPr/>
        </p:nvCxnSpPr>
        <p:spPr>
          <a:xfrm>
            <a:off x="8118887" y="5280861"/>
            <a:ext cx="166175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Nawias zamykający 20">
            <a:extLst>
              <a:ext uri="{FF2B5EF4-FFF2-40B4-BE49-F238E27FC236}">
                <a16:creationId xmlns:a16="http://schemas.microsoft.com/office/drawing/2014/main" id="{3C882518-9CC8-8404-C652-AF1FCCCEA2E4}"/>
              </a:ext>
            </a:extLst>
          </p:cNvPr>
          <p:cNvSpPr/>
          <p:nvPr/>
        </p:nvSpPr>
        <p:spPr>
          <a:xfrm>
            <a:off x="9777465" y="4583613"/>
            <a:ext cx="450850" cy="697247"/>
          </a:xfrm>
          <a:prstGeom prst="rightBracket">
            <a:avLst>
              <a:gd name="adj" fmla="val 75000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E39C4DBF-BBF6-A437-AD64-D1B6DDC71C10}"/>
              </a:ext>
            </a:extLst>
          </p:cNvPr>
          <p:cNvCxnSpPr>
            <a:cxnSpLocks/>
          </p:cNvCxnSpPr>
          <p:nvPr/>
        </p:nvCxnSpPr>
        <p:spPr>
          <a:xfrm flipH="1">
            <a:off x="5725661" y="4865081"/>
            <a:ext cx="412280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6F33786-9383-899C-1132-DA6725F02AF3}"/>
              </a:ext>
            </a:extLst>
          </p:cNvPr>
          <p:cNvSpPr txBox="1"/>
          <p:nvPr/>
        </p:nvSpPr>
        <p:spPr>
          <a:xfrm>
            <a:off x="11647540" y="6296858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E1B07D7-819B-4637-DAE2-AF5945596E5B}"/>
              </a:ext>
            </a:extLst>
          </p:cNvPr>
          <p:cNvSpPr txBox="1"/>
          <p:nvPr/>
        </p:nvSpPr>
        <p:spPr>
          <a:xfrm>
            <a:off x="9899182" y="6296858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0E5F0A6-8695-BDDB-25FC-6E0FE6423BCE}"/>
              </a:ext>
            </a:extLst>
          </p:cNvPr>
          <p:cNvSpPr txBox="1"/>
          <p:nvPr/>
        </p:nvSpPr>
        <p:spPr>
          <a:xfrm>
            <a:off x="8949763" y="6288522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BB95A2-D73B-72F1-FD5D-6D7A397E7B1F}"/>
              </a:ext>
            </a:extLst>
          </p:cNvPr>
          <p:cNvSpPr txBox="1"/>
          <p:nvPr/>
        </p:nvSpPr>
        <p:spPr>
          <a:xfrm>
            <a:off x="8288843" y="6288521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ABF2FD3-F25E-0738-ABBE-B12B0252DC6F}"/>
              </a:ext>
            </a:extLst>
          </p:cNvPr>
          <p:cNvSpPr txBox="1"/>
          <p:nvPr/>
        </p:nvSpPr>
        <p:spPr>
          <a:xfrm>
            <a:off x="8076686" y="4843532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E6AFE5F-6CFC-B7C8-6339-674AA9BE6C8A}"/>
              </a:ext>
            </a:extLst>
          </p:cNvPr>
          <p:cNvSpPr txBox="1"/>
          <p:nvPr/>
        </p:nvSpPr>
        <p:spPr>
          <a:xfrm>
            <a:off x="9259223" y="4843532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B026C40-CC5C-C63D-509C-C881349862F4}"/>
              </a:ext>
            </a:extLst>
          </p:cNvPr>
          <p:cNvSpPr txBox="1"/>
          <p:nvPr/>
        </p:nvSpPr>
        <p:spPr>
          <a:xfrm>
            <a:off x="9247076" y="4122428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6DCDA77-CB57-0643-305D-7C97D921A429}"/>
              </a:ext>
            </a:extLst>
          </p:cNvPr>
          <p:cNvSpPr txBox="1"/>
          <p:nvPr/>
        </p:nvSpPr>
        <p:spPr>
          <a:xfrm>
            <a:off x="8110856" y="4117362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66231187-B49C-410F-D1D8-B1B03ACF8C80}"/>
              </a:ext>
            </a:extLst>
          </p:cNvPr>
          <p:cNvSpPr txBox="1"/>
          <p:nvPr/>
        </p:nvSpPr>
        <p:spPr>
          <a:xfrm>
            <a:off x="7495693" y="3995066"/>
            <a:ext cx="27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9C26B457-9CED-5658-47A2-DB5C10D45749}"/>
              </a:ext>
            </a:extLst>
          </p:cNvPr>
          <p:cNvSpPr txBox="1"/>
          <p:nvPr/>
        </p:nvSpPr>
        <p:spPr>
          <a:xfrm>
            <a:off x="6756395" y="3988652"/>
            <a:ext cx="367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3" name="Symbol zastępczy zawartości 6">
            <a:extLst>
              <a:ext uri="{FF2B5EF4-FFF2-40B4-BE49-F238E27FC236}">
                <a16:creationId xmlns:a16="http://schemas.microsoft.com/office/drawing/2014/main" id="{BA4CA3AB-0A36-1507-1B2A-7205D8A156B0}"/>
              </a:ext>
            </a:extLst>
          </p:cNvPr>
          <p:cNvSpPr txBox="1">
            <a:spLocks/>
          </p:cNvSpPr>
          <p:nvPr/>
        </p:nvSpPr>
        <p:spPr>
          <a:xfrm>
            <a:off x="615997" y="3001238"/>
            <a:ext cx="5200073" cy="36845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Kinematics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asset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documentation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Rotation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speed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known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Working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hours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counted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OEE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Lubrication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management performance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controlled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Pre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&amp; Post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Repair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Energy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efficiency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benefits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Properly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implemented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Audit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Criticality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Potential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Primary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Malfunctions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Selection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of Technology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Implementation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Verification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Calibration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Adjustments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5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069" y="-91803"/>
            <a:ext cx="9860169" cy="1325563"/>
          </a:xfrm>
        </p:spPr>
        <p:txBody>
          <a:bodyPr/>
          <a:lstStyle/>
          <a:p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house</a:t>
            </a:r>
            <a:endParaRPr lang="pl-PL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" name="Symbol zastępczy zawartości 9">
            <a:extLst>
              <a:ext uri="{FF2B5EF4-FFF2-40B4-BE49-F238E27FC236}">
                <a16:creationId xmlns:a16="http://schemas.microsoft.com/office/drawing/2014/main" id="{8A307632-9783-AD41-9593-C269D7519CF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8"/>
          <a:stretch/>
        </p:blipFill>
        <p:spPr>
          <a:xfrm>
            <a:off x="0" y="1558151"/>
            <a:ext cx="6216073" cy="4220708"/>
          </a:xfrm>
          <a:prstGeom prst="rect">
            <a:avLst/>
          </a:prstGeom>
        </p:spPr>
      </p:pic>
      <p:sp>
        <p:nvSpPr>
          <p:cNvPr id="10" name="Symbol zastępczy zawartości 6">
            <a:extLst>
              <a:ext uri="{FF2B5EF4-FFF2-40B4-BE49-F238E27FC236}">
                <a16:creationId xmlns:a16="http://schemas.microsoft.com/office/drawing/2014/main" id="{28244874-EF08-D345-A22E-929600A22A6C}"/>
              </a:ext>
            </a:extLst>
          </p:cNvPr>
          <p:cNvSpPr txBox="1">
            <a:spLocks/>
          </p:cNvSpPr>
          <p:nvPr/>
        </p:nvSpPr>
        <p:spPr>
          <a:xfrm>
            <a:off x="6520666" y="924057"/>
            <a:ext cx="5200073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Do monitoring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because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observation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change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clear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Adjust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warnings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alarms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over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time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Start with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simple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value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Vrms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Develop band pass (wide and specific)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Understand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limitations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and do not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learn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analysis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unless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only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job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Develop acceptance test criteria for new and repaired assets - not only ISO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Find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trusted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experts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Put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wireless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justified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not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because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trendy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Symbol zastępczy zawartości 6">
            <a:extLst>
              <a:ext uri="{FF2B5EF4-FFF2-40B4-BE49-F238E27FC236}">
                <a16:creationId xmlns:a16="http://schemas.microsoft.com/office/drawing/2014/main" id="{254911F7-3129-9107-6EEF-6D8B2B3C2807}"/>
              </a:ext>
            </a:extLst>
          </p:cNvPr>
          <p:cNvSpPr txBox="1">
            <a:spLocks/>
          </p:cNvSpPr>
          <p:nvPr/>
        </p:nvSpPr>
        <p:spPr>
          <a:xfrm>
            <a:off x="6520667" y="5015706"/>
            <a:ext cx="5200073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Make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sure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they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real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experts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ISO 18436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certified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Help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them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safe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access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machines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Request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clear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recom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endations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Provide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the feedback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maintena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ce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actions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D8F315E-75CD-D896-6546-2FE73B7A72CA}"/>
              </a:ext>
            </a:extLst>
          </p:cNvPr>
          <p:cNvSpPr txBox="1"/>
          <p:nvPr/>
        </p:nvSpPr>
        <p:spPr>
          <a:xfrm>
            <a:off x="6936659" y="4309548"/>
            <a:ext cx="6145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Sub</a:t>
            </a:r>
            <a:r>
              <a:rPr lang="en-GB" sz="44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contracted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290121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It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starts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with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sensor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1548242-98E3-45F2-511E-FD594DA2792E}"/>
              </a:ext>
            </a:extLst>
          </p:cNvPr>
          <p:cNvSpPr txBox="1"/>
          <p:nvPr/>
        </p:nvSpPr>
        <p:spPr>
          <a:xfrm>
            <a:off x="1168400" y="2314139"/>
            <a:ext cx="42718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type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sensor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attach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the sensor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How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attach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How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connect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answer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lets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see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we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going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measure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A3EE4EEE-1DB0-644E-9D51-2A647F830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2021"/>
            <a:ext cx="5729704" cy="38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1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GB" sz="4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Online monitoring or offline diagnostics ?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DAF66E5-29E8-C649-A2EB-93BA3678C858}"/>
              </a:ext>
            </a:extLst>
          </p:cNvPr>
          <p:cNvSpPr txBox="1"/>
          <p:nvPr/>
        </p:nvSpPr>
        <p:spPr>
          <a:xfrm>
            <a:off x="6678531" y="1690688"/>
            <a:ext cx="37691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Vibration Monitoring/Diagnostic Measurements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3D3B7FA7-05F5-FF4B-9D6F-6BE02B062C57}"/>
              </a:ext>
            </a:extLst>
          </p:cNvPr>
          <p:cNvSpPr txBox="1"/>
          <p:nvPr/>
        </p:nvSpPr>
        <p:spPr>
          <a:xfrm>
            <a:off x="5845426" y="3105813"/>
            <a:ext cx="217340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Periodical measurements</a:t>
            </a: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Uses Handheld Devices to diagnose problems on a periodic basis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40DC9627-DA77-5742-9218-49C67524424C}"/>
              </a:ext>
            </a:extLst>
          </p:cNvPr>
          <p:cNvSpPr txBox="1"/>
          <p:nvPr/>
        </p:nvSpPr>
        <p:spPr>
          <a:xfrm>
            <a:off x="9062557" y="3047344"/>
            <a:ext cx="290608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Permanent Machine Monitoring</a:t>
            </a:r>
          </a:p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(Also called ‘online systems’)</a:t>
            </a: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Usually overall vibration levels to trend data to detect problems (do not determine what the problems are)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9FA3D42D-418A-564E-B984-C27DDC0EE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28" y="4309155"/>
            <a:ext cx="1590380" cy="194111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420BE35-2008-1B4D-A529-B689AA73B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64" y="4304939"/>
            <a:ext cx="2377873" cy="1938435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69BF4117-FA5F-C540-B295-3EFBA0C44127}"/>
              </a:ext>
            </a:extLst>
          </p:cNvPr>
          <p:cNvCxnSpPr>
            <a:cxnSpLocks/>
          </p:cNvCxnSpPr>
          <p:nvPr/>
        </p:nvCxnSpPr>
        <p:spPr>
          <a:xfrm flipV="1">
            <a:off x="8563118" y="2146355"/>
            <a:ext cx="0" cy="474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3A585DE9-3DC7-DF4E-8E44-B7312253EFE1}"/>
              </a:ext>
            </a:extLst>
          </p:cNvPr>
          <p:cNvCxnSpPr>
            <a:cxnSpLocks/>
          </p:cNvCxnSpPr>
          <p:nvPr/>
        </p:nvCxnSpPr>
        <p:spPr>
          <a:xfrm flipV="1">
            <a:off x="6751055" y="2620615"/>
            <a:ext cx="3773845" cy="22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CAD50E8A-F4A6-CA4D-A717-9EE0F430BB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770"/>
            <a:ext cx="5771202" cy="43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Converting Vibration to an AC voltage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9EE139C-E232-9148-BEB6-4E2690971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02" y="3257383"/>
            <a:ext cx="4855406" cy="3097537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F1405BC8-41AA-2B49-8F02-003F364CC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95" y="2260195"/>
            <a:ext cx="1912411" cy="1751578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92BF9648-4F2B-2145-AE70-2B32F4F2D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" y="4295185"/>
            <a:ext cx="3267228" cy="229168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6E17A5C-D752-D545-9BC4-8238BA2E1C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20" y="3939892"/>
            <a:ext cx="3585882" cy="2686602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2EEE7F8-8BC5-EA46-8AFD-CF09DAF9AA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00" y="2458904"/>
            <a:ext cx="979375" cy="1616929"/>
          </a:xfrm>
          <a:prstGeom prst="rect">
            <a:avLst/>
          </a:prstGeom>
        </p:spPr>
      </p:pic>
      <p:sp>
        <p:nvSpPr>
          <p:cNvPr id="27" name="Symbol zastępczy zawartości 6">
            <a:extLst>
              <a:ext uri="{FF2B5EF4-FFF2-40B4-BE49-F238E27FC236}">
                <a16:creationId xmlns:a16="http://schemas.microsoft.com/office/drawing/2014/main" id="{D5F5BEE8-15D7-B84C-9C66-07193E32048B}"/>
              </a:ext>
            </a:extLst>
          </p:cNvPr>
          <p:cNvSpPr txBox="1">
            <a:spLocks/>
          </p:cNvSpPr>
          <p:nvPr/>
        </p:nvSpPr>
        <p:spPr>
          <a:xfrm>
            <a:off x="464742" y="1744728"/>
            <a:ext cx="2464909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we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put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the sensor on the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machine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Symbol zastępczy zawartości 6">
            <a:extLst>
              <a:ext uri="{FF2B5EF4-FFF2-40B4-BE49-F238E27FC236}">
                <a16:creationId xmlns:a16="http://schemas.microsoft.com/office/drawing/2014/main" id="{8C517FF5-EF87-C848-8204-48E0CF195C7E}"/>
              </a:ext>
            </a:extLst>
          </p:cNvPr>
          <p:cNvSpPr txBox="1">
            <a:spLocks/>
          </p:cNvSpPr>
          <p:nvPr/>
        </p:nvSpPr>
        <p:spPr>
          <a:xfrm>
            <a:off x="3896161" y="1690688"/>
            <a:ext cx="2464909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we start the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machine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pPr marL="0" indent="0" algn="ctr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Symbol zastępczy zawartości 6">
            <a:extLst>
              <a:ext uri="{FF2B5EF4-FFF2-40B4-BE49-F238E27FC236}">
                <a16:creationId xmlns:a16="http://schemas.microsoft.com/office/drawing/2014/main" id="{C02F2CF4-A9A1-1345-9233-D85FCB106D0D}"/>
              </a:ext>
            </a:extLst>
          </p:cNvPr>
          <p:cNvSpPr txBox="1">
            <a:spLocks/>
          </p:cNvSpPr>
          <p:nvPr/>
        </p:nvSpPr>
        <p:spPr>
          <a:xfrm>
            <a:off x="8187067" y="1776608"/>
            <a:ext cx="2936701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…and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inside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the sensor</a:t>
            </a:r>
          </a:p>
          <a:p>
            <a:pPr marL="0" indent="0" algn="ctr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212666F8-12CD-E4A8-6862-F2175DEEE660}"/>
              </a:ext>
            </a:extLst>
          </p:cNvPr>
          <p:cNvCxnSpPr/>
          <p:nvPr/>
        </p:nvCxnSpPr>
        <p:spPr>
          <a:xfrm>
            <a:off x="3466020" y="1776608"/>
            <a:ext cx="0" cy="4810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FE4AFA03-B459-224E-F531-93F02CA61093}"/>
              </a:ext>
            </a:extLst>
          </p:cNvPr>
          <p:cNvCxnSpPr/>
          <p:nvPr/>
        </p:nvCxnSpPr>
        <p:spPr>
          <a:xfrm>
            <a:off x="7051902" y="1776608"/>
            <a:ext cx="0" cy="4810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4">
            <a:extLst>
              <a:ext uri="{FF2B5EF4-FFF2-40B4-BE49-F238E27FC236}">
                <a16:creationId xmlns:a16="http://schemas.microsoft.com/office/drawing/2014/main" id="{F377A617-703F-9925-C8C0-DC5B8398ACD3}"/>
              </a:ext>
            </a:extLst>
          </p:cNvPr>
          <p:cNvSpPr txBox="1"/>
          <p:nvPr/>
        </p:nvSpPr>
        <p:spPr>
          <a:xfrm>
            <a:off x="7101962" y="2220417"/>
            <a:ext cx="425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keep the mass constant; charge proportional to acceleration  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48F582F3-1F29-C5B0-8649-857813F21FDC}"/>
              </a:ext>
            </a:extLst>
          </p:cNvPr>
          <p:cNvSpPr txBox="1"/>
          <p:nvPr/>
        </p:nvSpPr>
        <p:spPr>
          <a:xfrm>
            <a:off x="7101962" y="2801923"/>
            <a:ext cx="308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F=ma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= S (constant for crystal)  x Force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FE91EAAE-D7F1-3F21-E63D-64F10096D350}"/>
              </a:ext>
            </a:extLst>
          </p:cNvPr>
          <p:cNvSpPr txBox="1"/>
          <p:nvPr/>
        </p:nvSpPr>
        <p:spPr>
          <a:xfrm>
            <a:off x="10319130" y="4506704"/>
            <a:ext cx="245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Force</a:t>
            </a:r>
          </a:p>
        </p:txBody>
      </p:sp>
      <p:sp>
        <p:nvSpPr>
          <p:cNvPr id="21" name="Arrow: Right 3">
            <a:extLst>
              <a:ext uri="{FF2B5EF4-FFF2-40B4-BE49-F238E27FC236}">
                <a16:creationId xmlns:a16="http://schemas.microsoft.com/office/drawing/2014/main" id="{35E66742-3FAA-36A3-E69D-B55BABC82F02}"/>
              </a:ext>
            </a:extLst>
          </p:cNvPr>
          <p:cNvSpPr/>
          <p:nvPr/>
        </p:nvSpPr>
        <p:spPr>
          <a:xfrm rot="5400000">
            <a:off x="9817394" y="4559898"/>
            <a:ext cx="894911" cy="138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8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What to do with that signal ?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D4F0FA3-00C0-736B-4448-4BAB4FFCD4DF}"/>
              </a:ext>
            </a:extLst>
          </p:cNvPr>
          <p:cNvSpPr txBox="1"/>
          <p:nvPr/>
        </p:nvSpPr>
        <p:spPr>
          <a:xfrm>
            <a:off x="4656643" y="2196814"/>
            <a:ext cx="397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Smooth running machine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A88670C8-EFE2-6709-EE9F-C2535A301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21" y="2174936"/>
            <a:ext cx="4106039" cy="4107284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A2E416CE-E140-C19C-C19B-DE64827E144E}"/>
              </a:ext>
            </a:extLst>
          </p:cNvPr>
          <p:cNvSpPr txBox="1"/>
          <p:nvPr/>
        </p:nvSpPr>
        <p:spPr>
          <a:xfrm>
            <a:off x="4656643" y="2724621"/>
            <a:ext cx="3355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Fair running machine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D123002-D434-ABFC-1141-BFE2BAFA9042}"/>
              </a:ext>
            </a:extLst>
          </p:cNvPr>
          <p:cNvSpPr txBox="1"/>
          <p:nvPr/>
        </p:nvSpPr>
        <p:spPr>
          <a:xfrm>
            <a:off x="4660160" y="3728744"/>
            <a:ext cx="371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Rough running machine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0DB9584B-B1D8-E06A-BC5A-484A7AAE4AD8}"/>
              </a:ext>
            </a:extLst>
          </p:cNvPr>
          <p:cNvSpPr txBox="1"/>
          <p:nvPr/>
        </p:nvSpPr>
        <p:spPr>
          <a:xfrm>
            <a:off x="4656643" y="4978112"/>
            <a:ext cx="3026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Rough running machine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(multiple potential failure 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modes)</a:t>
            </a: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A1F45DB4-320B-6184-2089-02874E267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28" y="2736160"/>
            <a:ext cx="3740597" cy="2533602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0202F221-ECFB-E1F6-6FD4-CB4AED15B1D3}"/>
              </a:ext>
            </a:extLst>
          </p:cNvPr>
          <p:cNvSpPr txBox="1"/>
          <p:nvPr/>
        </p:nvSpPr>
        <p:spPr>
          <a:xfrm>
            <a:off x="8892366" y="2800616"/>
            <a:ext cx="16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RMS</a:t>
            </a:r>
          </a:p>
        </p:txBody>
      </p: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56465957-A0C0-EF1A-5F8E-3895F6CBEC39}"/>
              </a:ext>
            </a:extLst>
          </p:cNvPr>
          <p:cNvCxnSpPr/>
          <p:nvPr/>
        </p:nvCxnSpPr>
        <p:spPr>
          <a:xfrm>
            <a:off x="7172573" y="1488361"/>
            <a:ext cx="0" cy="4803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">
            <a:extLst>
              <a:ext uri="{FF2B5EF4-FFF2-40B4-BE49-F238E27FC236}">
                <a16:creationId xmlns:a16="http://schemas.microsoft.com/office/drawing/2014/main" id="{BBAC4E41-6194-31DE-DEAB-07C63FC0C5D6}"/>
              </a:ext>
            </a:extLst>
          </p:cNvPr>
          <p:cNvSpPr txBox="1"/>
          <p:nvPr/>
        </p:nvSpPr>
        <p:spPr>
          <a:xfrm>
            <a:off x="11011270" y="3544078"/>
            <a:ext cx="200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Peak-Peak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284D5976-F826-13A4-D30F-535D68F55311}"/>
              </a:ext>
            </a:extLst>
          </p:cNvPr>
          <p:cNvSpPr txBox="1"/>
          <p:nvPr/>
        </p:nvSpPr>
        <p:spPr>
          <a:xfrm>
            <a:off x="9790047" y="4449185"/>
            <a:ext cx="293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Peak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A35BAABD-AD68-521A-3D6E-DCDA136D3F9B}"/>
              </a:ext>
            </a:extLst>
          </p:cNvPr>
          <p:cNvSpPr txBox="1"/>
          <p:nvPr/>
        </p:nvSpPr>
        <p:spPr>
          <a:xfrm>
            <a:off x="8089279" y="2172494"/>
            <a:ext cx="354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Vibration Amplitude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312050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Vibration Amplitude vs Machine Health 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AD283F1B-4A79-A347-A1CF-1BAF84AB4B8D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59" y="2679497"/>
            <a:ext cx="2722469" cy="3326756"/>
          </a:xfrm>
          <a:prstGeom prst="rect">
            <a:avLst/>
          </a:prstGeom>
        </p:spPr>
      </p:pic>
      <p:pic>
        <p:nvPicPr>
          <p:cNvPr id="12" name="Picture 4" descr="iso 10816">
            <a:extLst>
              <a:ext uri="{FF2B5EF4-FFF2-40B4-BE49-F238E27FC236}">
                <a16:creationId xmlns:a16="http://schemas.microsoft.com/office/drawing/2014/main" id="{84E50822-1ACF-9F42-B533-FB650309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44" y="2679496"/>
            <a:ext cx="5093176" cy="332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9ADC773-02CC-4D4D-85C6-99EC1AE99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" y="3798976"/>
            <a:ext cx="3751016" cy="2207276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6ECB4F22-5848-E84A-B27E-D62BD2834984}"/>
              </a:ext>
            </a:extLst>
          </p:cNvPr>
          <p:cNvSpPr txBox="1"/>
          <p:nvPr/>
        </p:nvSpPr>
        <p:spPr>
          <a:xfrm>
            <a:off x="5884543" y="1793856"/>
            <a:ext cx="442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Compare Values with International Standards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5EAE1A22-9D05-E54D-860C-C0D760805C8F}"/>
              </a:ext>
            </a:extLst>
          </p:cNvPr>
          <p:cNvSpPr txBox="1"/>
          <p:nvPr/>
        </p:nvSpPr>
        <p:spPr>
          <a:xfrm>
            <a:off x="645918" y="1793856"/>
            <a:ext cx="195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Trending over time</a:t>
            </a:r>
          </a:p>
        </p:txBody>
      </p:sp>
    </p:spTree>
    <p:extLst>
      <p:ext uri="{BB962C8B-B14F-4D97-AF65-F5344CB8AC3E}">
        <p14:creationId xmlns:p14="http://schemas.microsoft.com/office/powerpoint/2010/main" val="419016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Vibration Level Trending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895063A-632F-E94E-AA2C-269D61F84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80" y="1161971"/>
            <a:ext cx="2939423" cy="3453894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19ADC773-02CC-4D4D-85C6-99EC1AE99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6" y="3054458"/>
            <a:ext cx="6246742" cy="3675879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5EAE1A22-9D05-E54D-860C-C0D760805C8F}"/>
              </a:ext>
            </a:extLst>
          </p:cNvPr>
          <p:cNvSpPr txBox="1"/>
          <p:nvPr/>
        </p:nvSpPr>
        <p:spPr>
          <a:xfrm>
            <a:off x="8588605" y="4154666"/>
            <a:ext cx="193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Trending over time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7ED53338-33F6-1E40-A06A-35BF1798D3A9}"/>
              </a:ext>
            </a:extLst>
          </p:cNvPr>
          <p:cNvSpPr txBox="1"/>
          <p:nvPr/>
        </p:nvSpPr>
        <p:spPr>
          <a:xfrm>
            <a:off x="7556272" y="4707732"/>
            <a:ext cx="383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Trending with relation to speed or load 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507A80C5-B622-6E4E-BD2F-953F4EC70E47}"/>
              </a:ext>
            </a:extLst>
          </p:cNvPr>
          <p:cNvSpPr txBox="1"/>
          <p:nvPr/>
        </p:nvSpPr>
        <p:spPr>
          <a:xfrm>
            <a:off x="8000880" y="5260798"/>
            <a:ext cx="2968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Separated states of operation 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 individual trends 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761F2D97-E53D-154F-959E-F748E89035BC}"/>
              </a:ext>
            </a:extLst>
          </p:cNvPr>
          <p:cNvSpPr txBox="1"/>
          <p:nvPr/>
        </p:nvSpPr>
        <p:spPr>
          <a:xfrm>
            <a:off x="1861435" y="2865404"/>
            <a:ext cx="359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Can one value be more informative ?</a:t>
            </a:r>
          </a:p>
        </p:txBody>
      </p:sp>
    </p:spTree>
    <p:extLst>
      <p:ext uri="{BB962C8B-B14F-4D97-AF65-F5344CB8AC3E}">
        <p14:creationId xmlns:p14="http://schemas.microsoft.com/office/powerpoint/2010/main" val="674589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Time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waveform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, not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only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amplitude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F4176E1-CDDF-0D4B-991B-3C2DFA3D0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239" y="3009487"/>
            <a:ext cx="5611404" cy="3186723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E2B4BCE9-3DF8-6843-BF3E-8A5DB7D8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35" y="2876772"/>
            <a:ext cx="4346208" cy="3452456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E19FFBBC-C341-EB4F-A600-A466C36CD0B1}"/>
              </a:ext>
            </a:extLst>
          </p:cNvPr>
          <p:cNvSpPr txBox="1"/>
          <p:nvPr/>
        </p:nvSpPr>
        <p:spPr>
          <a:xfrm>
            <a:off x="7458046" y="2072105"/>
            <a:ext cx="3476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FFT corresponds with waveform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help to identify frequencies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0AF569E3-2A14-5A4D-A073-AD1800E5B821}"/>
              </a:ext>
            </a:extLst>
          </p:cNvPr>
          <p:cNvSpPr txBox="1"/>
          <p:nvPr/>
        </p:nvSpPr>
        <p:spPr>
          <a:xfrm>
            <a:off x="1380239" y="2127783"/>
            <a:ext cx="410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Complex time signal can be separated into individual signals</a:t>
            </a:r>
          </a:p>
        </p:txBody>
      </p:sp>
    </p:spTree>
    <p:extLst>
      <p:ext uri="{BB962C8B-B14F-4D97-AF65-F5344CB8AC3E}">
        <p14:creationId xmlns:p14="http://schemas.microsoft.com/office/powerpoint/2010/main" val="222976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250" y="4122923"/>
            <a:ext cx="8270627" cy="2850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Do</a:t>
            </a:r>
            <a:r>
              <a:rPr lang="pl-PL" sz="2400" baseline="0" dirty="0">
                <a:solidFill>
                  <a:schemeClr val="accent1">
                    <a:lumMod val="75000"/>
                  </a:schemeClr>
                </a:solidFill>
              </a:rPr>
              <a:t> we </a:t>
            </a:r>
            <a:r>
              <a:rPr lang="pl-PL" sz="2400" baseline="0" dirty="0" err="1">
                <a:solidFill>
                  <a:schemeClr val="accent1">
                    <a:lumMod val="75000"/>
                  </a:schemeClr>
                </a:solidFill>
              </a:rPr>
              <a:t>need</a:t>
            </a:r>
            <a:r>
              <a:rPr lang="pl-PL" sz="2400" baseline="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2400" baseline="0" dirty="0" err="1">
                <a:solidFill>
                  <a:schemeClr val="accent1">
                    <a:lumMod val="75000"/>
                  </a:schemeClr>
                </a:solidFill>
              </a:rPr>
              <a:t>listen</a:t>
            </a:r>
            <a:r>
              <a:rPr lang="pl-PL" sz="2400" baseline="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2400" baseline="0" dirty="0" err="1">
                <a:solidFill>
                  <a:schemeClr val="accent1">
                    <a:lumMod val="75000"/>
                  </a:schemeClr>
                </a:solidFill>
              </a:rPr>
              <a:t>machines</a:t>
            </a:r>
            <a:r>
              <a:rPr lang="pl-PL" sz="2400" baseline="0" dirty="0">
                <a:solidFill>
                  <a:schemeClr val="accent1">
                    <a:lumMod val="75000"/>
                  </a:schemeClr>
                </a:solidFill>
              </a:rPr>
              <a:t> ?</a:t>
            </a:r>
            <a:br>
              <a:rPr lang="pl-PL" sz="2400" baseline="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400" baseline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Monitoring ≠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pulse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measurement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healthy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lifestyle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we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achieve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success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without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Monitoring ?</a:t>
            </a: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tr-T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F957729-0B91-1D12-4088-455DEDE60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2" y="170379"/>
            <a:ext cx="973729" cy="389491"/>
          </a:xfrm>
          <a:prstGeom prst="rect">
            <a:avLst/>
          </a:prstGeom>
        </p:spPr>
      </p:pic>
      <p:sp>
        <p:nvSpPr>
          <p:cNvPr id="11" name="İçerik Yer Tutucusu 16">
            <a:extLst>
              <a:ext uri="{FF2B5EF4-FFF2-40B4-BE49-F238E27FC236}">
                <a16:creationId xmlns:a16="http://schemas.microsoft.com/office/drawing/2014/main" id="{BD903A46-0636-95BA-CA9E-12086BB42B20}"/>
              </a:ext>
            </a:extLst>
          </p:cNvPr>
          <p:cNvSpPr txBox="1">
            <a:spLocks/>
          </p:cNvSpPr>
          <p:nvPr/>
        </p:nvSpPr>
        <p:spPr>
          <a:xfrm>
            <a:off x="-93519" y="2586070"/>
            <a:ext cx="10659831" cy="81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İçerik Yer Tutucusu 16">
            <a:extLst>
              <a:ext uri="{FF2B5EF4-FFF2-40B4-BE49-F238E27FC236}">
                <a16:creationId xmlns:a16="http://schemas.microsoft.com/office/drawing/2014/main" id="{5D2C3BC0-3EAF-71A5-A156-E77C2FCDD2AD}"/>
              </a:ext>
            </a:extLst>
          </p:cNvPr>
          <p:cNvSpPr txBox="1">
            <a:spLocks/>
          </p:cNvSpPr>
          <p:nvPr/>
        </p:nvSpPr>
        <p:spPr>
          <a:xfrm>
            <a:off x="180002" y="3715821"/>
            <a:ext cx="12192000" cy="81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2CBEACA-76ED-4C1F-4E76-BA396439C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1793"/>
              </p:ext>
            </p:extLst>
          </p:nvPr>
        </p:nvGraphicFramePr>
        <p:xfrm>
          <a:off x="-541031" y="981921"/>
          <a:ext cx="6069781" cy="435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7775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Spectrum and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its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correlation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with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assets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malfunctions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AEF5876-F860-6542-B1F3-934287417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6" y="3033704"/>
            <a:ext cx="5324225" cy="319453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834E98B8-89F1-144A-8763-C380FA4B0F50}"/>
              </a:ext>
            </a:extLst>
          </p:cNvPr>
          <p:cNvSpPr txBox="1"/>
          <p:nvPr/>
        </p:nvSpPr>
        <p:spPr>
          <a:xfrm>
            <a:off x="2025751" y="261322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Spectrum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E9236D4D-C620-B643-A40A-3BE6826B3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2" y="2613221"/>
            <a:ext cx="6332448" cy="3727477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1D188E12-F2FA-FA4B-AF49-98A276B3DDE5}"/>
              </a:ext>
            </a:extLst>
          </p:cNvPr>
          <p:cNvSpPr txBox="1"/>
          <p:nvPr/>
        </p:nvSpPr>
        <p:spPr>
          <a:xfrm>
            <a:off x="6777987" y="3163591"/>
            <a:ext cx="2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Unbalance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727A9E6-9582-1B42-8C91-06054593ED7D}"/>
              </a:ext>
            </a:extLst>
          </p:cNvPr>
          <p:cNvSpPr txBox="1"/>
          <p:nvPr/>
        </p:nvSpPr>
        <p:spPr>
          <a:xfrm>
            <a:off x="8192406" y="4815029"/>
            <a:ext cx="390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Roller Bearings and Gear-mesh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8902849A-836B-4A4D-B7AE-7D7D4FD41171}"/>
              </a:ext>
            </a:extLst>
          </p:cNvPr>
          <p:cNvSpPr txBox="1"/>
          <p:nvPr/>
        </p:nvSpPr>
        <p:spPr>
          <a:xfrm>
            <a:off x="7373986" y="3615916"/>
            <a:ext cx="191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Misalignment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DBCF61BC-D542-2B4E-AD81-1B84127723BF}"/>
              </a:ext>
            </a:extLst>
          </p:cNvPr>
          <p:cNvSpPr txBox="1"/>
          <p:nvPr/>
        </p:nvSpPr>
        <p:spPr>
          <a:xfrm>
            <a:off x="7974055" y="3984640"/>
            <a:ext cx="151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Mechanical Looseness</a:t>
            </a:r>
          </a:p>
        </p:txBody>
      </p:sp>
    </p:spTree>
    <p:extLst>
      <p:ext uri="{BB962C8B-B14F-4D97-AF65-F5344CB8AC3E}">
        <p14:creationId xmlns:p14="http://schemas.microsoft.com/office/powerpoint/2010/main" val="251637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Band pass monitoring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2468DDC8-25DB-CC42-9AF0-483F23CCF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91" y="1589806"/>
            <a:ext cx="5862499" cy="345085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A83B7DA-60A0-B548-ABAE-4AADA6591C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b="9241"/>
          <a:stretch/>
        </p:blipFill>
        <p:spPr>
          <a:xfrm>
            <a:off x="6014609" y="4923213"/>
            <a:ext cx="5777669" cy="147758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3264DB8-C8BE-4342-A75E-1A95D2C1A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1" y="1584387"/>
            <a:ext cx="5862499" cy="3450850"/>
          </a:xfrm>
          <a:prstGeom prst="rect">
            <a:avLst/>
          </a:prstGeom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FEE1A450-2C00-3043-A6E7-5DB1A638437F}"/>
              </a:ext>
            </a:extLst>
          </p:cNvPr>
          <p:cNvSpPr txBox="1"/>
          <p:nvPr/>
        </p:nvSpPr>
        <p:spPr>
          <a:xfrm>
            <a:off x="1030957" y="1955026"/>
            <a:ext cx="229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Vrms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(2/10 Hz – 1 kHz)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7B4267C1-37DF-7E46-828E-C8CFB0C83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0" y="4791462"/>
            <a:ext cx="3613989" cy="184913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9EFEB5E6-AD29-09DA-A5E2-DA4EEB7EDEAB}"/>
              </a:ext>
            </a:extLst>
          </p:cNvPr>
          <p:cNvSpPr/>
          <p:nvPr/>
        </p:nvSpPr>
        <p:spPr>
          <a:xfrm>
            <a:off x="1122398" y="2337824"/>
            <a:ext cx="1994876" cy="2042984"/>
          </a:xfrm>
          <a:prstGeom prst="rect">
            <a:avLst/>
          </a:prstGeom>
          <a:solidFill>
            <a:srgbClr val="28478F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24B890A-C48F-AEDA-189C-1E365146E7D5}"/>
              </a:ext>
            </a:extLst>
          </p:cNvPr>
          <p:cNvSpPr/>
          <p:nvPr/>
        </p:nvSpPr>
        <p:spPr>
          <a:xfrm>
            <a:off x="7057702" y="2539529"/>
            <a:ext cx="401072" cy="1841279"/>
          </a:xfrm>
          <a:prstGeom prst="rect">
            <a:avLst/>
          </a:prstGeom>
          <a:solidFill>
            <a:srgbClr val="28478F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010CA046-3350-7936-399C-E3E199E591F5}"/>
              </a:ext>
            </a:extLst>
          </p:cNvPr>
          <p:cNvSpPr txBox="1"/>
          <p:nvPr/>
        </p:nvSpPr>
        <p:spPr>
          <a:xfrm>
            <a:off x="7071570" y="21845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1x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801BA996-7DA6-4D3E-8359-F6EFB92EF69F}"/>
              </a:ext>
            </a:extLst>
          </p:cNvPr>
          <p:cNvSpPr txBox="1"/>
          <p:nvPr/>
        </p:nvSpPr>
        <p:spPr>
          <a:xfrm>
            <a:off x="7545070" y="220305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2x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5AB0893-9A2D-D620-AC90-F470A9253D5F}"/>
              </a:ext>
            </a:extLst>
          </p:cNvPr>
          <p:cNvSpPr txBox="1"/>
          <p:nvPr/>
        </p:nvSpPr>
        <p:spPr>
          <a:xfrm>
            <a:off x="8046306" y="2203053"/>
            <a:ext cx="40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3x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4808D1B-61A0-BE84-667A-1C913C2F7E4E}"/>
              </a:ext>
            </a:extLst>
          </p:cNvPr>
          <p:cNvSpPr/>
          <p:nvPr/>
        </p:nvSpPr>
        <p:spPr>
          <a:xfrm>
            <a:off x="7558938" y="2553866"/>
            <a:ext cx="401072" cy="1826941"/>
          </a:xfrm>
          <a:prstGeom prst="rect">
            <a:avLst/>
          </a:prstGeom>
          <a:solidFill>
            <a:srgbClr val="28478F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455A4B7E-6C5D-B285-90CD-8A882F91EE22}"/>
              </a:ext>
            </a:extLst>
          </p:cNvPr>
          <p:cNvSpPr/>
          <p:nvPr/>
        </p:nvSpPr>
        <p:spPr>
          <a:xfrm>
            <a:off x="8048690" y="2539529"/>
            <a:ext cx="401072" cy="1826941"/>
          </a:xfrm>
          <a:prstGeom prst="rect">
            <a:avLst/>
          </a:prstGeom>
          <a:solidFill>
            <a:srgbClr val="28478F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3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How to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attach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sensor to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machine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0CEEBB7-A423-C646-8762-283F732885D0}"/>
              </a:ext>
            </a:extLst>
          </p:cNvPr>
          <p:cNvSpPr txBox="1"/>
          <p:nvPr/>
        </p:nvSpPr>
        <p:spPr>
          <a:xfrm>
            <a:off x="6486339" y="3816323"/>
            <a:ext cx="103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Adhesive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D3A6155-73F9-E249-B68C-C53007478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49" y="1494917"/>
            <a:ext cx="1818164" cy="232140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3287F3A-2206-2E47-B71A-186194277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13" y="1494917"/>
            <a:ext cx="1114188" cy="2129049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25DCAF60-0CCF-364D-8F44-3ECC6F6D6572}"/>
              </a:ext>
            </a:extLst>
          </p:cNvPr>
          <p:cNvSpPr txBox="1"/>
          <p:nvPr/>
        </p:nvSpPr>
        <p:spPr>
          <a:xfrm>
            <a:off x="9340317" y="380268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Magnet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CF9F2C26-AF89-1649-8AEF-16EAD6E69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95" y="1494917"/>
            <a:ext cx="1679135" cy="2238846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EB9CE7FB-8D8D-F147-989E-5404827EFC77}"/>
              </a:ext>
            </a:extLst>
          </p:cNvPr>
          <p:cNvSpPr txBox="1"/>
          <p:nvPr/>
        </p:nvSpPr>
        <p:spPr>
          <a:xfrm>
            <a:off x="3382514" y="3802688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Mounting Thread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74459908-CC52-5346-B5F3-9CDC99BCA197}"/>
              </a:ext>
            </a:extLst>
          </p:cNvPr>
          <p:cNvSpPr txBox="1"/>
          <p:nvPr/>
        </p:nvSpPr>
        <p:spPr>
          <a:xfrm>
            <a:off x="2725481" y="6065208"/>
            <a:ext cx="166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QuickFit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Thread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BE17639-1246-9AAA-4750-236CAF995F3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004524" y="4344187"/>
            <a:ext cx="2265362" cy="1651000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7A41C8B9-048B-734F-A820-E83647824013}"/>
              </a:ext>
            </a:extLst>
          </p:cNvPr>
          <p:cNvSpPr txBox="1"/>
          <p:nvPr/>
        </p:nvSpPr>
        <p:spPr>
          <a:xfrm>
            <a:off x="7443551" y="6108121"/>
            <a:ext cx="16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Mounting Block</a:t>
            </a:r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C3724E79-EE2E-B846-A95A-DC9324023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92" y="4163312"/>
            <a:ext cx="1393752" cy="1898734"/>
          </a:xfrm>
          <a:prstGeom prst="rect">
            <a:avLst/>
          </a:prstGeom>
        </p:spPr>
      </p:pic>
      <p:sp>
        <p:nvSpPr>
          <p:cNvPr id="29" name="TextBox 21">
            <a:extLst>
              <a:ext uri="{FF2B5EF4-FFF2-40B4-BE49-F238E27FC236}">
                <a16:creationId xmlns:a16="http://schemas.microsoft.com/office/drawing/2014/main" id="{BE94067C-AE15-1649-87E0-249A8AB0E34C}"/>
              </a:ext>
            </a:extLst>
          </p:cNvPr>
          <p:cNvSpPr txBox="1"/>
          <p:nvPr/>
        </p:nvSpPr>
        <p:spPr>
          <a:xfrm>
            <a:off x="5562201" y="6108121"/>
            <a:ext cx="12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 Mounts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39CC448D-67AE-D24F-9CAD-7AF9FA8EB6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045" y="4163312"/>
            <a:ext cx="1731330" cy="1902612"/>
          </a:xfrm>
          <a:prstGeom prst="rect">
            <a:avLst/>
          </a:prstGeom>
        </p:spPr>
      </p:pic>
      <p:sp>
        <p:nvSpPr>
          <p:cNvPr id="31" name="TextBox 22">
            <a:extLst>
              <a:ext uri="{FF2B5EF4-FFF2-40B4-BE49-F238E27FC236}">
                <a16:creationId xmlns:a16="http://schemas.microsoft.com/office/drawing/2014/main" id="{3E9220C8-39E5-024E-A5EC-19B63C8D0C95}"/>
              </a:ext>
            </a:extLst>
          </p:cNvPr>
          <p:cNvSpPr txBox="1"/>
          <p:nvPr/>
        </p:nvSpPr>
        <p:spPr>
          <a:xfrm>
            <a:off x="9782975" y="6086824"/>
            <a:ext cx="155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Conical Mount</a:t>
            </a: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5AA2BE24-2739-DB4A-8BA1-C17199517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624523"/>
              </p:ext>
            </p:extLst>
          </p:nvPr>
        </p:nvGraphicFramePr>
        <p:xfrm>
          <a:off x="619944" y="1636670"/>
          <a:ext cx="1076848" cy="4613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3" name="Picture 4">
            <a:extLst>
              <a:ext uri="{FF2B5EF4-FFF2-40B4-BE49-F238E27FC236}">
                <a16:creationId xmlns:a16="http://schemas.microsoft.com/office/drawing/2014/main" id="{2A885D8B-A689-0B45-BA3C-CEF7F495CF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9" y="4726996"/>
            <a:ext cx="27241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5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Low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mid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frequencies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B3264DB8-C8BE-4342-A75E-1A95D2C1A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" y="2436379"/>
            <a:ext cx="5862499" cy="3450850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0613B60C-EBD8-9148-9AF8-EDF14D675E6F}"/>
              </a:ext>
            </a:extLst>
          </p:cNvPr>
          <p:cNvSpPr/>
          <p:nvPr/>
        </p:nvSpPr>
        <p:spPr>
          <a:xfrm>
            <a:off x="962337" y="3055052"/>
            <a:ext cx="2237702" cy="2176151"/>
          </a:xfrm>
          <a:prstGeom prst="rect">
            <a:avLst/>
          </a:prstGeom>
          <a:solidFill>
            <a:srgbClr val="28478F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EE1A450-2C00-3043-A6E7-5DB1A638437F}"/>
              </a:ext>
            </a:extLst>
          </p:cNvPr>
          <p:cNvSpPr txBox="1"/>
          <p:nvPr/>
        </p:nvSpPr>
        <p:spPr>
          <a:xfrm>
            <a:off x="962337" y="2555025"/>
            <a:ext cx="23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Vrms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(2/10 Hz – 1 kHz)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0F862268-7030-DD4B-9261-3D278B92B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31" y="1585214"/>
            <a:ext cx="5862459" cy="4113901"/>
          </a:xfrm>
          <a:prstGeom prst="rect">
            <a:avLst/>
          </a:prstGeom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6FA2DA4E-93BB-2D48-9293-7E8D9106E42F}"/>
              </a:ext>
            </a:extLst>
          </p:cNvPr>
          <p:cNvSpPr txBox="1"/>
          <p:nvPr/>
        </p:nvSpPr>
        <p:spPr>
          <a:xfrm>
            <a:off x="3418039" y="328878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Unbalance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020B86B-125B-6246-B93B-CF6EA55DFD35}"/>
              </a:ext>
            </a:extLst>
          </p:cNvPr>
          <p:cNvSpPr txBox="1"/>
          <p:nvPr/>
        </p:nvSpPr>
        <p:spPr>
          <a:xfrm>
            <a:off x="3418039" y="3743625"/>
            <a:ext cx="22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Mechanical Looseness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B1CD32D5-77B8-794C-B159-5C2443518246}"/>
              </a:ext>
            </a:extLst>
          </p:cNvPr>
          <p:cNvSpPr txBox="1"/>
          <p:nvPr/>
        </p:nvSpPr>
        <p:spPr>
          <a:xfrm>
            <a:off x="3418039" y="4231603"/>
            <a:ext cx="14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Misalignment</a:t>
            </a:r>
          </a:p>
        </p:txBody>
      </p:sp>
      <p:sp>
        <p:nvSpPr>
          <p:cNvPr id="37" name="Prostokąt zaokrąglony 34">
            <a:extLst>
              <a:ext uri="{FF2B5EF4-FFF2-40B4-BE49-F238E27FC236}">
                <a16:creationId xmlns:a16="http://schemas.microsoft.com/office/drawing/2014/main" id="{A4816871-2A7D-7546-AA13-0113776A1718}"/>
              </a:ext>
            </a:extLst>
          </p:cNvPr>
          <p:cNvSpPr/>
          <p:nvPr/>
        </p:nvSpPr>
        <p:spPr>
          <a:xfrm>
            <a:off x="6025769" y="3743625"/>
            <a:ext cx="5862459" cy="1955490"/>
          </a:xfrm>
          <a:custGeom>
            <a:avLst/>
            <a:gdLst>
              <a:gd name="connsiteX0" fmla="*/ 0 w 5862459"/>
              <a:gd name="connsiteY0" fmla="*/ 325922 h 1955490"/>
              <a:gd name="connsiteX1" fmla="*/ 325922 w 5862459"/>
              <a:gd name="connsiteY1" fmla="*/ 0 h 1955490"/>
              <a:gd name="connsiteX2" fmla="*/ 5536537 w 5862459"/>
              <a:gd name="connsiteY2" fmla="*/ 0 h 1955490"/>
              <a:gd name="connsiteX3" fmla="*/ 5862459 w 5862459"/>
              <a:gd name="connsiteY3" fmla="*/ 325922 h 1955490"/>
              <a:gd name="connsiteX4" fmla="*/ 5862459 w 5862459"/>
              <a:gd name="connsiteY4" fmla="*/ 1629568 h 1955490"/>
              <a:gd name="connsiteX5" fmla="*/ 5536537 w 5862459"/>
              <a:gd name="connsiteY5" fmla="*/ 1955490 h 1955490"/>
              <a:gd name="connsiteX6" fmla="*/ 325922 w 5862459"/>
              <a:gd name="connsiteY6" fmla="*/ 1955490 h 1955490"/>
              <a:gd name="connsiteX7" fmla="*/ 0 w 5862459"/>
              <a:gd name="connsiteY7" fmla="*/ 1629568 h 1955490"/>
              <a:gd name="connsiteX8" fmla="*/ 0 w 5862459"/>
              <a:gd name="connsiteY8" fmla="*/ 325922 h 195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459" h="1955490" fill="none" extrusionOk="0">
                <a:moveTo>
                  <a:pt x="0" y="325922"/>
                </a:moveTo>
                <a:cubicBezTo>
                  <a:pt x="-30888" y="140924"/>
                  <a:pt x="155432" y="7779"/>
                  <a:pt x="325922" y="0"/>
                </a:cubicBezTo>
                <a:cubicBezTo>
                  <a:pt x="1860387" y="130954"/>
                  <a:pt x="3055192" y="43574"/>
                  <a:pt x="5536537" y="0"/>
                </a:cubicBezTo>
                <a:cubicBezTo>
                  <a:pt x="5733518" y="26154"/>
                  <a:pt x="5869794" y="154905"/>
                  <a:pt x="5862459" y="325922"/>
                </a:cubicBezTo>
                <a:cubicBezTo>
                  <a:pt x="5748134" y="774892"/>
                  <a:pt x="5796678" y="1450292"/>
                  <a:pt x="5862459" y="1629568"/>
                </a:cubicBezTo>
                <a:cubicBezTo>
                  <a:pt x="5841614" y="1812993"/>
                  <a:pt x="5696436" y="1941619"/>
                  <a:pt x="5536537" y="1955490"/>
                </a:cubicBezTo>
                <a:cubicBezTo>
                  <a:pt x="3722235" y="2110687"/>
                  <a:pt x="1969158" y="2118510"/>
                  <a:pt x="325922" y="1955490"/>
                </a:cubicBezTo>
                <a:cubicBezTo>
                  <a:pt x="147200" y="1938175"/>
                  <a:pt x="-26407" y="1824989"/>
                  <a:pt x="0" y="1629568"/>
                </a:cubicBezTo>
                <a:cubicBezTo>
                  <a:pt x="81244" y="1375323"/>
                  <a:pt x="-112854" y="540153"/>
                  <a:pt x="0" y="325922"/>
                </a:cubicBezTo>
                <a:close/>
              </a:path>
              <a:path w="5862459" h="1955490" stroke="0" extrusionOk="0">
                <a:moveTo>
                  <a:pt x="0" y="325922"/>
                </a:moveTo>
                <a:cubicBezTo>
                  <a:pt x="-25304" y="130312"/>
                  <a:pt x="140454" y="2051"/>
                  <a:pt x="325922" y="0"/>
                </a:cubicBezTo>
                <a:cubicBezTo>
                  <a:pt x="1968578" y="132882"/>
                  <a:pt x="4475628" y="-84951"/>
                  <a:pt x="5536537" y="0"/>
                </a:cubicBezTo>
                <a:cubicBezTo>
                  <a:pt x="5695219" y="20820"/>
                  <a:pt x="5856121" y="180953"/>
                  <a:pt x="5862459" y="325922"/>
                </a:cubicBezTo>
                <a:cubicBezTo>
                  <a:pt x="5849507" y="561559"/>
                  <a:pt x="5826398" y="1160615"/>
                  <a:pt x="5862459" y="1629568"/>
                </a:cubicBezTo>
                <a:cubicBezTo>
                  <a:pt x="5866603" y="1810062"/>
                  <a:pt x="5721320" y="1945651"/>
                  <a:pt x="5536537" y="1955490"/>
                </a:cubicBezTo>
                <a:cubicBezTo>
                  <a:pt x="3661041" y="2043129"/>
                  <a:pt x="1429193" y="1882811"/>
                  <a:pt x="325922" y="1955490"/>
                </a:cubicBezTo>
                <a:cubicBezTo>
                  <a:pt x="142567" y="1923516"/>
                  <a:pt x="-10656" y="1824378"/>
                  <a:pt x="0" y="1629568"/>
                </a:cubicBezTo>
                <a:cubicBezTo>
                  <a:pt x="64414" y="1043924"/>
                  <a:pt x="-15015" y="964781"/>
                  <a:pt x="0" y="325922"/>
                </a:cubicBezTo>
                <a:close/>
              </a:path>
            </a:pathLst>
          </a:custGeom>
          <a:gradFill flip="none" rotWithShape="1">
            <a:gsLst>
              <a:gs pos="85000">
                <a:schemeClr val="accent1">
                  <a:tint val="66000"/>
                  <a:satMod val="160000"/>
                  <a:alpha val="35000"/>
                  <a:lumMod val="86000"/>
                  <a:lumOff val="14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46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High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frequencies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2468DDC8-25DB-CC42-9AF0-483F23CCF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73" y="3084609"/>
            <a:ext cx="5862499" cy="3450850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9459AFE1-6404-8646-91AA-EA7D43DEA785}"/>
              </a:ext>
            </a:extLst>
          </p:cNvPr>
          <p:cNvSpPr txBox="1"/>
          <p:nvPr/>
        </p:nvSpPr>
        <p:spPr>
          <a:xfrm>
            <a:off x="8702335" y="1878030"/>
            <a:ext cx="246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Roller Bearing Condition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AA83B7DA-60A0-B548-ABAE-4AADA6591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29" y="1777080"/>
            <a:ext cx="2497878" cy="1469870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5227E8DC-5118-E54C-B383-25239FCE1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7" y="2051991"/>
            <a:ext cx="5665982" cy="3976026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88009FD1-E3B9-4D4B-B756-6BBB06AAE3FD}"/>
              </a:ext>
            </a:extLst>
          </p:cNvPr>
          <p:cNvSpPr txBox="1"/>
          <p:nvPr/>
        </p:nvSpPr>
        <p:spPr>
          <a:xfrm>
            <a:off x="8702335" y="2266568"/>
            <a:ext cx="112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Cavitation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44521EFC-93AC-4541-B746-D4CF73B46418}"/>
              </a:ext>
            </a:extLst>
          </p:cNvPr>
          <p:cNvSpPr txBox="1"/>
          <p:nvPr/>
        </p:nvSpPr>
        <p:spPr>
          <a:xfrm>
            <a:off x="8702335" y="1436911"/>
            <a:ext cx="260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Roller Bearing Lubrication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B82DA851-E78A-504B-936E-7ED7B55110A2}"/>
              </a:ext>
            </a:extLst>
          </p:cNvPr>
          <p:cNvSpPr txBox="1"/>
          <p:nvPr/>
        </p:nvSpPr>
        <p:spPr>
          <a:xfrm>
            <a:off x="8701625" y="2725614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Gearboxes</a:t>
            </a:r>
          </a:p>
        </p:txBody>
      </p:sp>
      <p:sp>
        <p:nvSpPr>
          <p:cNvPr id="21" name="Prostokąt zaokrąglony 20">
            <a:extLst>
              <a:ext uri="{FF2B5EF4-FFF2-40B4-BE49-F238E27FC236}">
                <a16:creationId xmlns:a16="http://schemas.microsoft.com/office/drawing/2014/main" id="{B9B3A832-9864-34C2-43A7-EEC6339C92F2}"/>
              </a:ext>
            </a:extLst>
          </p:cNvPr>
          <p:cNvSpPr/>
          <p:nvPr/>
        </p:nvSpPr>
        <p:spPr>
          <a:xfrm>
            <a:off x="2289260" y="4147865"/>
            <a:ext cx="3630749" cy="1768182"/>
          </a:xfrm>
          <a:custGeom>
            <a:avLst/>
            <a:gdLst>
              <a:gd name="connsiteX0" fmla="*/ 0 w 3630749"/>
              <a:gd name="connsiteY0" fmla="*/ 294703 h 1768182"/>
              <a:gd name="connsiteX1" fmla="*/ 294703 w 3630749"/>
              <a:gd name="connsiteY1" fmla="*/ 0 h 1768182"/>
              <a:gd name="connsiteX2" fmla="*/ 3336046 w 3630749"/>
              <a:gd name="connsiteY2" fmla="*/ 0 h 1768182"/>
              <a:gd name="connsiteX3" fmla="*/ 3630749 w 3630749"/>
              <a:gd name="connsiteY3" fmla="*/ 294703 h 1768182"/>
              <a:gd name="connsiteX4" fmla="*/ 3630749 w 3630749"/>
              <a:gd name="connsiteY4" fmla="*/ 1473479 h 1768182"/>
              <a:gd name="connsiteX5" fmla="*/ 3336046 w 3630749"/>
              <a:gd name="connsiteY5" fmla="*/ 1768182 h 1768182"/>
              <a:gd name="connsiteX6" fmla="*/ 294703 w 3630749"/>
              <a:gd name="connsiteY6" fmla="*/ 1768182 h 1768182"/>
              <a:gd name="connsiteX7" fmla="*/ 0 w 3630749"/>
              <a:gd name="connsiteY7" fmla="*/ 1473479 h 1768182"/>
              <a:gd name="connsiteX8" fmla="*/ 0 w 3630749"/>
              <a:gd name="connsiteY8" fmla="*/ 294703 h 176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0749" h="1768182" fill="none" extrusionOk="0">
                <a:moveTo>
                  <a:pt x="0" y="294703"/>
                </a:moveTo>
                <a:cubicBezTo>
                  <a:pt x="-2996" y="131458"/>
                  <a:pt x="141589" y="7888"/>
                  <a:pt x="294703" y="0"/>
                </a:cubicBezTo>
                <a:cubicBezTo>
                  <a:pt x="1703033" y="130954"/>
                  <a:pt x="2535741" y="43574"/>
                  <a:pt x="3336046" y="0"/>
                </a:cubicBezTo>
                <a:cubicBezTo>
                  <a:pt x="3510522" y="18047"/>
                  <a:pt x="3646979" y="151824"/>
                  <a:pt x="3630749" y="294703"/>
                </a:cubicBezTo>
                <a:cubicBezTo>
                  <a:pt x="3578656" y="474887"/>
                  <a:pt x="3627604" y="1238871"/>
                  <a:pt x="3630749" y="1473479"/>
                </a:cubicBezTo>
                <a:cubicBezTo>
                  <a:pt x="3612824" y="1639182"/>
                  <a:pt x="3491994" y="1763482"/>
                  <a:pt x="3336046" y="1768182"/>
                </a:cubicBezTo>
                <a:cubicBezTo>
                  <a:pt x="2390571" y="1923379"/>
                  <a:pt x="1067346" y="1931202"/>
                  <a:pt x="294703" y="1768182"/>
                </a:cubicBezTo>
                <a:cubicBezTo>
                  <a:pt x="133808" y="1742955"/>
                  <a:pt x="-14224" y="1644544"/>
                  <a:pt x="0" y="1473479"/>
                </a:cubicBezTo>
                <a:cubicBezTo>
                  <a:pt x="68810" y="1282980"/>
                  <a:pt x="36776" y="447525"/>
                  <a:pt x="0" y="294703"/>
                </a:cubicBezTo>
                <a:close/>
              </a:path>
              <a:path w="3630749" h="1768182" stroke="0" extrusionOk="0">
                <a:moveTo>
                  <a:pt x="0" y="294703"/>
                </a:moveTo>
                <a:cubicBezTo>
                  <a:pt x="-27210" y="115159"/>
                  <a:pt x="120297" y="4371"/>
                  <a:pt x="294703" y="0"/>
                </a:cubicBezTo>
                <a:cubicBezTo>
                  <a:pt x="820610" y="132882"/>
                  <a:pt x="1966913" y="-84951"/>
                  <a:pt x="3336046" y="0"/>
                </a:cubicBezTo>
                <a:cubicBezTo>
                  <a:pt x="3488394" y="10168"/>
                  <a:pt x="3630011" y="136021"/>
                  <a:pt x="3630749" y="294703"/>
                </a:cubicBezTo>
                <a:cubicBezTo>
                  <a:pt x="3656010" y="814880"/>
                  <a:pt x="3580119" y="1077970"/>
                  <a:pt x="3630749" y="1473479"/>
                </a:cubicBezTo>
                <a:cubicBezTo>
                  <a:pt x="3660278" y="1639742"/>
                  <a:pt x="3499993" y="1765738"/>
                  <a:pt x="3336046" y="1768182"/>
                </a:cubicBezTo>
                <a:cubicBezTo>
                  <a:pt x="2533651" y="1855821"/>
                  <a:pt x="850369" y="1695503"/>
                  <a:pt x="294703" y="1768182"/>
                </a:cubicBezTo>
                <a:cubicBezTo>
                  <a:pt x="131109" y="1760231"/>
                  <a:pt x="-10278" y="1650523"/>
                  <a:pt x="0" y="1473479"/>
                </a:cubicBezTo>
                <a:cubicBezTo>
                  <a:pt x="-85576" y="1296293"/>
                  <a:pt x="-16348" y="770393"/>
                  <a:pt x="0" y="294703"/>
                </a:cubicBezTo>
                <a:close/>
              </a:path>
            </a:pathLst>
          </a:custGeom>
          <a:gradFill flip="none" rotWithShape="1">
            <a:gsLst>
              <a:gs pos="85000">
                <a:schemeClr val="accent1">
                  <a:tint val="66000"/>
                  <a:satMod val="160000"/>
                  <a:alpha val="35000"/>
                  <a:lumMod val="86000"/>
                  <a:lumOff val="14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F05D51C2-5450-885E-D5D1-27161A4D98E4}"/>
              </a:ext>
            </a:extLst>
          </p:cNvPr>
          <p:cNvSpPr/>
          <p:nvPr/>
        </p:nvSpPr>
        <p:spPr>
          <a:xfrm>
            <a:off x="9384604" y="5350325"/>
            <a:ext cx="2144509" cy="532318"/>
          </a:xfrm>
          <a:prstGeom prst="rect">
            <a:avLst/>
          </a:prstGeom>
          <a:solidFill>
            <a:srgbClr val="28478F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28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a sensor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itself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not a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limitation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AFF0ADF9-5A47-8544-B0C0-879705B42C80}"/>
              </a:ext>
            </a:extLst>
          </p:cNvPr>
          <p:cNvSpPr txBox="1"/>
          <p:nvPr/>
        </p:nvSpPr>
        <p:spPr>
          <a:xfrm>
            <a:off x="4064098" y="5130793"/>
            <a:ext cx="349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99% of time this is never a problem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CB39F-E352-2A43-ADAD-C92F9BAC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75" y="2884256"/>
            <a:ext cx="5886450" cy="1838325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4BF67B7C-AA26-2442-AA75-5135393039E6}"/>
              </a:ext>
            </a:extLst>
          </p:cNvPr>
          <p:cNvSpPr txBox="1"/>
          <p:nvPr/>
        </p:nvSpPr>
        <p:spPr>
          <a:xfrm>
            <a:off x="6752493" y="1736194"/>
            <a:ext cx="504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Accelerations at these frequencies greatly amplified</a:t>
            </a:r>
          </a:p>
        </p:txBody>
      </p: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BA565C1F-32F4-0E4C-8E0F-D5DBF4B1F060}"/>
              </a:ext>
            </a:extLst>
          </p:cNvPr>
          <p:cNvCxnSpPr>
            <a:cxnSpLocks/>
          </p:cNvCxnSpPr>
          <p:nvPr/>
        </p:nvCxnSpPr>
        <p:spPr>
          <a:xfrm>
            <a:off x="7749247" y="2168351"/>
            <a:ext cx="269046" cy="11250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4C2512C0-CF3E-754A-8F2A-9F571F8B5985}"/>
              </a:ext>
            </a:extLst>
          </p:cNvPr>
          <p:cNvSpPr txBox="1"/>
          <p:nvPr/>
        </p:nvSpPr>
        <p:spPr>
          <a:xfrm>
            <a:off x="246228" y="2215028"/>
            <a:ext cx="519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Accelerations at these frequencies greatly attenuated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17FB163-4F5C-E444-98FE-32B6470F9BBD}"/>
              </a:ext>
            </a:extLst>
          </p:cNvPr>
          <p:cNvSpPr txBox="1"/>
          <p:nvPr/>
        </p:nvSpPr>
        <p:spPr>
          <a:xfrm>
            <a:off x="3842017" y="5567712"/>
            <a:ext cx="394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1% of time we have to address the issue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E1BA7CA0-8D80-914E-BCDE-8934B8F62555}"/>
              </a:ext>
            </a:extLst>
          </p:cNvPr>
          <p:cNvSpPr txBox="1"/>
          <p:nvPr/>
        </p:nvSpPr>
        <p:spPr>
          <a:xfrm>
            <a:off x="9090000" y="4761461"/>
            <a:ext cx="13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Linear Range</a:t>
            </a:r>
          </a:p>
        </p:txBody>
      </p:sp>
      <p:cxnSp>
        <p:nvCxnSpPr>
          <p:cNvPr id="18" name="Straight Arrow Connector 6">
            <a:extLst>
              <a:ext uri="{FF2B5EF4-FFF2-40B4-BE49-F238E27FC236}">
                <a16:creationId xmlns:a16="http://schemas.microsoft.com/office/drawing/2014/main" id="{194962A3-29B6-DE5C-3A34-D2772831D5FA}"/>
              </a:ext>
            </a:extLst>
          </p:cNvPr>
          <p:cNvCxnSpPr>
            <a:cxnSpLocks/>
          </p:cNvCxnSpPr>
          <p:nvPr/>
        </p:nvCxnSpPr>
        <p:spPr>
          <a:xfrm flipH="1" flipV="1">
            <a:off x="6425302" y="3753755"/>
            <a:ext cx="2793513" cy="997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52612849-4BAC-D6CE-A3EA-D4F5F3660229}"/>
              </a:ext>
            </a:extLst>
          </p:cNvPr>
          <p:cNvCxnSpPr>
            <a:cxnSpLocks/>
          </p:cNvCxnSpPr>
          <p:nvPr/>
        </p:nvCxnSpPr>
        <p:spPr>
          <a:xfrm>
            <a:off x="3346782" y="2653796"/>
            <a:ext cx="801638" cy="1473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094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design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important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4AD7286-F5ED-434E-84D9-81E6781A1C2C}"/>
              </a:ext>
            </a:extLst>
          </p:cNvPr>
          <p:cNvSpPr txBox="1"/>
          <p:nvPr/>
        </p:nvSpPr>
        <p:spPr>
          <a:xfrm>
            <a:off x="4269826" y="5750105"/>
            <a:ext cx="365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Types of Accelerometer Construction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A30E243-C6D7-BA4B-ADEB-EB5115793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94" y="1879733"/>
            <a:ext cx="2040588" cy="147570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86BBA3EA-ADB3-E64F-ACEF-998E0123AFE3}"/>
              </a:ext>
            </a:extLst>
          </p:cNvPr>
          <p:cNvSpPr txBox="1"/>
          <p:nvPr/>
        </p:nvSpPr>
        <p:spPr>
          <a:xfrm>
            <a:off x="1320594" y="3539880"/>
            <a:ext cx="18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Compression type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7FD8F7AD-5BF5-544D-9F60-ABD7A0B34A98}"/>
              </a:ext>
            </a:extLst>
          </p:cNvPr>
          <p:cNvSpPr txBox="1"/>
          <p:nvPr/>
        </p:nvSpPr>
        <p:spPr>
          <a:xfrm>
            <a:off x="5185283" y="3539880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Shear type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CE52FD8-F118-DE4B-AB7E-1C01F7490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90" y="1847111"/>
            <a:ext cx="2040589" cy="1516402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9977BC23-C8F3-BA43-86E9-7DE211F6FCC8}"/>
              </a:ext>
            </a:extLst>
          </p:cNvPr>
          <p:cNvSpPr txBox="1"/>
          <p:nvPr/>
        </p:nvSpPr>
        <p:spPr>
          <a:xfrm>
            <a:off x="1645416" y="4264569"/>
            <a:ext cx="139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Robust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C2DEDA94-38ED-0646-B63C-BF744FA6DEAC}"/>
              </a:ext>
            </a:extLst>
          </p:cNvPr>
          <p:cNvSpPr txBox="1"/>
          <p:nvPr/>
        </p:nvSpPr>
        <p:spPr>
          <a:xfrm>
            <a:off x="4766323" y="4261946"/>
            <a:ext cx="20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Better Performance</a:t>
            </a:r>
          </a:p>
        </p:txBody>
      </p:sp>
      <p:pic>
        <p:nvPicPr>
          <p:cNvPr id="18" name="Picture 4" descr="Related image">
            <a:extLst>
              <a:ext uri="{FF2B5EF4-FFF2-40B4-BE49-F238E27FC236}">
                <a16:creationId xmlns:a16="http://schemas.microsoft.com/office/drawing/2014/main" id="{D996C01E-C4D9-5F7E-A3ED-073014C5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1" y="2126974"/>
            <a:ext cx="1911798" cy="115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403A9696-F6B2-B561-8194-C4A3D621B8DF}"/>
              </a:ext>
            </a:extLst>
          </p:cNvPr>
          <p:cNvSpPr txBox="1"/>
          <p:nvPr/>
        </p:nvSpPr>
        <p:spPr>
          <a:xfrm>
            <a:off x="9086777" y="354243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MEMS type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3DA7995-F91B-C606-E9F1-E234F235664E}"/>
              </a:ext>
            </a:extLst>
          </p:cNvPr>
          <p:cNvSpPr txBox="1"/>
          <p:nvPr/>
        </p:nvSpPr>
        <p:spPr>
          <a:xfrm>
            <a:off x="8562253" y="4261946"/>
            <a:ext cx="257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Continuous Development</a:t>
            </a:r>
          </a:p>
        </p:txBody>
      </p:sp>
      <p:sp>
        <p:nvSpPr>
          <p:cNvPr id="26" name="Prostokąt zaokrąglony 25">
            <a:extLst>
              <a:ext uri="{FF2B5EF4-FFF2-40B4-BE49-F238E27FC236}">
                <a16:creationId xmlns:a16="http://schemas.microsoft.com/office/drawing/2014/main" id="{CF2AFD38-B881-6172-CA16-80BACDCCC39F}"/>
              </a:ext>
            </a:extLst>
          </p:cNvPr>
          <p:cNvSpPr/>
          <p:nvPr/>
        </p:nvSpPr>
        <p:spPr>
          <a:xfrm>
            <a:off x="4550450" y="1602622"/>
            <a:ext cx="2576730" cy="3317247"/>
          </a:xfrm>
          <a:custGeom>
            <a:avLst/>
            <a:gdLst>
              <a:gd name="connsiteX0" fmla="*/ 0 w 2576730"/>
              <a:gd name="connsiteY0" fmla="*/ 429464 h 3317247"/>
              <a:gd name="connsiteX1" fmla="*/ 429464 w 2576730"/>
              <a:gd name="connsiteY1" fmla="*/ 0 h 3317247"/>
              <a:gd name="connsiteX2" fmla="*/ 2147266 w 2576730"/>
              <a:gd name="connsiteY2" fmla="*/ 0 h 3317247"/>
              <a:gd name="connsiteX3" fmla="*/ 2576730 w 2576730"/>
              <a:gd name="connsiteY3" fmla="*/ 429464 h 3317247"/>
              <a:gd name="connsiteX4" fmla="*/ 2576730 w 2576730"/>
              <a:gd name="connsiteY4" fmla="*/ 2887783 h 3317247"/>
              <a:gd name="connsiteX5" fmla="*/ 2147266 w 2576730"/>
              <a:gd name="connsiteY5" fmla="*/ 3317247 h 3317247"/>
              <a:gd name="connsiteX6" fmla="*/ 429464 w 2576730"/>
              <a:gd name="connsiteY6" fmla="*/ 3317247 h 3317247"/>
              <a:gd name="connsiteX7" fmla="*/ 0 w 2576730"/>
              <a:gd name="connsiteY7" fmla="*/ 2887783 h 3317247"/>
              <a:gd name="connsiteX8" fmla="*/ 0 w 2576730"/>
              <a:gd name="connsiteY8" fmla="*/ 429464 h 331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6730" h="3317247" fill="none" extrusionOk="0">
                <a:moveTo>
                  <a:pt x="0" y="429464"/>
                </a:moveTo>
                <a:cubicBezTo>
                  <a:pt x="-32682" y="186992"/>
                  <a:pt x="225660" y="27301"/>
                  <a:pt x="429464" y="0"/>
                </a:cubicBezTo>
                <a:cubicBezTo>
                  <a:pt x="776086" y="-153196"/>
                  <a:pt x="1303282" y="-69555"/>
                  <a:pt x="2147266" y="0"/>
                </a:cubicBezTo>
                <a:cubicBezTo>
                  <a:pt x="2404655" y="31120"/>
                  <a:pt x="2586674" y="204458"/>
                  <a:pt x="2576730" y="429464"/>
                </a:cubicBezTo>
                <a:cubicBezTo>
                  <a:pt x="2426291" y="778925"/>
                  <a:pt x="2662609" y="1901204"/>
                  <a:pt x="2576730" y="2887783"/>
                </a:cubicBezTo>
                <a:cubicBezTo>
                  <a:pt x="2552225" y="3128993"/>
                  <a:pt x="2371801" y="3308518"/>
                  <a:pt x="2147266" y="3317247"/>
                </a:cubicBezTo>
                <a:cubicBezTo>
                  <a:pt x="1936071" y="3464369"/>
                  <a:pt x="768455" y="3464276"/>
                  <a:pt x="429464" y="3317247"/>
                </a:cubicBezTo>
                <a:cubicBezTo>
                  <a:pt x="195762" y="3270116"/>
                  <a:pt x="-7432" y="3129308"/>
                  <a:pt x="0" y="2887783"/>
                </a:cubicBezTo>
                <a:cubicBezTo>
                  <a:pt x="64656" y="2577618"/>
                  <a:pt x="-17807" y="1500836"/>
                  <a:pt x="0" y="429464"/>
                </a:cubicBezTo>
                <a:close/>
              </a:path>
              <a:path w="2576730" h="3317247" stroke="0" extrusionOk="0">
                <a:moveTo>
                  <a:pt x="0" y="429464"/>
                </a:moveTo>
                <a:cubicBezTo>
                  <a:pt x="-11312" y="185301"/>
                  <a:pt x="167939" y="9135"/>
                  <a:pt x="429464" y="0"/>
                </a:cubicBezTo>
                <a:cubicBezTo>
                  <a:pt x="755045" y="-57331"/>
                  <a:pt x="1538564" y="7872"/>
                  <a:pt x="2147266" y="0"/>
                </a:cubicBezTo>
                <a:cubicBezTo>
                  <a:pt x="2358632" y="25215"/>
                  <a:pt x="2576206" y="195175"/>
                  <a:pt x="2576730" y="429464"/>
                </a:cubicBezTo>
                <a:cubicBezTo>
                  <a:pt x="2596917" y="698541"/>
                  <a:pt x="2729210" y="2545559"/>
                  <a:pt x="2576730" y="2887783"/>
                </a:cubicBezTo>
                <a:cubicBezTo>
                  <a:pt x="2610059" y="3128923"/>
                  <a:pt x="2396489" y="3292476"/>
                  <a:pt x="2147266" y="3317247"/>
                </a:cubicBezTo>
                <a:cubicBezTo>
                  <a:pt x="1702578" y="3230694"/>
                  <a:pt x="1173374" y="3169217"/>
                  <a:pt x="429464" y="3317247"/>
                </a:cubicBezTo>
                <a:cubicBezTo>
                  <a:pt x="189404" y="3289838"/>
                  <a:pt x="-26445" y="3161719"/>
                  <a:pt x="0" y="2887783"/>
                </a:cubicBezTo>
                <a:cubicBezTo>
                  <a:pt x="-38581" y="2369776"/>
                  <a:pt x="63341" y="1494925"/>
                  <a:pt x="0" y="429464"/>
                </a:cubicBezTo>
                <a:close/>
              </a:path>
            </a:pathLst>
          </a:custGeom>
          <a:gradFill flip="none" rotWithShape="1">
            <a:gsLst>
              <a:gs pos="85000">
                <a:schemeClr val="accent1">
                  <a:tint val="66000"/>
                  <a:satMod val="160000"/>
                  <a:alpha val="35000"/>
                  <a:lumMod val="86000"/>
                  <a:lumOff val="14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77F6572A-C57C-46B6-982F-D9933EE7AF31}"/>
              </a:ext>
            </a:extLst>
          </p:cNvPr>
          <p:cNvCxnSpPr>
            <a:cxnSpLocks/>
          </p:cNvCxnSpPr>
          <p:nvPr/>
        </p:nvCxnSpPr>
        <p:spPr>
          <a:xfrm flipH="1" flipV="1">
            <a:off x="6798656" y="4552901"/>
            <a:ext cx="2793513" cy="997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">
            <a:extLst>
              <a:ext uri="{FF2B5EF4-FFF2-40B4-BE49-F238E27FC236}">
                <a16:creationId xmlns:a16="http://schemas.microsoft.com/office/drawing/2014/main" id="{CA4048D2-F6D7-B69E-39A4-29DD6326F91B}"/>
              </a:ext>
            </a:extLst>
          </p:cNvPr>
          <p:cNvSpPr txBox="1"/>
          <p:nvPr/>
        </p:nvSpPr>
        <p:spPr>
          <a:xfrm>
            <a:off x="9086777" y="5550435"/>
            <a:ext cx="145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Most popular</a:t>
            </a:r>
          </a:p>
        </p:txBody>
      </p:sp>
    </p:spTree>
    <p:extLst>
      <p:ext uri="{BB962C8B-B14F-4D97-AF65-F5344CB8AC3E}">
        <p14:creationId xmlns:p14="http://schemas.microsoft.com/office/powerpoint/2010/main" val="3013567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Installation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C26368-F0B6-7F44-8C73-14EFD463C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1" y="3747791"/>
            <a:ext cx="5922808" cy="2725705"/>
          </a:xfrm>
          <a:prstGeom prst="rect">
            <a:avLst/>
          </a:prstGeom>
        </p:spPr>
      </p:pic>
      <p:sp>
        <p:nvSpPr>
          <p:cNvPr id="8" name="Symbol zastępczy zawartości 6">
            <a:extLst>
              <a:ext uri="{FF2B5EF4-FFF2-40B4-BE49-F238E27FC236}">
                <a16:creationId xmlns:a16="http://schemas.microsoft.com/office/drawing/2014/main" id="{D5B7B0F1-D25D-2248-9C90-33078F5E3ADF}"/>
              </a:ext>
            </a:extLst>
          </p:cNvPr>
          <p:cNvSpPr txBox="1">
            <a:spLocks/>
          </p:cNvSpPr>
          <p:nvPr/>
        </p:nvSpPr>
        <p:spPr>
          <a:xfrm>
            <a:off x="3490177" y="1392242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Pay att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ntion to details, they will payback</a:t>
            </a:r>
          </a:p>
          <a:p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5CE7FE-959E-4046-9FC2-5EB56A82F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7" y="2428178"/>
            <a:ext cx="4945645" cy="4302159"/>
          </a:xfrm>
          <a:prstGeom prst="rect">
            <a:avLst/>
          </a:prstGeom>
        </p:spPr>
      </p:pic>
      <p:cxnSp>
        <p:nvCxnSpPr>
          <p:cNvPr id="11" name="Straight Arrow Connector 3">
            <a:extLst>
              <a:ext uri="{FF2B5EF4-FFF2-40B4-BE49-F238E27FC236}">
                <a16:creationId xmlns:a16="http://schemas.microsoft.com/office/drawing/2014/main" id="{27600200-6312-E249-9D3B-EC4AF8503083}"/>
              </a:ext>
            </a:extLst>
          </p:cNvPr>
          <p:cNvCxnSpPr>
            <a:cxnSpLocks/>
          </p:cNvCxnSpPr>
          <p:nvPr/>
        </p:nvCxnSpPr>
        <p:spPr>
          <a:xfrm flipH="1">
            <a:off x="3939512" y="2816537"/>
            <a:ext cx="841248" cy="1060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FB714B00-6D1C-BF44-9589-22D2C64730A4}"/>
              </a:ext>
            </a:extLst>
          </p:cNvPr>
          <p:cNvSpPr txBox="1"/>
          <p:nvPr/>
        </p:nvSpPr>
        <p:spPr>
          <a:xfrm>
            <a:off x="4629932" y="2554927"/>
            <a:ext cx="1981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Mounting location must be stiff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8CF99C1-D426-354D-867D-E6CE952286B0}"/>
              </a:ext>
            </a:extLst>
          </p:cNvPr>
          <p:cNvSpPr txBox="1"/>
          <p:nvPr/>
        </p:nvSpPr>
        <p:spPr>
          <a:xfrm>
            <a:off x="5121345" y="3505232"/>
            <a:ext cx="1899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Motor covers are often flexible and liable to resonate 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79E1E386-54C1-C043-B8B4-4415EA6102CF}"/>
              </a:ext>
            </a:extLst>
          </p:cNvPr>
          <p:cNvSpPr txBox="1"/>
          <p:nvPr/>
        </p:nvSpPr>
        <p:spPr>
          <a:xfrm>
            <a:off x="3286574" y="2132339"/>
            <a:ext cx="2718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As close as possible to signal source</a:t>
            </a:r>
          </a:p>
        </p:txBody>
      </p:sp>
      <p:cxnSp>
        <p:nvCxnSpPr>
          <p:cNvPr id="18" name="Straight Arrow Connector 19">
            <a:extLst>
              <a:ext uri="{FF2B5EF4-FFF2-40B4-BE49-F238E27FC236}">
                <a16:creationId xmlns:a16="http://schemas.microsoft.com/office/drawing/2014/main" id="{18A60184-11D3-A54E-8B0F-625066E33FC1}"/>
              </a:ext>
            </a:extLst>
          </p:cNvPr>
          <p:cNvCxnSpPr>
            <a:cxnSpLocks/>
          </p:cNvCxnSpPr>
          <p:nvPr/>
        </p:nvCxnSpPr>
        <p:spPr>
          <a:xfrm flipH="1">
            <a:off x="3498125" y="2428178"/>
            <a:ext cx="669082" cy="991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6">
            <a:extLst>
              <a:ext uri="{FF2B5EF4-FFF2-40B4-BE49-F238E27FC236}">
                <a16:creationId xmlns:a16="http://schemas.microsoft.com/office/drawing/2014/main" id="{24BE2ADC-E956-3148-A8E4-CE294FD31257}"/>
              </a:ext>
            </a:extLst>
          </p:cNvPr>
          <p:cNvSpPr txBox="1"/>
          <p:nvPr/>
        </p:nvSpPr>
        <p:spPr>
          <a:xfrm>
            <a:off x="93519" y="6170241"/>
            <a:ext cx="18549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If base vibration is your focus</a:t>
            </a:r>
          </a:p>
        </p:txBody>
      </p:sp>
      <p:cxnSp>
        <p:nvCxnSpPr>
          <p:cNvPr id="20" name="Straight Arrow Connector 14">
            <a:extLst>
              <a:ext uri="{FF2B5EF4-FFF2-40B4-BE49-F238E27FC236}">
                <a16:creationId xmlns:a16="http://schemas.microsoft.com/office/drawing/2014/main" id="{BC27C506-9120-89F3-66E0-1B5EE62B82E0}"/>
              </a:ext>
            </a:extLst>
          </p:cNvPr>
          <p:cNvCxnSpPr>
            <a:cxnSpLocks/>
          </p:cNvCxnSpPr>
          <p:nvPr/>
        </p:nvCxnSpPr>
        <p:spPr>
          <a:xfrm flipV="1">
            <a:off x="953555" y="5825884"/>
            <a:ext cx="1083325" cy="294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9">
            <a:extLst>
              <a:ext uri="{FF2B5EF4-FFF2-40B4-BE49-F238E27FC236}">
                <a16:creationId xmlns:a16="http://schemas.microsoft.com/office/drawing/2014/main" id="{8468AB4D-A2C7-08F7-ECD4-325EA89809DB}"/>
              </a:ext>
            </a:extLst>
          </p:cNvPr>
          <p:cNvCxnSpPr>
            <a:cxnSpLocks/>
          </p:cNvCxnSpPr>
          <p:nvPr/>
        </p:nvCxnSpPr>
        <p:spPr>
          <a:xfrm flipH="1">
            <a:off x="4515585" y="3738723"/>
            <a:ext cx="605760" cy="71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01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Best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installation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points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DA15F73-A876-9A4B-93A0-E952C9A05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11" y="2210623"/>
            <a:ext cx="4658275" cy="420097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8581029-9108-444F-B63A-E0F42712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362750"/>
            <a:ext cx="6660435" cy="404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ymbol zastępczy zawartości 6">
            <a:extLst>
              <a:ext uri="{FF2B5EF4-FFF2-40B4-BE49-F238E27FC236}">
                <a16:creationId xmlns:a16="http://schemas.microsoft.com/office/drawing/2014/main" id="{A2ED8BB9-7236-FD4D-AF95-CC26EBA54FB3}"/>
              </a:ext>
            </a:extLst>
          </p:cNvPr>
          <p:cNvSpPr txBox="1">
            <a:spLocks/>
          </p:cNvSpPr>
          <p:nvPr/>
        </p:nvSpPr>
        <p:spPr>
          <a:xfrm>
            <a:off x="300039" y="1560774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Look into documentation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4DF0C6F5-C45D-8244-9D5A-C62916931186}"/>
              </a:ext>
            </a:extLst>
          </p:cNvPr>
          <p:cNvSpPr txBox="1">
            <a:spLocks/>
          </p:cNvSpPr>
          <p:nvPr/>
        </p:nvSpPr>
        <p:spPr>
          <a:xfrm>
            <a:off x="6934200" y="1610131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Try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visualise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crossection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51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Do not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let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loose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cable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influence the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measurement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9ED468C0-74ED-2F4C-AEAE-64857D65D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2436846"/>
            <a:ext cx="6571811" cy="386125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217C421-677D-FF41-8158-7164372B7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826" y="1690688"/>
            <a:ext cx="3605212" cy="297040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A2265A9-C8BB-4119-838B-65A786FCDA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88432" y="4805051"/>
            <a:ext cx="4402137" cy="1412875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A228C11B-E1CE-CD4D-9B88-97A2A7131A91}"/>
              </a:ext>
            </a:extLst>
          </p:cNvPr>
          <p:cNvSpPr txBox="1"/>
          <p:nvPr/>
        </p:nvSpPr>
        <p:spPr>
          <a:xfrm>
            <a:off x="10132221" y="2436846"/>
            <a:ext cx="14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Secure cables</a:t>
            </a:r>
          </a:p>
        </p:txBody>
      </p:sp>
    </p:spTree>
    <p:extLst>
      <p:ext uri="{BB962C8B-B14F-4D97-AF65-F5344CB8AC3E}">
        <p14:creationId xmlns:p14="http://schemas.microsoft.com/office/powerpoint/2010/main" val="5427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4801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58" y="308202"/>
            <a:ext cx="9860169" cy="1325563"/>
          </a:xfrm>
        </p:spPr>
        <p:txBody>
          <a:bodyPr/>
          <a:lstStyle/>
          <a:p>
            <a:pPr algn="ctr"/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r>
              <a:rPr lang="pl-PL" sz="4400" b="1" baseline="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tr-T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391DE370-6C1A-9844-B6D7-C46FE3982A11}"/>
              </a:ext>
            </a:extLst>
          </p:cNvPr>
          <p:cNvSpPr>
            <a:spLocks noGrp="1"/>
          </p:cNvSpPr>
          <p:nvPr/>
        </p:nvSpPr>
        <p:spPr>
          <a:xfrm>
            <a:off x="741275" y="1535552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Reliability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Symbol zastępczy zawartości 6">
            <a:extLst>
              <a:ext uri="{FF2B5EF4-FFF2-40B4-BE49-F238E27FC236}">
                <a16:creationId xmlns:a16="http://schemas.microsoft.com/office/drawing/2014/main" id="{4B65CADA-BDCD-6340-A1CE-212B3EBB540D}"/>
              </a:ext>
            </a:extLst>
          </p:cNvPr>
          <p:cNvSpPr>
            <a:spLocks noGrp="1"/>
          </p:cNvSpPr>
          <p:nvPr/>
        </p:nvSpPr>
        <p:spPr>
          <a:xfrm>
            <a:off x="148962" y="2438107"/>
            <a:ext cx="3733492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We want to work in comfort and safe conditions enabling high productivity in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most cost effective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way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Experienced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person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nel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with big trust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all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company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Set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your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goals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be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clear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and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measurable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Use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industry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recognised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metrics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Compare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your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results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with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other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sites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and WCM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leaders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5" name="Symbol zastępczy tekstu 7">
            <a:extLst>
              <a:ext uri="{FF2B5EF4-FFF2-40B4-BE49-F238E27FC236}">
                <a16:creationId xmlns:a16="http://schemas.microsoft.com/office/drawing/2014/main" id="{BE565879-9F37-7644-A1DB-273396941F30}"/>
              </a:ext>
            </a:extLst>
          </p:cNvPr>
          <p:cNvSpPr>
            <a:spLocks noGrp="1"/>
          </p:cNvSpPr>
          <p:nvPr/>
        </p:nvSpPr>
        <p:spPr>
          <a:xfrm>
            <a:off x="7380618" y="153322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Healthy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lifestyle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6" name="Symbol zastępczy zawartości 8">
            <a:extLst>
              <a:ext uri="{FF2B5EF4-FFF2-40B4-BE49-F238E27FC236}">
                <a16:creationId xmlns:a16="http://schemas.microsoft.com/office/drawing/2014/main" id="{0136E5BF-6D59-7846-A59F-991F841882BD}"/>
              </a:ext>
            </a:extLst>
          </p:cNvPr>
          <p:cNvSpPr>
            <a:spLocks noGrp="1"/>
          </p:cNvSpPr>
          <p:nvPr/>
        </p:nvSpPr>
        <p:spPr>
          <a:xfrm>
            <a:off x="8503357" y="2442452"/>
            <a:ext cx="3609417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want to live 100+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years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in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good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health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and high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quality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life and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achieve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this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as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easy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as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possible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Wife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/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Husband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/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Friend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Set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your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goals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be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clear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and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measurable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Use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easy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control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parameters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weight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height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pulse,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blood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pre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sure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sugar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in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blood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level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etc..)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Compare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yourself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with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health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looking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person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the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gym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nei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gh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rhood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Symbol zastępczy tekstu 5">
            <a:extLst>
              <a:ext uri="{FF2B5EF4-FFF2-40B4-BE49-F238E27FC236}">
                <a16:creationId xmlns:a16="http://schemas.microsoft.com/office/drawing/2014/main" id="{CBA88180-5ACD-4746-8FA0-C7DAE3273948}"/>
              </a:ext>
            </a:extLst>
          </p:cNvPr>
          <p:cNvSpPr txBox="1">
            <a:spLocks/>
          </p:cNvSpPr>
          <p:nvPr/>
        </p:nvSpPr>
        <p:spPr>
          <a:xfrm>
            <a:off x="3345570" y="2047220"/>
            <a:ext cx="5157787" cy="697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vision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mission</a:t>
            </a:r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Symbol zastępczy tekstu 5">
            <a:extLst>
              <a:ext uri="{FF2B5EF4-FFF2-40B4-BE49-F238E27FC236}">
                <a16:creationId xmlns:a16="http://schemas.microsoft.com/office/drawing/2014/main" id="{0F9ADF70-4CDB-9F42-85C3-225776E30654}"/>
              </a:ext>
            </a:extLst>
          </p:cNvPr>
          <p:cNvSpPr txBox="1">
            <a:spLocks/>
          </p:cNvSpPr>
          <p:nvPr/>
        </p:nvSpPr>
        <p:spPr>
          <a:xfrm>
            <a:off x="2104462" y="3069248"/>
            <a:ext cx="7640004" cy="6285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Advocate</a:t>
            </a:r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Symbol zastępczy tekstu 5">
            <a:extLst>
              <a:ext uri="{FF2B5EF4-FFF2-40B4-BE49-F238E27FC236}">
                <a16:creationId xmlns:a16="http://schemas.microsoft.com/office/drawing/2014/main" id="{C0667EF9-78FC-F844-8D8A-C6A16FE1A8C1}"/>
              </a:ext>
            </a:extLst>
          </p:cNvPr>
          <p:cNvSpPr txBox="1">
            <a:spLocks/>
          </p:cNvSpPr>
          <p:nvPr/>
        </p:nvSpPr>
        <p:spPr>
          <a:xfrm>
            <a:off x="2104462" y="5531222"/>
            <a:ext cx="7640004" cy="3315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Benchmark</a:t>
            </a:r>
          </a:p>
          <a:p>
            <a:pPr algn="ctr"/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Symbol zastępczy tekstu 5">
            <a:extLst>
              <a:ext uri="{FF2B5EF4-FFF2-40B4-BE49-F238E27FC236}">
                <a16:creationId xmlns:a16="http://schemas.microsoft.com/office/drawing/2014/main" id="{552E1830-5070-B14A-BD4B-45D3BDD31011}"/>
              </a:ext>
            </a:extLst>
          </p:cNvPr>
          <p:cNvSpPr txBox="1">
            <a:spLocks/>
          </p:cNvSpPr>
          <p:nvPr/>
        </p:nvSpPr>
        <p:spPr>
          <a:xfrm>
            <a:off x="2104462" y="3896109"/>
            <a:ext cx="7640004" cy="660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KPI</a:t>
            </a:r>
          </a:p>
          <a:p>
            <a:pPr algn="ctr"/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A885FA86-FAF3-A14D-BC3B-CA80E25EADFE}"/>
              </a:ext>
            </a:extLst>
          </p:cNvPr>
          <p:cNvCxnSpPr>
            <a:cxnSpLocks/>
            <a:stCxn id="33" idx="1"/>
          </p:cNvCxnSpPr>
          <p:nvPr/>
        </p:nvCxnSpPr>
        <p:spPr>
          <a:xfrm>
            <a:off x="741275" y="1947508"/>
            <a:ext cx="84239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49577CEE-C1C4-CE44-9F89-119A60DCDF79}"/>
              </a:ext>
            </a:extLst>
          </p:cNvPr>
          <p:cNvCxnSpPr>
            <a:cxnSpLocks/>
          </p:cNvCxnSpPr>
          <p:nvPr/>
        </p:nvCxnSpPr>
        <p:spPr>
          <a:xfrm>
            <a:off x="3002047" y="2427561"/>
            <a:ext cx="5844834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043B7CC8-3993-DE47-8DBB-15E6037F5DEA}"/>
              </a:ext>
            </a:extLst>
          </p:cNvPr>
          <p:cNvCxnSpPr>
            <a:cxnSpLocks/>
          </p:cNvCxnSpPr>
          <p:nvPr/>
        </p:nvCxnSpPr>
        <p:spPr>
          <a:xfrm>
            <a:off x="3002047" y="3401144"/>
            <a:ext cx="5844834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1D5F96CC-C3E4-9942-8F58-8C89B8798566}"/>
              </a:ext>
            </a:extLst>
          </p:cNvPr>
          <p:cNvCxnSpPr>
            <a:cxnSpLocks/>
          </p:cNvCxnSpPr>
          <p:nvPr/>
        </p:nvCxnSpPr>
        <p:spPr>
          <a:xfrm>
            <a:off x="2869044" y="4241911"/>
            <a:ext cx="5844834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70D5F86E-5E3B-EB41-B5C4-EF6718ED7E17}"/>
              </a:ext>
            </a:extLst>
          </p:cNvPr>
          <p:cNvCxnSpPr>
            <a:cxnSpLocks/>
          </p:cNvCxnSpPr>
          <p:nvPr/>
        </p:nvCxnSpPr>
        <p:spPr>
          <a:xfrm>
            <a:off x="3002047" y="5608230"/>
            <a:ext cx="5844834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70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Enviromental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protection summary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EB3A0D7-8582-DC43-9D51-13BFD7FF6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18" y="1368237"/>
            <a:ext cx="4506608" cy="492601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B479118-6B2C-FC4E-9473-45A5E4E639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856"/>
            <a:ext cx="6568026" cy="49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06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FILM- SAM MONTAŻ CZUJNIKA">
            <a:hlinkClick r:id="" action="ppaction://media"/>
            <a:extLst>
              <a:ext uri="{FF2B5EF4-FFF2-40B4-BE49-F238E27FC236}">
                <a16:creationId xmlns:a16="http://schemas.microsoft.com/office/drawing/2014/main" id="{9768013B-F37E-4657-30B4-C373EC926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8557" y="1824801"/>
            <a:ext cx="7680842" cy="432047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Installation </a:t>
            </a:r>
          </a:p>
        </p:txBody>
      </p:sp>
      <p:sp>
        <p:nvSpPr>
          <p:cNvPr id="20" name="Symbol zastępczy zawartości 6">
            <a:extLst>
              <a:ext uri="{FF2B5EF4-FFF2-40B4-BE49-F238E27FC236}">
                <a16:creationId xmlns:a16="http://schemas.microsoft.com/office/drawing/2014/main" id="{D5B7B0F1-D25D-2248-9C90-33078F5E3ADF}"/>
              </a:ext>
            </a:extLst>
          </p:cNvPr>
          <p:cNvSpPr txBox="1">
            <a:spLocks/>
          </p:cNvSpPr>
          <p:nvPr/>
        </p:nvSpPr>
        <p:spPr>
          <a:xfrm>
            <a:off x="384332" y="1690688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Drilling, spot facing, threading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FBC4B33-431B-AD46-8061-1C68DB941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53" y="5220446"/>
            <a:ext cx="1885656" cy="1490199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3AEAEC3-C37E-5146-9F54-86BFD9193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07" y="5125222"/>
            <a:ext cx="1951104" cy="1617528"/>
          </a:xfrm>
          <a:prstGeom prst="rect">
            <a:avLst/>
          </a:prstGeom>
        </p:spPr>
      </p:pic>
      <p:grpSp>
        <p:nvGrpSpPr>
          <p:cNvPr id="24" name="Group 8">
            <a:extLst>
              <a:ext uri="{FF2B5EF4-FFF2-40B4-BE49-F238E27FC236}">
                <a16:creationId xmlns:a16="http://schemas.microsoft.com/office/drawing/2014/main" id="{4A51F162-8D3F-8048-A516-8B74F0476023}"/>
              </a:ext>
            </a:extLst>
          </p:cNvPr>
          <p:cNvGrpSpPr/>
          <p:nvPr/>
        </p:nvGrpSpPr>
        <p:grpSpPr>
          <a:xfrm>
            <a:off x="169105" y="2984549"/>
            <a:ext cx="2981283" cy="1724038"/>
            <a:chOff x="670745" y="1037492"/>
            <a:chExt cx="4472753" cy="2746571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id="{097CFAB8-9BE2-374F-85D7-6F69B3DA5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45" y="1303868"/>
              <a:ext cx="4472753" cy="2480195"/>
            </a:xfrm>
            <a:prstGeom prst="rect">
              <a:avLst/>
            </a:prstGeom>
          </p:spPr>
        </p:pic>
        <p:sp>
          <p:nvSpPr>
            <p:cNvPr id="28" name="Oval 6">
              <a:extLst>
                <a:ext uri="{FF2B5EF4-FFF2-40B4-BE49-F238E27FC236}">
                  <a16:creationId xmlns:a16="http://schemas.microsoft.com/office/drawing/2014/main" id="{3419FE9D-2B8D-E143-82AA-4ADC08555A12}"/>
                </a:ext>
              </a:extLst>
            </p:cNvPr>
            <p:cNvSpPr/>
            <p:nvPr/>
          </p:nvSpPr>
          <p:spPr>
            <a:xfrm>
              <a:off x="1987062" y="1037492"/>
              <a:ext cx="852854" cy="4484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5" name="Picture 9">
            <a:extLst>
              <a:ext uri="{FF2B5EF4-FFF2-40B4-BE49-F238E27FC236}">
                <a16:creationId xmlns:a16="http://schemas.microsoft.com/office/drawing/2014/main" id="{DD939E9F-5520-824B-AD32-9C9081728D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1" y="4798787"/>
            <a:ext cx="2190423" cy="1960318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C130EBFE-13B0-DB4B-A327-7653A29E4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99" y="2468796"/>
            <a:ext cx="2108275" cy="230688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800E5CFC-11E9-6F47-BA9D-792F44C6F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706">
            <a:off x="4785407" y="2136879"/>
            <a:ext cx="1062340" cy="18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Theory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vs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Practice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CE9853E-F10A-8149-96AC-12322CA21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426"/>
            <a:ext cx="7226190" cy="48675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BC7BC08-AAE7-4D48-A0B9-D948AAA88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81" y="1552426"/>
            <a:ext cx="5012319" cy="48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32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Theory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vs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Practice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3C3EB8E-F688-8544-AD25-CFD10D0D4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1932" y="2526363"/>
            <a:ext cx="5283987" cy="372027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00A7227-DCD6-C64F-827F-5C0B02F898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6363"/>
            <a:ext cx="7214571" cy="3720273"/>
          </a:xfrm>
          <a:prstGeom prst="rect">
            <a:avLst/>
          </a:prstGeom>
        </p:spPr>
      </p:pic>
      <p:sp>
        <p:nvSpPr>
          <p:cNvPr id="16" name="Symbol zastępczy zawartości 6">
            <a:extLst>
              <a:ext uri="{FF2B5EF4-FFF2-40B4-BE49-F238E27FC236}">
                <a16:creationId xmlns:a16="http://schemas.microsoft.com/office/drawing/2014/main" id="{1F3854CD-FBC1-2A43-B3B1-0C6D2934B99E}"/>
              </a:ext>
            </a:extLst>
          </p:cNvPr>
          <p:cNvSpPr txBox="1">
            <a:spLocks/>
          </p:cNvSpPr>
          <p:nvPr/>
        </p:nvSpPr>
        <p:spPr>
          <a:xfrm>
            <a:off x="3821907" y="1725734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On big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machines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usually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easy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find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3770471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Theory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vs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Practice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23A1EF5-06EC-524E-8C38-A77DDF7C1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5" y="1546226"/>
            <a:ext cx="6595533" cy="49466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E22682B-3A5A-0742-9E4A-09136D4E2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786"/>
          <a:stretch/>
        </p:blipFill>
        <p:spPr>
          <a:xfrm>
            <a:off x="7156438" y="1546227"/>
            <a:ext cx="4714803" cy="49466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583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Theory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vs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Practice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AD4BB9-8509-C34F-B703-4E4B0C8F8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2" y="1527003"/>
            <a:ext cx="2766580" cy="491836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BD3E636-F420-5040-ACA9-FC6E6524F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436" y="1527003"/>
            <a:ext cx="8146473" cy="49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67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Theory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vs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Practice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8BDD85E-FCCC-7E47-A1AD-5ABDF5E945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152" y="1771232"/>
            <a:ext cx="4377928" cy="486965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9FCD268-6B09-7B42-A61D-587F520D5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80" y="1790174"/>
            <a:ext cx="6442363" cy="4831772"/>
          </a:xfrm>
          <a:prstGeom prst="rect">
            <a:avLst/>
          </a:prstGeom>
        </p:spPr>
      </p:pic>
      <p:sp>
        <p:nvSpPr>
          <p:cNvPr id="16" name="Symbol zastępczy zawartości 6">
            <a:extLst>
              <a:ext uri="{FF2B5EF4-FFF2-40B4-BE49-F238E27FC236}">
                <a16:creationId xmlns:a16="http://schemas.microsoft.com/office/drawing/2014/main" id="{7C381CFD-46ED-FB4C-AD9A-506E4457552F}"/>
              </a:ext>
            </a:extLst>
          </p:cNvPr>
          <p:cNvSpPr txBox="1">
            <a:spLocks/>
          </p:cNvSpPr>
          <p:nvPr/>
        </p:nvSpPr>
        <p:spPr>
          <a:xfrm>
            <a:off x="4380240" y="1331482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However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more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round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there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covered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77373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 err="1"/>
              <a:t>Theory</a:t>
            </a:r>
            <a:r>
              <a:rPr lang="pl-PL" sz="4400" dirty="0"/>
              <a:t> vs </a:t>
            </a:r>
            <a:r>
              <a:rPr lang="pl-PL" sz="4400" dirty="0" err="1"/>
              <a:t>Practice</a:t>
            </a:r>
            <a:endParaRPr lang="pl-PL" sz="4400" dirty="0"/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7C381CFD-46ED-FB4C-AD9A-506E4457552F}"/>
              </a:ext>
            </a:extLst>
          </p:cNvPr>
          <p:cNvSpPr txBox="1">
            <a:spLocks/>
          </p:cNvSpPr>
          <p:nvPr/>
        </p:nvSpPr>
        <p:spPr>
          <a:xfrm>
            <a:off x="-908036" y="1594134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/>
              <a:t>… </a:t>
            </a:r>
            <a:r>
              <a:rPr lang="pl-PL" sz="1800" dirty="0" err="1"/>
              <a:t>or</a:t>
            </a:r>
            <a:r>
              <a:rPr lang="pl-PL" sz="1800" dirty="0"/>
              <a:t> </a:t>
            </a:r>
            <a:r>
              <a:rPr lang="pl-PL" sz="1800" dirty="0" err="1"/>
              <a:t>smaller</a:t>
            </a:r>
            <a:endParaRPr lang="pl-PL" sz="180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E69ECC8-08D0-B34A-9D57-58284B408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89" y="2121076"/>
            <a:ext cx="3373566" cy="4479492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1ED9F386-B508-5347-8953-DD7FEE36D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34" y="2480210"/>
            <a:ext cx="4889585" cy="405311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72F7814-45BC-5444-B4DB-648F5547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5950" y="2115172"/>
            <a:ext cx="2087989" cy="118456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74CA2D0-ED17-C54C-AAFC-DF0A4C52C0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0698" y="3402678"/>
            <a:ext cx="1418495" cy="2932262"/>
          </a:xfrm>
          <a:prstGeom prst="rect">
            <a:avLst/>
          </a:prstGeom>
        </p:spPr>
      </p:pic>
      <p:sp>
        <p:nvSpPr>
          <p:cNvPr id="21" name="Symbol zastępczy zawartości 6">
            <a:extLst>
              <a:ext uri="{FF2B5EF4-FFF2-40B4-BE49-F238E27FC236}">
                <a16:creationId xmlns:a16="http://schemas.microsoft.com/office/drawing/2014/main" id="{2E3A12AC-20BA-0143-B4B0-1DBF6F0FF7AC}"/>
              </a:ext>
            </a:extLst>
          </p:cNvPr>
          <p:cNvSpPr txBox="1">
            <a:spLocks/>
          </p:cNvSpPr>
          <p:nvPr/>
        </p:nvSpPr>
        <p:spPr>
          <a:xfrm>
            <a:off x="5591204" y="1594134"/>
            <a:ext cx="5157787" cy="38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/>
              <a:t>Help </a:t>
            </a:r>
            <a:r>
              <a:rPr lang="pl-PL" sz="1800" dirty="0" err="1"/>
              <a:t>yourself</a:t>
            </a:r>
            <a:r>
              <a:rPr lang="pl-PL" sz="1800" dirty="0"/>
              <a:t> with </a:t>
            </a:r>
            <a:r>
              <a:rPr lang="pl-PL" sz="1800" dirty="0" err="1"/>
              <a:t>accesories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238119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New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technologies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- Wireless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8F907B4-33F1-FF41-A59D-5FF5AADDF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89" y="2561406"/>
            <a:ext cx="4702689" cy="3917826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749ACF7A-78A0-DA40-9103-B278E413B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66424"/>
            <a:ext cx="4702689" cy="3507791"/>
          </a:xfrm>
          <a:prstGeom prst="rect">
            <a:avLst/>
          </a:prstGeom>
        </p:spPr>
      </p:pic>
      <p:sp>
        <p:nvSpPr>
          <p:cNvPr id="18" name="Symbol zastępczy zawartości 6">
            <a:extLst>
              <a:ext uri="{FF2B5EF4-FFF2-40B4-BE49-F238E27FC236}">
                <a16:creationId xmlns:a16="http://schemas.microsoft.com/office/drawing/2014/main" id="{152A3059-5536-B744-884F-792D3043C6E7}"/>
              </a:ext>
            </a:extLst>
          </p:cNvPr>
          <p:cNvSpPr txBox="1">
            <a:spLocks/>
          </p:cNvSpPr>
          <p:nvPr/>
        </p:nvSpPr>
        <p:spPr>
          <a:xfrm>
            <a:off x="7656945" y="1292693"/>
            <a:ext cx="4458855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Which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wireless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transmission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predictive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sensors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What kind of data and where 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is the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data ?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Random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speed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load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MEMS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Frequency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response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range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temperature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Online with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perdiodical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measurements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my data 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ho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links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with proces data ?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19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My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question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 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01D60C-F538-7146-B49F-53E7E0155F05}"/>
              </a:ext>
            </a:extLst>
          </p:cNvPr>
          <p:cNvSpPr txBox="1">
            <a:spLocks/>
          </p:cNvSpPr>
          <p:nvPr/>
        </p:nvSpPr>
        <p:spPr>
          <a:xfrm>
            <a:off x="397114" y="1788010"/>
            <a:ext cx="5495735" cy="362077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sensors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best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way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understand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machine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condition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There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no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proper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safety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rotating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equipment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operation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without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measurements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Many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assets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require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predictivity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avaiability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maintaiabilioty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easy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apply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Subjects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covered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presentation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well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known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Simple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solutions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very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cost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effective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advanced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ones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more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more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FC6F2B69-5BCF-854F-BB07-5019BC21B8CA}"/>
              </a:ext>
            </a:extLst>
          </p:cNvPr>
          <p:cNvSpPr txBox="1">
            <a:spLocks/>
          </p:cNvSpPr>
          <p:nvPr/>
        </p:nvSpPr>
        <p:spPr>
          <a:xfrm>
            <a:off x="7716260" y="3103324"/>
            <a:ext cx="3639127" cy="1003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Why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there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still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many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machines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which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we do not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</a:rPr>
              <a:t>listen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8337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11080240" cy="1325563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How do I </a:t>
            </a:r>
            <a:r>
              <a:rPr lang="pl-PL" sz="3200" b="1" dirty="0" err="1">
                <a:solidFill>
                  <a:schemeClr val="accent1">
                    <a:lumMod val="75000"/>
                  </a:schemeClr>
                </a:solidFill>
              </a:rPr>
              <a:t>understand</a:t>
            </a: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200" b="1" dirty="0" err="1">
                <a:solidFill>
                  <a:schemeClr val="accent1">
                    <a:lumMod val="75000"/>
                  </a:schemeClr>
                </a:solidFill>
              </a:rPr>
              <a:t>implementation</a:t>
            </a: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3200" b="1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r>
              <a:rPr lang="pl-PL" sz="3200" b="1" baseline="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tr-T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235A1E8-F8A2-B74D-B98B-6F876BA54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482069"/>
              </p:ext>
            </p:extLst>
          </p:nvPr>
        </p:nvGraphicFramePr>
        <p:xfrm>
          <a:off x="-1258769" y="4081591"/>
          <a:ext cx="6405651" cy="252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Symbol zastępczy zawartości 6">
            <a:extLst>
              <a:ext uri="{FF2B5EF4-FFF2-40B4-BE49-F238E27FC236}">
                <a16:creationId xmlns:a16="http://schemas.microsoft.com/office/drawing/2014/main" id="{8A056E05-6E7C-E649-A144-B2330E297CDF}"/>
              </a:ext>
            </a:extLst>
          </p:cNvPr>
          <p:cNvSpPr txBox="1">
            <a:spLocks/>
          </p:cNvSpPr>
          <p:nvPr/>
        </p:nvSpPr>
        <p:spPr>
          <a:xfrm>
            <a:off x="466668" y="2688837"/>
            <a:ext cx="3039094" cy="673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We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know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which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equipment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cause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problems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which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will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influence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our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way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achieve</a:t>
            </a:r>
            <a:r>
              <a:rPr lang="pl-PL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700" dirty="0" err="1">
                <a:solidFill>
                  <a:schemeClr val="accent1">
                    <a:lumMod val="75000"/>
                  </a:schemeClr>
                </a:solidFill>
              </a:rPr>
              <a:t>goal</a:t>
            </a:r>
            <a:endParaRPr lang="pl-PL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B59AA291-4956-CF4F-9924-3BE0AC6BF270}"/>
              </a:ext>
            </a:extLst>
          </p:cNvPr>
          <p:cNvSpPr txBox="1">
            <a:spLocks/>
          </p:cNvSpPr>
          <p:nvPr/>
        </p:nvSpPr>
        <p:spPr>
          <a:xfrm>
            <a:off x="2400088" y="3321686"/>
            <a:ext cx="764000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strategy</a:t>
            </a:r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C177A3C7-ADF0-6C44-A1C1-93A37E263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155501"/>
              </p:ext>
            </p:extLst>
          </p:nvPr>
        </p:nvGraphicFramePr>
        <p:xfrm>
          <a:off x="2913801" y="4091422"/>
          <a:ext cx="6510628" cy="246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F8A5DC7E-38FD-FF4D-B8AF-B0C32EEE4819}"/>
              </a:ext>
            </a:extLst>
          </p:cNvPr>
          <p:cNvSpPr txBox="1">
            <a:spLocks/>
          </p:cNvSpPr>
          <p:nvPr/>
        </p:nvSpPr>
        <p:spPr>
          <a:xfrm>
            <a:off x="2097253" y="1690688"/>
            <a:ext cx="5157787" cy="62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ymbol zastępczy tekstu 5">
            <a:extLst>
              <a:ext uri="{FF2B5EF4-FFF2-40B4-BE49-F238E27FC236}">
                <a16:creationId xmlns:a16="http://schemas.microsoft.com/office/drawing/2014/main" id="{206EAB54-75CA-7D44-A9DD-5BF8103DB35E}"/>
              </a:ext>
            </a:extLst>
          </p:cNvPr>
          <p:cNvSpPr txBox="1">
            <a:spLocks/>
          </p:cNvSpPr>
          <p:nvPr/>
        </p:nvSpPr>
        <p:spPr>
          <a:xfrm>
            <a:off x="3849286" y="2145121"/>
            <a:ext cx="5157787" cy="62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Criticality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analysis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and RCM and …</a:t>
            </a:r>
          </a:p>
          <a:p>
            <a:pPr algn="ctr"/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34403B90-2A1F-224F-8FF0-770B4F4A433C}"/>
              </a:ext>
            </a:extLst>
          </p:cNvPr>
          <p:cNvCxnSpPr>
            <a:cxnSpLocks/>
          </p:cNvCxnSpPr>
          <p:nvPr/>
        </p:nvCxnSpPr>
        <p:spPr>
          <a:xfrm>
            <a:off x="3505762" y="2492210"/>
            <a:ext cx="5844834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F484751D-E83B-A042-9499-C7EFF7643AC2}"/>
              </a:ext>
            </a:extLst>
          </p:cNvPr>
          <p:cNvCxnSpPr>
            <a:cxnSpLocks/>
          </p:cNvCxnSpPr>
          <p:nvPr/>
        </p:nvCxnSpPr>
        <p:spPr>
          <a:xfrm>
            <a:off x="3505762" y="3867253"/>
            <a:ext cx="5844834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Symbol zastępczy zawartości 6">
            <a:extLst>
              <a:ext uri="{FF2B5EF4-FFF2-40B4-BE49-F238E27FC236}">
                <a16:creationId xmlns:a16="http://schemas.microsoft.com/office/drawing/2014/main" id="{5E3C44A3-56D3-FC41-82E2-FBB45C8CB153}"/>
              </a:ext>
            </a:extLst>
          </p:cNvPr>
          <p:cNvSpPr txBox="1">
            <a:spLocks/>
          </p:cNvSpPr>
          <p:nvPr/>
        </p:nvSpPr>
        <p:spPr>
          <a:xfrm>
            <a:off x="8220364" y="2638155"/>
            <a:ext cx="3639457" cy="962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We know what implications sugar, cigare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s and lack of sport activity can have, we analys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risk of dise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ses basing on history or genetics</a:t>
            </a: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CAE87027-6D9C-52EC-03BE-C79DC687280C}"/>
              </a:ext>
            </a:extLst>
          </p:cNvPr>
          <p:cNvCxnSpPr>
            <a:cxnSpLocks/>
          </p:cNvCxnSpPr>
          <p:nvPr/>
        </p:nvCxnSpPr>
        <p:spPr>
          <a:xfrm>
            <a:off x="2097253" y="2064937"/>
            <a:ext cx="7253343" cy="22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6DD7AFF3-3711-9144-B697-653F775C3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624317"/>
              </p:ext>
            </p:extLst>
          </p:nvPr>
        </p:nvGraphicFramePr>
        <p:xfrm>
          <a:off x="7045119" y="4112776"/>
          <a:ext cx="6510628" cy="246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833491CD-BC4D-6A6A-0920-B641B4736696}"/>
              </a:ext>
            </a:extLst>
          </p:cNvPr>
          <p:cNvSpPr txBox="1">
            <a:spLocks/>
          </p:cNvSpPr>
          <p:nvPr/>
        </p:nvSpPr>
        <p:spPr>
          <a:xfrm>
            <a:off x="8671001" y="1690688"/>
            <a:ext cx="5157787" cy="62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Healthy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lifestyle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17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603992F-E75D-6DA4-119E-FE623029CA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43" y="493015"/>
            <a:ext cx="10753844" cy="604903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8BC9D43-4A15-1A40-CD9F-30CD5ED3C1F6}"/>
              </a:ext>
            </a:extLst>
          </p:cNvPr>
          <p:cNvSpPr/>
          <p:nvPr/>
        </p:nvSpPr>
        <p:spPr>
          <a:xfrm>
            <a:off x="3464560" y="76424"/>
            <a:ext cx="4470400" cy="140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876" y="240946"/>
            <a:ext cx="9860169" cy="1325563"/>
          </a:xfrm>
        </p:spPr>
        <p:txBody>
          <a:bodyPr>
            <a:norm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Questions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answers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?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97255727-F7D3-1F47-82CB-7342CA79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5" name="Başlık 14">
            <a:extLst>
              <a:ext uri="{FF2B5EF4-FFF2-40B4-BE49-F238E27FC236}">
                <a16:creationId xmlns:a16="http://schemas.microsoft.com/office/drawing/2014/main" id="{002257A4-3506-CA45-8CCD-C2890DD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18" y="365125"/>
            <a:ext cx="9860169" cy="1325563"/>
          </a:xfrm>
        </p:spPr>
        <p:txBody>
          <a:bodyPr/>
          <a:lstStyle/>
          <a:p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Why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failed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why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some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factories</a:t>
            </a: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4400" b="1" dirty="0" err="1">
                <a:solidFill>
                  <a:schemeClr val="accent1">
                    <a:lumMod val="75000"/>
                  </a:schemeClr>
                </a:solidFill>
              </a:rPr>
              <a:t>failed</a:t>
            </a:r>
            <a:r>
              <a:rPr lang="pl-PL" sz="4400" b="1" baseline="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tr-T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E7D7DF5A-CBD3-E746-8875-EA1E274B19D9}"/>
              </a:ext>
            </a:extLst>
          </p:cNvPr>
          <p:cNvSpPr txBox="1">
            <a:spLocks/>
          </p:cNvSpPr>
          <p:nvPr/>
        </p:nvSpPr>
        <p:spPr>
          <a:xfrm>
            <a:off x="7428957" y="2453297"/>
            <a:ext cx="425449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couldn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t get training results properly measured and…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Symbol zastępczy zawartości 6">
            <a:extLst>
              <a:ext uri="{FF2B5EF4-FFF2-40B4-BE49-F238E27FC236}">
                <a16:creationId xmlns:a16="http://schemas.microsoft.com/office/drawing/2014/main" id="{BFBB079A-D35D-314C-8A9E-D056DA30C612}"/>
              </a:ext>
            </a:extLst>
          </p:cNvPr>
          <p:cNvSpPr txBox="1">
            <a:spLocks/>
          </p:cNvSpPr>
          <p:nvPr/>
        </p:nvSpPr>
        <p:spPr>
          <a:xfrm>
            <a:off x="517044" y="2453297"/>
            <a:ext cx="425449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Lack of su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Lack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budget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Lack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faith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Lack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confidence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Too many false alarms or unexpected br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akdowns can lead to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4D571B9E-FF83-AA4B-8E79-1EE0C86E924E}"/>
              </a:ext>
            </a:extLst>
          </p:cNvPr>
          <p:cNvSpPr txBox="1">
            <a:spLocks/>
          </p:cNvSpPr>
          <p:nvPr/>
        </p:nvSpPr>
        <p:spPr>
          <a:xfrm>
            <a:off x="1449379" y="140248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518A776-3BB9-7D4E-8B8F-216B7D87D524}"/>
              </a:ext>
            </a:extLst>
          </p:cNvPr>
          <p:cNvSpPr txBox="1">
            <a:spLocks/>
          </p:cNvSpPr>
          <p:nvPr/>
        </p:nvSpPr>
        <p:spPr>
          <a:xfrm>
            <a:off x="8151027" y="1353228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Healthy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lifestyle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73621B02-4087-224D-8E90-7758AA367AC6}"/>
              </a:ext>
            </a:extLst>
          </p:cNvPr>
          <p:cNvCxnSpPr>
            <a:cxnSpLocks/>
          </p:cNvCxnSpPr>
          <p:nvPr/>
        </p:nvCxnSpPr>
        <p:spPr>
          <a:xfrm>
            <a:off x="1449379" y="1984122"/>
            <a:ext cx="84239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ymbol zastępczy tekstu 5">
            <a:extLst>
              <a:ext uri="{FF2B5EF4-FFF2-40B4-BE49-F238E27FC236}">
                <a16:creationId xmlns:a16="http://schemas.microsoft.com/office/drawing/2014/main" id="{B482126C-6B0F-AA45-B792-8320FC5CB126}"/>
              </a:ext>
            </a:extLst>
          </p:cNvPr>
          <p:cNvSpPr txBox="1">
            <a:spLocks/>
          </p:cNvSpPr>
          <p:nvPr/>
        </p:nvSpPr>
        <p:spPr>
          <a:xfrm>
            <a:off x="3201411" y="185691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 err="1">
                <a:solidFill>
                  <a:schemeClr val="accent1">
                    <a:lumMod val="75000"/>
                  </a:schemeClr>
                </a:solidFill>
              </a:rPr>
              <a:t>Reasons</a:t>
            </a:r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Model 3D 22" descr="Gold star">
                <a:extLst>
                  <a:ext uri="{FF2B5EF4-FFF2-40B4-BE49-F238E27FC236}">
                    <a16:creationId xmlns:a16="http://schemas.microsoft.com/office/drawing/2014/main" id="{FB193E63-C592-4A40-A24A-58384EE941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9040719"/>
                  </p:ext>
                </p:extLst>
              </p:nvPr>
            </p:nvGraphicFramePr>
            <p:xfrm>
              <a:off x="5189300" y="2519830"/>
              <a:ext cx="796929" cy="8834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96929" cy="883427"/>
                    </a:xfrm>
                    <a:prstGeom prst="rect">
                      <a:avLst/>
                    </a:prstGeom>
                  </am3d:spPr>
                  <am3d:camera>
                    <am3d:pos x="0" y="0" z="65611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72002" d="1000000"/>
                    <am3d:preTrans dx="0" dy="-1718196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260" ay="-1824009" az="-11868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19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Model 3D 22" descr="Gold star">
                <a:extLst>
                  <a:ext uri="{FF2B5EF4-FFF2-40B4-BE49-F238E27FC236}">
                    <a16:creationId xmlns:a16="http://schemas.microsoft.com/office/drawing/2014/main" id="{FB193E63-C592-4A40-A24A-58384EE941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9300" y="2519830"/>
                <a:ext cx="796929" cy="883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 3D 23" descr="Gold star">
                <a:extLst>
                  <a:ext uri="{FF2B5EF4-FFF2-40B4-BE49-F238E27FC236}">
                    <a16:creationId xmlns:a16="http://schemas.microsoft.com/office/drawing/2014/main" id="{14C6AD70-8B40-7A43-B453-69CB9B7281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870779"/>
                  </p:ext>
                </p:extLst>
              </p:nvPr>
            </p:nvGraphicFramePr>
            <p:xfrm>
              <a:off x="5304910" y="2626487"/>
              <a:ext cx="796929" cy="8834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96929" cy="883427"/>
                    </a:xfrm>
                    <a:prstGeom prst="rect">
                      <a:avLst/>
                    </a:prstGeom>
                  </am3d:spPr>
                  <am3d:camera>
                    <am3d:pos x="0" y="0" z="65611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72002" d="1000000"/>
                    <am3d:preTrans dx="0" dy="-1718196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260" ay="-1824009" az="-11868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19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 3D 23" descr="Gold star">
                <a:extLst>
                  <a:ext uri="{FF2B5EF4-FFF2-40B4-BE49-F238E27FC236}">
                    <a16:creationId xmlns:a16="http://schemas.microsoft.com/office/drawing/2014/main" id="{14C6AD70-8B40-7A43-B453-69CB9B7281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04910" y="2626487"/>
                <a:ext cx="796929" cy="883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 3D 24" descr="Gold star">
                <a:extLst>
                  <a:ext uri="{FF2B5EF4-FFF2-40B4-BE49-F238E27FC236}">
                    <a16:creationId xmlns:a16="http://schemas.microsoft.com/office/drawing/2014/main" id="{05186DF1-99DF-6449-9583-E467305481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809335"/>
                  </p:ext>
                </p:extLst>
              </p:nvPr>
            </p:nvGraphicFramePr>
            <p:xfrm>
              <a:off x="5457310" y="2778887"/>
              <a:ext cx="796929" cy="8834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96929" cy="883427"/>
                    </a:xfrm>
                    <a:prstGeom prst="rect">
                      <a:avLst/>
                    </a:prstGeom>
                  </am3d:spPr>
                  <am3d:camera>
                    <am3d:pos x="0" y="0" z="65611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72002" d="1000000"/>
                    <am3d:preTrans dx="0" dy="-1718196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260" ay="-1824009" az="-11868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19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 3D 24" descr="Gold star">
                <a:extLst>
                  <a:ext uri="{FF2B5EF4-FFF2-40B4-BE49-F238E27FC236}">
                    <a16:creationId xmlns:a16="http://schemas.microsoft.com/office/drawing/2014/main" id="{05186DF1-99DF-6449-9583-E467305481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7310" y="2778887"/>
                <a:ext cx="796929" cy="883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 3D 25" descr="Gold star">
                <a:extLst>
                  <a:ext uri="{FF2B5EF4-FFF2-40B4-BE49-F238E27FC236}">
                    <a16:creationId xmlns:a16="http://schemas.microsoft.com/office/drawing/2014/main" id="{5125BCF6-1B11-D74D-969A-04582B6A37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352644"/>
                  </p:ext>
                </p:extLst>
              </p:nvPr>
            </p:nvGraphicFramePr>
            <p:xfrm>
              <a:off x="5609710" y="2931287"/>
              <a:ext cx="796929" cy="8834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96929" cy="883427"/>
                    </a:xfrm>
                    <a:prstGeom prst="rect">
                      <a:avLst/>
                    </a:prstGeom>
                  </am3d:spPr>
                  <am3d:camera>
                    <am3d:pos x="0" y="0" z="65611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72002" d="1000000"/>
                    <am3d:preTrans dx="0" dy="-1718196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260" ay="-1824009" az="-11868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19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 3D 25" descr="Gold star">
                <a:extLst>
                  <a:ext uri="{FF2B5EF4-FFF2-40B4-BE49-F238E27FC236}">
                    <a16:creationId xmlns:a16="http://schemas.microsoft.com/office/drawing/2014/main" id="{5125BCF6-1B11-D74D-969A-04582B6A37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9710" y="2931287"/>
                <a:ext cx="796929" cy="883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 3D 26" descr="Gold star">
                <a:extLst>
                  <a:ext uri="{FF2B5EF4-FFF2-40B4-BE49-F238E27FC236}">
                    <a16:creationId xmlns:a16="http://schemas.microsoft.com/office/drawing/2014/main" id="{3D8F61F3-4AB8-6D4A-96C6-E763D29D93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9021846"/>
                  </p:ext>
                </p:extLst>
              </p:nvPr>
            </p:nvGraphicFramePr>
            <p:xfrm>
              <a:off x="5779575" y="3036037"/>
              <a:ext cx="796928" cy="88342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96928" cy="883426"/>
                    </a:xfrm>
                    <a:prstGeom prst="rect">
                      <a:avLst/>
                    </a:prstGeom>
                  </am3d:spPr>
                  <am3d:camera>
                    <am3d:pos x="0" y="0" z="65611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72002" d="1000000"/>
                    <am3d:preTrans dx="0" dy="-1718196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260" ay="-1824009" az="-11868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194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 3D 26" descr="Gold star">
                <a:extLst>
                  <a:ext uri="{FF2B5EF4-FFF2-40B4-BE49-F238E27FC236}">
                    <a16:creationId xmlns:a16="http://schemas.microsoft.com/office/drawing/2014/main" id="{3D8F61F3-4AB8-6D4A-96C6-E763D29D93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9575" y="3036037"/>
                <a:ext cx="796928" cy="883426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Symbol zastępczy zawartości 6">
            <a:extLst>
              <a:ext uri="{FF2B5EF4-FFF2-40B4-BE49-F238E27FC236}">
                <a16:creationId xmlns:a16="http://schemas.microsoft.com/office/drawing/2014/main" id="{02AB5E28-3182-E34D-9B17-AF487D6F8E59}"/>
              </a:ext>
            </a:extLst>
          </p:cNvPr>
          <p:cNvSpPr txBox="1">
            <a:spLocks/>
          </p:cNvSpPr>
          <p:nvPr/>
        </p:nvSpPr>
        <p:spPr>
          <a:xfrm>
            <a:off x="5293220" y="4769312"/>
            <a:ext cx="4254492" cy="786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… </a:t>
            </a:r>
            <a:r>
              <a:rPr lang="pl-PL" sz="3200" dirty="0" err="1">
                <a:solidFill>
                  <a:schemeClr val="accent1">
                    <a:lumMod val="75000"/>
                  </a:schemeClr>
                </a:solidFill>
              </a:rPr>
              <a:t>lost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200" dirty="0" err="1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Symbol zastępczy zawartości 6">
            <a:extLst>
              <a:ext uri="{FF2B5EF4-FFF2-40B4-BE49-F238E27FC236}">
                <a16:creationId xmlns:a16="http://schemas.microsoft.com/office/drawing/2014/main" id="{EDC7EBCB-83AF-0629-B9F1-76883CED2269}"/>
              </a:ext>
            </a:extLst>
          </p:cNvPr>
          <p:cNvSpPr txBox="1">
            <a:spLocks/>
          </p:cNvSpPr>
          <p:nvPr/>
        </p:nvSpPr>
        <p:spPr>
          <a:xfrm>
            <a:off x="2701723" y="5955136"/>
            <a:ext cx="7171611" cy="786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pl-PL" sz="3200" dirty="0" err="1">
                <a:solidFill>
                  <a:schemeClr val="accent1">
                    <a:lumMod val="75000"/>
                  </a:schemeClr>
                </a:solidFill>
              </a:rPr>
              <a:t>many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 ‚Pilot’ </a:t>
            </a:r>
            <a:r>
              <a:rPr lang="pl-PL" sz="3200" dirty="0" err="1">
                <a:solidFill>
                  <a:schemeClr val="accent1">
                    <a:lumMod val="75000"/>
                  </a:schemeClr>
                </a:solidFill>
              </a:rPr>
              <a:t>projects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 not </a:t>
            </a:r>
            <a:r>
              <a:rPr lang="pl-PL" sz="3200" dirty="0" err="1">
                <a:solidFill>
                  <a:schemeClr val="accent1">
                    <a:lumMod val="75000"/>
                  </a:schemeClr>
                </a:solidFill>
              </a:rPr>
              <a:t>developed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 ?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D3B6BC-F125-C820-C825-0325BEF57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256087"/>
              </p:ext>
            </p:extLst>
          </p:nvPr>
        </p:nvGraphicFramePr>
        <p:xfrm>
          <a:off x="4031223" y="8136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9B727D7E-64AE-8BBF-3D9F-C4C3CBB5E567}"/>
              </a:ext>
            </a:extLst>
          </p:cNvPr>
          <p:cNvSpPr/>
          <p:nvPr/>
        </p:nvSpPr>
        <p:spPr>
          <a:xfrm>
            <a:off x="10128454" y="1986115"/>
            <a:ext cx="1524000" cy="717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online system for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pumps</a:t>
            </a:r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BF111B9-375F-6E65-CC02-74107112C698}"/>
              </a:ext>
            </a:extLst>
          </p:cNvPr>
          <p:cNvSpPr/>
          <p:nvPr/>
        </p:nvSpPr>
        <p:spPr>
          <a:xfrm>
            <a:off x="10216947" y="4278389"/>
            <a:ext cx="1787832" cy="717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portble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vibration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analyser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48F6AC1-74A6-DCC4-87FA-580E92B8C72E}"/>
              </a:ext>
            </a:extLst>
          </p:cNvPr>
          <p:cNvSpPr/>
          <p:nvPr/>
        </p:nvSpPr>
        <p:spPr>
          <a:xfrm>
            <a:off x="8882625" y="5070075"/>
            <a:ext cx="1524000" cy="717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thermal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camera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5F904C3-5C0D-B184-33E4-781C8EB842CB}"/>
              </a:ext>
            </a:extLst>
          </p:cNvPr>
          <p:cNvSpPr/>
          <p:nvPr/>
        </p:nvSpPr>
        <p:spPr>
          <a:xfrm>
            <a:off x="5334000" y="4759264"/>
            <a:ext cx="1524000" cy="717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ltrasound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analyser</a:t>
            </a:r>
            <a:endParaRPr lang="pl-P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5975A93-A0A6-B204-4826-FE54BDCEFC68}"/>
              </a:ext>
            </a:extLst>
          </p:cNvPr>
          <p:cNvSpPr/>
          <p:nvPr/>
        </p:nvSpPr>
        <p:spPr>
          <a:xfrm>
            <a:off x="4440084" y="266833"/>
            <a:ext cx="1787832" cy="717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 err="1">
                <a:solidFill>
                  <a:schemeClr val="accent1">
                    <a:lumMod val="75000"/>
                  </a:schemeClr>
                </a:solidFill>
              </a:rPr>
              <a:t>Preventive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b="1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endParaRPr lang="pl-PL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51501F0-2529-112C-36A3-B7A604FBF51C}"/>
              </a:ext>
            </a:extLst>
          </p:cNvPr>
          <p:cNvSpPr txBox="1"/>
          <p:nvPr/>
        </p:nvSpPr>
        <p:spPr>
          <a:xfrm>
            <a:off x="4212303" y="6271370"/>
            <a:ext cx="8913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Warranty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machines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requirements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fulfill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warranty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obligations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sz="1600" dirty="0"/>
          </a:p>
        </p:txBody>
      </p:sp>
      <p:pic>
        <p:nvPicPr>
          <p:cNvPr id="11" name="Resim 12">
            <a:extLst>
              <a:ext uri="{FF2B5EF4-FFF2-40B4-BE49-F238E27FC236}">
                <a16:creationId xmlns:a16="http://schemas.microsoft.com/office/drawing/2014/main" id="{8558FC23-1F40-D1C6-08C3-83F0F1BE2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16A6EE2-3997-CDCC-598A-85E6D5E7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07000"/>
                    </a14:imgEffect>
                    <a14:imgEffect>
                      <a14:brightnessContrast bright="-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" y="3362794"/>
            <a:ext cx="3998446" cy="32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306DF20-69B9-ADB7-3D28-689D0359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" y="813622"/>
            <a:ext cx="4016917" cy="30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6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D3B6BC-F125-C820-C825-0325BEF57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276200"/>
              </p:ext>
            </p:extLst>
          </p:nvPr>
        </p:nvGraphicFramePr>
        <p:xfrm>
          <a:off x="4027945" y="6016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3FC8D2D-9789-2AAC-A34C-8890AD807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674085"/>
              </p:ext>
            </p:extLst>
          </p:nvPr>
        </p:nvGraphicFramePr>
        <p:xfrm>
          <a:off x="324465" y="2467897"/>
          <a:ext cx="4778478" cy="215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E907C0E3-1CA0-B3A4-B34E-B5E730B6D7EC}"/>
              </a:ext>
            </a:extLst>
          </p:cNvPr>
          <p:cNvSpPr txBox="1"/>
          <p:nvPr/>
        </p:nvSpPr>
        <p:spPr>
          <a:xfrm>
            <a:off x="324465" y="53115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Total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Cost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Ownership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B879E3D-CF99-C508-C262-70017393B0CE}"/>
              </a:ext>
            </a:extLst>
          </p:cNvPr>
          <p:cNvSpPr txBox="1"/>
          <p:nvPr/>
        </p:nvSpPr>
        <p:spPr>
          <a:xfrm>
            <a:off x="324465" y="5636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Proactive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mainenance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C00FC92-CCAE-B81C-6509-771AF2CA11C8}"/>
              </a:ext>
            </a:extLst>
          </p:cNvPr>
          <p:cNvSpPr txBox="1"/>
          <p:nvPr/>
        </p:nvSpPr>
        <p:spPr>
          <a:xfrm>
            <a:off x="324465" y="59515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Design/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Specification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phase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dirty="0"/>
          </a:p>
        </p:txBody>
      </p:sp>
      <p:pic>
        <p:nvPicPr>
          <p:cNvPr id="15" name="Resim 12">
            <a:extLst>
              <a:ext uri="{FF2B5EF4-FFF2-40B4-BE49-F238E27FC236}">
                <a16:creationId xmlns:a16="http://schemas.microsoft.com/office/drawing/2014/main" id="{0672FB40-5424-B109-5F45-3E374BFEEE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19F7C61-C60A-A43D-5396-A904789E3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707924"/>
            <a:ext cx="10380147" cy="54817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information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do we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need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change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proactive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maintennce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? 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Shopping list: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involved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trained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people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plan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criticality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cost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failures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repair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lost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production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additional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cost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), 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cost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amount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of not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scheduled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hours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working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hours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speed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load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pl-PL" sz="1600" b="1" dirty="0" err="1">
                <a:solidFill>
                  <a:schemeClr val="accent1">
                    <a:lumMod val="75000"/>
                  </a:schemeClr>
                </a:solidFill>
              </a:rPr>
              <a:t>mechanical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accent1">
                    <a:lumMod val="75000"/>
                  </a:schemeClr>
                </a:solidFill>
              </a:rPr>
              <a:t>condition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(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types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failures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mode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which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occur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symptoms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detection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asureness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Resim 12">
            <a:extLst>
              <a:ext uri="{FF2B5EF4-FFF2-40B4-BE49-F238E27FC236}">
                <a16:creationId xmlns:a16="http://schemas.microsoft.com/office/drawing/2014/main" id="{872770AF-86D4-B4C7-CA19-681B6612B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-773" r="1" b="-1"/>
          <a:stretch/>
        </p:blipFill>
        <p:spPr>
          <a:xfrm>
            <a:off x="0" y="6710645"/>
            <a:ext cx="12192000" cy="147355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698169-AE83-5144-EC57-56E0B5BD81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056091"/>
              </p:ext>
            </p:extLst>
          </p:nvPr>
        </p:nvGraphicFramePr>
        <p:xfrm>
          <a:off x="1292691" y="1523999"/>
          <a:ext cx="9783600" cy="1761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4174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kım İstanbul PowerPoint Sunum 16-9" id="{92E771BD-376E-4C43-AA42-5C54CCEE2F03}" vid="{9BCD2A8E-F655-4B06-8470-ED679F809C1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</TotalTime>
  <Words>1737</Words>
  <Application>Microsoft Macintosh PowerPoint</Application>
  <PresentationFormat>Panoramiczny</PresentationFormat>
  <Paragraphs>374</Paragraphs>
  <Slides>50</Slides>
  <Notes>6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Office Teması</vt:lpstr>
      <vt:lpstr>Prezentacja programu PowerPoint</vt:lpstr>
      <vt:lpstr>Every factory wants to start / develop their Reliability journey   </vt:lpstr>
      <vt:lpstr>Do we need to listen to machines ?  Vibration Monitoring ≠ Reliability  Is a pulse measurement = healthy lifestyle ?  Can we achieve a success in Reliability without Vibration Monitoring ?    </vt:lpstr>
      <vt:lpstr>What is Reliability?</vt:lpstr>
      <vt:lpstr>How do I understand implementation of Reliability?</vt:lpstr>
      <vt:lpstr>Why I failed, why some factories failed?</vt:lpstr>
      <vt:lpstr>Prezentacja programu PowerPoint</vt:lpstr>
      <vt:lpstr>Prezentacja programu PowerPoint</vt:lpstr>
      <vt:lpstr>Prezentacja programu PowerPoint</vt:lpstr>
      <vt:lpstr>What machines may talk about ?</vt:lpstr>
      <vt:lpstr>P-F with different technologies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Why I am here</vt:lpstr>
      <vt:lpstr>Indirect benefits of Vibration Program</vt:lpstr>
      <vt:lpstr>In house</vt:lpstr>
      <vt:lpstr>It all starts with vibration sensor</vt:lpstr>
      <vt:lpstr>Online monitoring or offline diagnostics ?</vt:lpstr>
      <vt:lpstr>Converting Vibration to an AC voltage</vt:lpstr>
      <vt:lpstr>What to do with that signal ?</vt:lpstr>
      <vt:lpstr>Vibration Amplitude vs Machine Health </vt:lpstr>
      <vt:lpstr>Vibration Level Trending</vt:lpstr>
      <vt:lpstr>Time waveform, not only amplitude</vt:lpstr>
      <vt:lpstr>Spectrum and its correlation with assets and malfunctions</vt:lpstr>
      <vt:lpstr>Band pass monitoring</vt:lpstr>
      <vt:lpstr>How to attach sensor to machine ?</vt:lpstr>
      <vt:lpstr>Low – mid frequencies</vt:lpstr>
      <vt:lpstr>High frequencies </vt:lpstr>
      <vt:lpstr>Is a sensor itself not a limitation ?</vt:lpstr>
      <vt:lpstr>Is design important ?</vt:lpstr>
      <vt:lpstr>Installation </vt:lpstr>
      <vt:lpstr>Best installation points</vt:lpstr>
      <vt:lpstr>Do not let loose cable influence the measurement </vt:lpstr>
      <vt:lpstr>Enviromental protection summary</vt:lpstr>
      <vt:lpstr>Installation </vt:lpstr>
      <vt:lpstr>Theory vs Practice</vt:lpstr>
      <vt:lpstr>Theory vs Practice</vt:lpstr>
      <vt:lpstr>Theory vs Practice</vt:lpstr>
      <vt:lpstr>Theory vs Practice</vt:lpstr>
      <vt:lpstr>Theory vs Practice</vt:lpstr>
      <vt:lpstr>Theory vs Practice</vt:lpstr>
      <vt:lpstr>New technologies - Wireless</vt:lpstr>
      <vt:lpstr>My question to you ? </vt:lpstr>
      <vt:lpstr>Questions and answers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Mateusz Bujak VIMS</dc:creator>
  <cp:lastModifiedBy>Mateusz Bujak VIMS</cp:lastModifiedBy>
  <cp:revision>19</cp:revision>
  <dcterms:created xsi:type="dcterms:W3CDTF">2022-05-16T08:27:26Z</dcterms:created>
  <dcterms:modified xsi:type="dcterms:W3CDTF">2023-05-04T08:52:56Z</dcterms:modified>
</cp:coreProperties>
</file>