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9" r:id="rId2"/>
    <p:sldId id="257" r:id="rId3"/>
    <p:sldId id="258" r:id="rId4"/>
    <p:sldId id="260" r:id="rId5"/>
    <p:sldId id="264" r:id="rId6"/>
    <p:sldId id="261" r:id="rId7"/>
    <p:sldId id="263" r:id="rId8"/>
    <p:sldId id="262" r:id="rId9"/>
    <p:sldId id="266" r:id="rId10"/>
    <p:sldId id="265" r:id="rId11"/>
    <p:sldId id="269" r:id="rId12"/>
    <p:sldId id="270" r:id="rId13"/>
    <p:sldId id="284" r:id="rId14"/>
    <p:sldId id="283" r:id="rId15"/>
    <p:sldId id="271" r:id="rId16"/>
    <p:sldId id="273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56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107" d="100"/>
          <a:sy n="107" d="100"/>
        </p:scale>
        <p:origin x="51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CD380-CE78-4F26-A008-301F60645D20}" type="doc">
      <dgm:prSet loTypeId="urn:microsoft.com/office/officeart/2008/layout/HorizontalMultiLevelHierarchy" loCatId="hierarchy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4FCF5A9-1FA3-48E1-B670-4B97A814F66C}">
      <dgm:prSet phldrT="[Metin]"/>
      <dgm:spPr>
        <a:xfrm rot="16200000">
          <a:off x="3540298" y="2756061"/>
          <a:ext cx="2730968" cy="440706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tr-TR" dirty="0">
              <a:latin typeface="Century Gothic" panose="020B0502020202020204"/>
              <a:ea typeface="+mn-ea"/>
              <a:cs typeface="+mn-cs"/>
            </a:rPr>
            <a:t>Vibrasyon Analizi İle Bulunabilen Arızalar</a:t>
          </a:r>
        </a:p>
      </dgm:t>
    </dgm:pt>
    <dgm:pt modelId="{3169E972-7376-4445-B5D5-8D46CBC83816}" type="parTrans" cxnId="{E2A85D1C-2728-466A-9865-8F36F798307C}">
      <dgm:prSet/>
      <dgm:spPr/>
      <dgm:t>
        <a:bodyPr/>
        <a:lstStyle/>
        <a:p>
          <a:endParaRPr lang="tr-TR"/>
        </a:p>
      </dgm:t>
    </dgm:pt>
    <dgm:pt modelId="{F42F132B-9F0F-4FBF-8F0B-6F01DA994763}" type="sibTrans" cxnId="{E2A85D1C-2728-466A-9865-8F36F798307C}">
      <dgm:prSet/>
      <dgm:spPr/>
      <dgm:t>
        <a:bodyPr/>
        <a:lstStyle/>
        <a:p>
          <a:endParaRPr lang="tr-TR"/>
        </a:p>
      </dgm:t>
    </dgm:pt>
    <dgm:pt modelId="{0442179E-F98C-43D3-9112-A99D0F15CB1A}">
      <dgm:prSet phldrT="[Metin]"/>
      <dgm:spPr>
        <a:xfrm>
          <a:off x="5415240" y="1642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Balans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9AE05786-DE13-4DF2-865D-B20288F3EF4D}" type="parTrans" cxnId="{9FA6276A-92D2-4E53-A748-B39EF87A6527}">
      <dgm:prSet/>
      <dgm:spPr>
        <a:xfrm>
          <a:off x="5126136" y="221995"/>
          <a:ext cx="289103" cy="2754418"/>
        </a:xfrm>
        <a:custGeom>
          <a:avLst/>
          <a:gdLst/>
          <a:ahLst/>
          <a:cxnLst/>
          <a:rect l="0" t="0" r="0" b="0"/>
          <a:pathLst>
            <a:path>
              <a:moveTo>
                <a:pt x="0" y="2754418"/>
              </a:moveTo>
              <a:lnTo>
                <a:pt x="144551" y="2754418"/>
              </a:lnTo>
              <a:lnTo>
                <a:pt x="144551" y="0"/>
              </a:lnTo>
              <a:lnTo>
                <a:pt x="289103" y="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B727D23-4643-4599-B0CF-9DCCF9FF6AAC}" type="sibTrans" cxnId="{9FA6276A-92D2-4E53-A748-B39EF87A6527}">
      <dgm:prSet/>
      <dgm:spPr/>
      <dgm:t>
        <a:bodyPr/>
        <a:lstStyle/>
        <a:p>
          <a:endParaRPr lang="tr-TR"/>
        </a:p>
      </dgm:t>
    </dgm:pt>
    <dgm:pt modelId="{385C2722-BAAD-4756-8159-58A72012CCD5}">
      <dgm:prSet phldrT="[Metin]"/>
      <dgm:spPr>
        <a:xfrm>
          <a:off x="5415240" y="552526"/>
          <a:ext cx="2428226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 dirty="0">
              <a:latin typeface="Century Gothic" panose="020B0502020202020204"/>
              <a:ea typeface="+mn-ea"/>
              <a:cs typeface="+mn-cs"/>
            </a:rPr>
            <a:t>Kasıntı Problemleri</a:t>
          </a:r>
        </a:p>
      </dgm:t>
    </dgm:pt>
    <dgm:pt modelId="{DC1788F8-3153-4F90-B602-D63AFB76B4DB}" type="parTrans" cxnId="{715C5B89-C0D8-442E-8AF7-942947FE01B9}">
      <dgm:prSet/>
      <dgm:spPr>
        <a:xfrm>
          <a:off x="5126136" y="772879"/>
          <a:ext cx="289103" cy="2203534"/>
        </a:xfrm>
        <a:custGeom>
          <a:avLst/>
          <a:gdLst/>
          <a:ahLst/>
          <a:cxnLst/>
          <a:rect l="0" t="0" r="0" b="0"/>
          <a:pathLst>
            <a:path>
              <a:moveTo>
                <a:pt x="0" y="2203534"/>
              </a:moveTo>
              <a:lnTo>
                <a:pt x="144551" y="2203534"/>
              </a:lnTo>
              <a:lnTo>
                <a:pt x="144551" y="0"/>
              </a:lnTo>
              <a:lnTo>
                <a:pt x="289103" y="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EFD038C-AF7F-479F-8996-E40FE9BC3024}" type="sibTrans" cxnId="{715C5B89-C0D8-442E-8AF7-942947FE01B9}">
      <dgm:prSet/>
      <dgm:spPr/>
      <dgm:t>
        <a:bodyPr/>
        <a:lstStyle/>
        <a:p>
          <a:endParaRPr lang="tr-TR"/>
        </a:p>
      </dgm:t>
    </dgm:pt>
    <dgm:pt modelId="{337E89DE-9850-44E1-A6C9-7224942C445D}">
      <dgm:prSet phldrT="[Metin]"/>
      <dgm:spPr>
        <a:xfrm>
          <a:off x="5415240" y="1103409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Mekanik Çözülme - Gevşeklik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433B3376-6EBB-43E4-93F5-B8C0124D09AF}" type="parTrans" cxnId="{E53D9819-1300-459B-BFBB-1F346C34FE12}">
      <dgm:prSet/>
      <dgm:spPr>
        <a:xfrm>
          <a:off x="5126136" y="1323763"/>
          <a:ext cx="289103" cy="1652651"/>
        </a:xfrm>
        <a:custGeom>
          <a:avLst/>
          <a:gdLst/>
          <a:ahLst/>
          <a:cxnLst/>
          <a:rect l="0" t="0" r="0" b="0"/>
          <a:pathLst>
            <a:path>
              <a:moveTo>
                <a:pt x="0" y="1652651"/>
              </a:moveTo>
              <a:lnTo>
                <a:pt x="144551" y="1652651"/>
              </a:lnTo>
              <a:lnTo>
                <a:pt x="144551" y="0"/>
              </a:lnTo>
              <a:lnTo>
                <a:pt x="289103" y="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628E7E77-730A-4896-B116-C86D9BC994AB}" type="sibTrans" cxnId="{E53D9819-1300-459B-BFBB-1F346C34FE12}">
      <dgm:prSet/>
      <dgm:spPr/>
      <dgm:t>
        <a:bodyPr/>
        <a:lstStyle/>
        <a:p>
          <a:endParaRPr lang="tr-TR"/>
        </a:p>
      </dgm:t>
    </dgm:pt>
    <dgm:pt modelId="{B751CD49-86F7-4F9D-B53A-16BD39B8B75C}">
      <dgm:prSet phldrT="[Metin]"/>
      <dgm:spPr>
        <a:xfrm>
          <a:off x="5415240" y="2756061"/>
          <a:ext cx="2208406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Metal Yatak Problemleri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EBB27CA2-1A6D-4A19-A8D1-E86BF7CF555B}" type="parTrans" cxnId="{1D8A4418-A9C1-4364-BC58-DE1A672D0779}">
      <dgm:prSet/>
      <dgm:spPr>
        <a:xfrm>
          <a:off x="5126136" y="2930694"/>
          <a:ext cx="2891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103" y="4572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EE487332-8E16-49F4-A0C9-B1FB8F1EEF11}" type="sibTrans" cxnId="{1D8A4418-A9C1-4364-BC58-DE1A672D0779}">
      <dgm:prSet/>
      <dgm:spPr/>
      <dgm:t>
        <a:bodyPr/>
        <a:lstStyle/>
        <a:p>
          <a:endParaRPr lang="tr-TR"/>
        </a:p>
      </dgm:t>
    </dgm:pt>
    <dgm:pt modelId="{14AB2D35-DF4D-4A7E-917E-4714145A6FA8}">
      <dgm:prSet phldrT="[Metin]"/>
      <dgm:spPr>
        <a:xfrm>
          <a:off x="5415240" y="1654293"/>
          <a:ext cx="2163450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Dişli Hasarları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F3716963-7E2E-48FC-86D9-8C010B60800D}" type="parTrans" cxnId="{C1337861-F138-4BA3-BEEA-6EA6DF1DD2B7}">
      <dgm:prSet/>
      <dgm:spPr>
        <a:xfrm>
          <a:off x="5126136" y="1874647"/>
          <a:ext cx="289103" cy="1101767"/>
        </a:xfrm>
        <a:custGeom>
          <a:avLst/>
          <a:gdLst/>
          <a:ahLst/>
          <a:cxnLst/>
          <a:rect l="0" t="0" r="0" b="0"/>
          <a:pathLst>
            <a:path>
              <a:moveTo>
                <a:pt x="0" y="1101767"/>
              </a:moveTo>
              <a:lnTo>
                <a:pt x="144551" y="1101767"/>
              </a:lnTo>
              <a:lnTo>
                <a:pt x="144551" y="0"/>
              </a:lnTo>
              <a:lnTo>
                <a:pt x="289103" y="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981E7EF7-1402-435E-B3E0-5F69241C7B26}" type="sibTrans" cxnId="{C1337861-F138-4BA3-BEEA-6EA6DF1DD2B7}">
      <dgm:prSet/>
      <dgm:spPr/>
      <dgm:t>
        <a:bodyPr/>
        <a:lstStyle/>
        <a:p>
          <a:endParaRPr lang="tr-TR"/>
        </a:p>
      </dgm:t>
    </dgm:pt>
    <dgm:pt modelId="{B7C213CE-6795-4C10-9084-78A4F883BED4}">
      <dgm:prSet phldrT="[Metin]"/>
      <dgm:spPr>
        <a:xfrm>
          <a:off x="5415240" y="2205177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Rulman Hasarları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D4F5F32C-378E-453A-9961-45180E38F096}" type="parTrans" cxnId="{3DDE4105-6C27-481B-95D1-54B22A5C3A60}">
      <dgm:prSet/>
      <dgm:spPr>
        <a:xfrm>
          <a:off x="5126136" y="2425530"/>
          <a:ext cx="289103" cy="550883"/>
        </a:xfrm>
        <a:custGeom>
          <a:avLst/>
          <a:gdLst/>
          <a:ahLst/>
          <a:cxnLst/>
          <a:rect l="0" t="0" r="0" b="0"/>
          <a:pathLst>
            <a:path>
              <a:moveTo>
                <a:pt x="0" y="550883"/>
              </a:moveTo>
              <a:lnTo>
                <a:pt x="144551" y="550883"/>
              </a:lnTo>
              <a:lnTo>
                <a:pt x="144551" y="0"/>
              </a:lnTo>
              <a:lnTo>
                <a:pt x="289103" y="0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18031C57-B2E4-47E4-824C-DC9A63789C28}" type="sibTrans" cxnId="{3DDE4105-6C27-481B-95D1-54B22A5C3A60}">
      <dgm:prSet/>
      <dgm:spPr/>
      <dgm:t>
        <a:bodyPr/>
        <a:lstStyle/>
        <a:p>
          <a:endParaRPr lang="tr-TR"/>
        </a:p>
      </dgm:t>
    </dgm:pt>
    <dgm:pt modelId="{92AFB7BB-0CCB-4E43-B4CD-138BEA163BCC}">
      <dgm:prSet phldrT="[Metin]"/>
      <dgm:spPr>
        <a:xfrm>
          <a:off x="5415240" y="3306944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AC – DC Motor Problemleri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555C84C5-0FFD-49F8-9C04-9CFCA5024598}" type="parTrans" cxnId="{1DE66FF5-B7D7-4CB9-BF6A-7F67FAFBFCE8}">
      <dgm:prSet/>
      <dgm:spPr>
        <a:xfrm>
          <a:off x="5126136" y="2976414"/>
          <a:ext cx="289103" cy="550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550883"/>
              </a:lnTo>
              <a:lnTo>
                <a:pt x="289103" y="550883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C4E367D7-4532-4760-A9CE-9E5CA09FCEA8}" type="sibTrans" cxnId="{1DE66FF5-B7D7-4CB9-BF6A-7F67FAFBFCE8}">
      <dgm:prSet/>
      <dgm:spPr/>
      <dgm:t>
        <a:bodyPr/>
        <a:lstStyle/>
        <a:p>
          <a:endParaRPr lang="tr-TR"/>
        </a:p>
      </dgm:t>
    </dgm:pt>
    <dgm:pt modelId="{A267270A-15D3-48F2-94C2-C37DD2D5E8F3}">
      <dgm:prSet phldrT="[Metin]"/>
      <dgm:spPr>
        <a:xfrm>
          <a:off x="5415240" y="3857828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 dirty="0">
              <a:latin typeface="Century Gothic" panose="020B0502020202020204"/>
              <a:ea typeface="+mn-ea"/>
              <a:cs typeface="+mn-cs"/>
            </a:rPr>
            <a:t>Kayış Problemleri</a:t>
          </a:r>
        </a:p>
      </dgm:t>
    </dgm:pt>
    <dgm:pt modelId="{51301273-A77B-497D-93BA-40267B82FFE3}" type="parTrans" cxnId="{51D45304-02AB-4BB7-9B7C-24584A4ADCFA}">
      <dgm:prSet/>
      <dgm:spPr>
        <a:xfrm>
          <a:off x="5126136" y="2976414"/>
          <a:ext cx="289103" cy="1101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1101767"/>
              </a:lnTo>
              <a:lnTo>
                <a:pt x="289103" y="1101767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A1CD368-AB2F-4CA3-8EC9-9DCD5DCBF258}" type="sibTrans" cxnId="{51D45304-02AB-4BB7-9B7C-24584A4ADCFA}">
      <dgm:prSet/>
      <dgm:spPr/>
      <dgm:t>
        <a:bodyPr/>
        <a:lstStyle/>
        <a:p>
          <a:endParaRPr lang="tr-TR"/>
        </a:p>
      </dgm:t>
    </dgm:pt>
    <dgm:pt modelId="{ABC63CCD-5B56-44DC-919E-11D4931ABEB2}">
      <dgm:prSet phldrT="[Metin]"/>
      <dgm:spPr>
        <a:xfrm>
          <a:off x="5415240" y="4408712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Çok Parçalı Yapılarda Hasar (Kanat, vb..)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45FAD4D1-B250-47AC-90CE-11C123287ADE}" type="parTrans" cxnId="{8E3E4EEA-B6CE-4630-95B9-22C851915FA2}">
      <dgm:prSet/>
      <dgm:spPr>
        <a:xfrm>
          <a:off x="5126136" y="2976414"/>
          <a:ext cx="289103" cy="1652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1652651"/>
              </a:lnTo>
              <a:lnTo>
                <a:pt x="289103" y="1652651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33B45C4-18BB-49E1-B872-7708DC7D4E82}" type="sibTrans" cxnId="{8E3E4EEA-B6CE-4630-95B9-22C851915FA2}">
      <dgm:prSet/>
      <dgm:spPr/>
      <dgm:t>
        <a:bodyPr/>
        <a:lstStyle/>
        <a:p>
          <a:endParaRPr lang="tr-TR"/>
        </a:p>
      </dgm:t>
    </dgm:pt>
    <dgm:pt modelId="{FCC19622-228B-40F6-9718-17763CFA3A6A}">
      <dgm:prSet phldrT="[Metin]"/>
      <dgm:spPr>
        <a:xfrm>
          <a:off x="5415240" y="4959595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Rezonans Problemleri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06757CAC-1DBD-4B3B-A42D-5BA68836137E}" type="parTrans" cxnId="{91269ECD-C418-4842-9B42-5E84C2B53EAE}">
      <dgm:prSet/>
      <dgm:spPr>
        <a:xfrm>
          <a:off x="5126136" y="2976414"/>
          <a:ext cx="289103" cy="2203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2203534"/>
              </a:lnTo>
              <a:lnTo>
                <a:pt x="289103" y="2203534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99C9128-0C76-4021-B3C6-54F453BBF03C}" type="sibTrans" cxnId="{91269ECD-C418-4842-9B42-5E84C2B53EAE}">
      <dgm:prSet/>
      <dgm:spPr/>
      <dgm:t>
        <a:bodyPr/>
        <a:lstStyle/>
        <a:p>
          <a:endParaRPr lang="tr-TR"/>
        </a:p>
      </dgm:t>
    </dgm:pt>
    <dgm:pt modelId="{672AD45C-1062-4423-958A-0B01AEDE82DD}">
      <dgm:prSet phldrT="[Metin]"/>
      <dgm:spPr>
        <a:xfrm>
          <a:off x="5415240" y="5510479"/>
          <a:ext cx="1445518" cy="440706"/>
        </a:xfrm>
        <a:prstGeom prst="rect">
          <a:avLst/>
        </a:prstGeom>
      </dgm:spPr>
      <dgm:t>
        <a:bodyPr/>
        <a:lstStyle/>
        <a:p>
          <a:pPr algn="l">
            <a:buNone/>
          </a:pPr>
          <a:r>
            <a:rPr lang="tr-TR">
              <a:latin typeface="Century Gothic" panose="020B0502020202020204"/>
              <a:ea typeface="+mn-ea"/>
              <a:cs typeface="+mn-cs"/>
            </a:rPr>
            <a:t>Akışkan Kaynaklı Sorunlar</a:t>
          </a:r>
          <a:endParaRPr lang="tr-TR" dirty="0">
            <a:latin typeface="Century Gothic" panose="020B0502020202020204"/>
            <a:ea typeface="+mn-ea"/>
            <a:cs typeface="+mn-cs"/>
          </a:endParaRPr>
        </a:p>
      </dgm:t>
    </dgm:pt>
    <dgm:pt modelId="{EB222DFB-A575-49BE-AE49-2B68FC138D1C}" type="parTrans" cxnId="{1C71737E-9E8F-44C0-BDBC-3CA095D4E5AD}">
      <dgm:prSet/>
      <dgm:spPr>
        <a:xfrm>
          <a:off x="5126136" y="2976414"/>
          <a:ext cx="289103" cy="2754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2754418"/>
              </a:lnTo>
              <a:lnTo>
                <a:pt x="289103" y="2754418"/>
              </a:lnTo>
            </a:path>
          </a:pathLst>
        </a:custGeom>
      </dgm:spPr>
      <dgm:t>
        <a:bodyPr/>
        <a:lstStyle/>
        <a:p>
          <a:pPr>
            <a:buNone/>
          </a:pPr>
          <a:endParaRPr lang="tr-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17AF290-375D-40D9-B74E-72B06D9DC548}" type="sibTrans" cxnId="{1C71737E-9E8F-44C0-BDBC-3CA095D4E5AD}">
      <dgm:prSet/>
      <dgm:spPr/>
      <dgm:t>
        <a:bodyPr/>
        <a:lstStyle/>
        <a:p>
          <a:endParaRPr lang="tr-TR"/>
        </a:p>
      </dgm:t>
    </dgm:pt>
    <dgm:pt modelId="{B30AA840-5FC7-4E85-BAB5-90485AB5774C}" type="pres">
      <dgm:prSet presAssocID="{9F1CD380-CE78-4F26-A008-301F60645D2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6D8E947-8085-4FDF-A0D7-22FB1645DE50}" type="pres">
      <dgm:prSet presAssocID="{C4FCF5A9-1FA3-48E1-B670-4B97A814F66C}" presName="root1" presStyleCnt="0"/>
      <dgm:spPr/>
    </dgm:pt>
    <dgm:pt modelId="{065F0C6A-68EB-4D67-BE7F-D224A8885D9C}" type="pres">
      <dgm:prSet presAssocID="{C4FCF5A9-1FA3-48E1-B670-4B97A814F66C}" presName="LevelOneTextNode" presStyleLbl="node0" presStyleIdx="0" presStyleCnt="1" custScaleY="117739">
        <dgm:presLayoutVars>
          <dgm:chPref val="3"/>
        </dgm:presLayoutVars>
      </dgm:prSet>
      <dgm:spPr/>
    </dgm:pt>
    <dgm:pt modelId="{58F91DF1-B953-41A4-9BF5-7A511E4A6B39}" type="pres">
      <dgm:prSet presAssocID="{C4FCF5A9-1FA3-48E1-B670-4B97A814F66C}" presName="level2hierChild" presStyleCnt="0"/>
      <dgm:spPr/>
    </dgm:pt>
    <dgm:pt modelId="{B772A377-7CE7-489F-856A-216E8F310187}" type="pres">
      <dgm:prSet presAssocID="{9AE05786-DE13-4DF2-865D-B20288F3EF4D}" presName="conn2-1" presStyleLbl="parChTrans1D2" presStyleIdx="0" presStyleCnt="11"/>
      <dgm:spPr/>
    </dgm:pt>
    <dgm:pt modelId="{F9F7E9D4-61AA-4CAF-8B00-5DCE45FF84E4}" type="pres">
      <dgm:prSet presAssocID="{9AE05786-DE13-4DF2-865D-B20288F3EF4D}" presName="connTx" presStyleLbl="parChTrans1D2" presStyleIdx="0" presStyleCnt="11"/>
      <dgm:spPr/>
    </dgm:pt>
    <dgm:pt modelId="{4B23D82C-A1BE-4DCF-AA7E-B80F9D1D3169}" type="pres">
      <dgm:prSet presAssocID="{0442179E-F98C-43D3-9112-A99D0F15CB1A}" presName="root2" presStyleCnt="0"/>
      <dgm:spPr/>
    </dgm:pt>
    <dgm:pt modelId="{0DB267B8-860A-4ECE-8734-1EB7C344D133}" type="pres">
      <dgm:prSet presAssocID="{0442179E-F98C-43D3-9112-A99D0F15CB1A}" presName="LevelTwoTextNode" presStyleLbl="node2" presStyleIdx="0" presStyleCnt="11">
        <dgm:presLayoutVars>
          <dgm:chPref val="3"/>
        </dgm:presLayoutVars>
      </dgm:prSet>
      <dgm:spPr/>
    </dgm:pt>
    <dgm:pt modelId="{3B861AF7-725C-4BBF-B15D-34913ACAFE78}" type="pres">
      <dgm:prSet presAssocID="{0442179E-F98C-43D3-9112-A99D0F15CB1A}" presName="level3hierChild" presStyleCnt="0"/>
      <dgm:spPr/>
    </dgm:pt>
    <dgm:pt modelId="{C0521F3C-C0D9-4956-A994-03139FEBFD13}" type="pres">
      <dgm:prSet presAssocID="{DC1788F8-3153-4F90-B602-D63AFB76B4DB}" presName="conn2-1" presStyleLbl="parChTrans1D2" presStyleIdx="1" presStyleCnt="11"/>
      <dgm:spPr/>
    </dgm:pt>
    <dgm:pt modelId="{C19DAABE-47E0-4A20-8D73-505E02261FBE}" type="pres">
      <dgm:prSet presAssocID="{DC1788F8-3153-4F90-B602-D63AFB76B4DB}" presName="connTx" presStyleLbl="parChTrans1D2" presStyleIdx="1" presStyleCnt="11"/>
      <dgm:spPr/>
    </dgm:pt>
    <dgm:pt modelId="{0ACE86A3-89BE-465E-A40F-9001DB10CDF8}" type="pres">
      <dgm:prSet presAssocID="{385C2722-BAAD-4756-8159-58A72012CCD5}" presName="root2" presStyleCnt="0"/>
      <dgm:spPr/>
    </dgm:pt>
    <dgm:pt modelId="{25E4BA7A-00BA-46B8-ACF7-85FEA5BDCC15}" type="pres">
      <dgm:prSet presAssocID="{385C2722-BAAD-4756-8159-58A72012CCD5}" presName="LevelTwoTextNode" presStyleLbl="node2" presStyleIdx="1" presStyleCnt="11" custScaleX="167983">
        <dgm:presLayoutVars>
          <dgm:chPref val="3"/>
        </dgm:presLayoutVars>
      </dgm:prSet>
      <dgm:spPr/>
    </dgm:pt>
    <dgm:pt modelId="{AA09706B-26CE-41C1-9158-E9DB15435452}" type="pres">
      <dgm:prSet presAssocID="{385C2722-BAAD-4756-8159-58A72012CCD5}" presName="level3hierChild" presStyleCnt="0"/>
      <dgm:spPr/>
    </dgm:pt>
    <dgm:pt modelId="{48747FC6-1D07-4D4C-B2F2-72D9412D922C}" type="pres">
      <dgm:prSet presAssocID="{433B3376-6EBB-43E4-93F5-B8C0124D09AF}" presName="conn2-1" presStyleLbl="parChTrans1D2" presStyleIdx="2" presStyleCnt="11"/>
      <dgm:spPr/>
    </dgm:pt>
    <dgm:pt modelId="{22008984-C11F-418B-B43F-A08D4A2F348C}" type="pres">
      <dgm:prSet presAssocID="{433B3376-6EBB-43E4-93F5-B8C0124D09AF}" presName="connTx" presStyleLbl="parChTrans1D2" presStyleIdx="2" presStyleCnt="11"/>
      <dgm:spPr/>
    </dgm:pt>
    <dgm:pt modelId="{17D17BC9-3ACE-405D-A5B2-87146F7A229E}" type="pres">
      <dgm:prSet presAssocID="{337E89DE-9850-44E1-A6C9-7224942C445D}" presName="root2" presStyleCnt="0"/>
      <dgm:spPr/>
    </dgm:pt>
    <dgm:pt modelId="{30E72D27-BB83-4553-88F2-78E431B71104}" type="pres">
      <dgm:prSet presAssocID="{337E89DE-9850-44E1-A6C9-7224942C445D}" presName="LevelTwoTextNode" presStyleLbl="node2" presStyleIdx="2" presStyleCnt="11">
        <dgm:presLayoutVars>
          <dgm:chPref val="3"/>
        </dgm:presLayoutVars>
      </dgm:prSet>
      <dgm:spPr/>
    </dgm:pt>
    <dgm:pt modelId="{5752CB79-C4CD-4E51-BC7F-A65AFDAA2832}" type="pres">
      <dgm:prSet presAssocID="{337E89DE-9850-44E1-A6C9-7224942C445D}" presName="level3hierChild" presStyleCnt="0"/>
      <dgm:spPr/>
    </dgm:pt>
    <dgm:pt modelId="{4CA1CE6D-DCC7-4C9A-9F33-E68B748B98D4}" type="pres">
      <dgm:prSet presAssocID="{F3716963-7E2E-48FC-86D9-8C010B60800D}" presName="conn2-1" presStyleLbl="parChTrans1D2" presStyleIdx="3" presStyleCnt="11"/>
      <dgm:spPr/>
    </dgm:pt>
    <dgm:pt modelId="{8FA65768-E473-4175-A9C5-588C68665A80}" type="pres">
      <dgm:prSet presAssocID="{F3716963-7E2E-48FC-86D9-8C010B60800D}" presName="connTx" presStyleLbl="parChTrans1D2" presStyleIdx="3" presStyleCnt="11"/>
      <dgm:spPr/>
    </dgm:pt>
    <dgm:pt modelId="{E49D7DCF-82BA-4729-8C7E-860CF1AB2A6A}" type="pres">
      <dgm:prSet presAssocID="{14AB2D35-DF4D-4A7E-917E-4714145A6FA8}" presName="root2" presStyleCnt="0"/>
      <dgm:spPr/>
    </dgm:pt>
    <dgm:pt modelId="{9332CAB3-97DA-4BD1-85F3-ED9308C3F33F}" type="pres">
      <dgm:prSet presAssocID="{14AB2D35-DF4D-4A7E-917E-4714145A6FA8}" presName="LevelTwoTextNode" presStyleLbl="node2" presStyleIdx="3" presStyleCnt="11" custScaleX="149666">
        <dgm:presLayoutVars>
          <dgm:chPref val="3"/>
        </dgm:presLayoutVars>
      </dgm:prSet>
      <dgm:spPr/>
    </dgm:pt>
    <dgm:pt modelId="{10419A1B-D8E5-4683-8558-07CE31A6E306}" type="pres">
      <dgm:prSet presAssocID="{14AB2D35-DF4D-4A7E-917E-4714145A6FA8}" presName="level3hierChild" presStyleCnt="0"/>
      <dgm:spPr/>
    </dgm:pt>
    <dgm:pt modelId="{E71F17FF-7543-49BE-96A1-6540BDCE4983}" type="pres">
      <dgm:prSet presAssocID="{D4F5F32C-378E-453A-9961-45180E38F096}" presName="conn2-1" presStyleLbl="parChTrans1D2" presStyleIdx="4" presStyleCnt="11"/>
      <dgm:spPr/>
    </dgm:pt>
    <dgm:pt modelId="{65D70565-EC76-4DEC-93CA-44F6E0A72EBA}" type="pres">
      <dgm:prSet presAssocID="{D4F5F32C-378E-453A-9961-45180E38F096}" presName="connTx" presStyleLbl="parChTrans1D2" presStyleIdx="4" presStyleCnt="11"/>
      <dgm:spPr/>
    </dgm:pt>
    <dgm:pt modelId="{1857F5A1-BFA2-4A89-8960-41F7478C6841}" type="pres">
      <dgm:prSet presAssocID="{B7C213CE-6795-4C10-9084-78A4F883BED4}" presName="root2" presStyleCnt="0"/>
      <dgm:spPr/>
    </dgm:pt>
    <dgm:pt modelId="{69A25D87-17AD-48C7-9E23-E30B474EF3CD}" type="pres">
      <dgm:prSet presAssocID="{B7C213CE-6795-4C10-9084-78A4F883BED4}" presName="LevelTwoTextNode" presStyleLbl="node2" presStyleIdx="4" presStyleCnt="11">
        <dgm:presLayoutVars>
          <dgm:chPref val="3"/>
        </dgm:presLayoutVars>
      </dgm:prSet>
      <dgm:spPr/>
    </dgm:pt>
    <dgm:pt modelId="{876103E9-9A48-4052-942A-425DE30E3CD2}" type="pres">
      <dgm:prSet presAssocID="{B7C213CE-6795-4C10-9084-78A4F883BED4}" presName="level3hierChild" presStyleCnt="0"/>
      <dgm:spPr/>
    </dgm:pt>
    <dgm:pt modelId="{5EBB8282-A3D5-4219-AD3C-DDCC7C94A026}" type="pres">
      <dgm:prSet presAssocID="{EBB27CA2-1A6D-4A19-A8D1-E86BF7CF555B}" presName="conn2-1" presStyleLbl="parChTrans1D2" presStyleIdx="5" presStyleCnt="11"/>
      <dgm:spPr/>
    </dgm:pt>
    <dgm:pt modelId="{964706C9-3549-48A3-A135-3A59BDCC0D38}" type="pres">
      <dgm:prSet presAssocID="{EBB27CA2-1A6D-4A19-A8D1-E86BF7CF555B}" presName="connTx" presStyleLbl="parChTrans1D2" presStyleIdx="5" presStyleCnt="11"/>
      <dgm:spPr/>
    </dgm:pt>
    <dgm:pt modelId="{2AE89D49-4551-424D-AE16-98E9E57A0CA2}" type="pres">
      <dgm:prSet presAssocID="{B751CD49-86F7-4F9D-B53A-16BD39B8B75C}" presName="root2" presStyleCnt="0"/>
      <dgm:spPr/>
    </dgm:pt>
    <dgm:pt modelId="{229A22AF-6562-448C-BBD3-7A17B8F93633}" type="pres">
      <dgm:prSet presAssocID="{B751CD49-86F7-4F9D-B53A-16BD39B8B75C}" presName="LevelTwoTextNode" presStyleLbl="node2" presStyleIdx="5" presStyleCnt="11" custScaleX="152776">
        <dgm:presLayoutVars>
          <dgm:chPref val="3"/>
        </dgm:presLayoutVars>
      </dgm:prSet>
      <dgm:spPr/>
    </dgm:pt>
    <dgm:pt modelId="{3371D130-8F10-48A4-A96F-5658E0FBC13F}" type="pres">
      <dgm:prSet presAssocID="{B751CD49-86F7-4F9D-B53A-16BD39B8B75C}" presName="level3hierChild" presStyleCnt="0"/>
      <dgm:spPr/>
    </dgm:pt>
    <dgm:pt modelId="{86C02001-CF76-49FF-B1EB-73D59AB67BDE}" type="pres">
      <dgm:prSet presAssocID="{555C84C5-0FFD-49F8-9C04-9CFCA5024598}" presName="conn2-1" presStyleLbl="parChTrans1D2" presStyleIdx="6" presStyleCnt="11"/>
      <dgm:spPr/>
    </dgm:pt>
    <dgm:pt modelId="{D128B9F9-C124-40BC-8733-E636A799C91A}" type="pres">
      <dgm:prSet presAssocID="{555C84C5-0FFD-49F8-9C04-9CFCA5024598}" presName="connTx" presStyleLbl="parChTrans1D2" presStyleIdx="6" presStyleCnt="11"/>
      <dgm:spPr/>
    </dgm:pt>
    <dgm:pt modelId="{62DFDD25-F4DD-4753-9568-87E7942C4BF8}" type="pres">
      <dgm:prSet presAssocID="{92AFB7BB-0CCB-4E43-B4CD-138BEA163BCC}" presName="root2" presStyleCnt="0"/>
      <dgm:spPr/>
    </dgm:pt>
    <dgm:pt modelId="{62DFA9FB-C12A-4BCE-AC47-CB15DBD5DC33}" type="pres">
      <dgm:prSet presAssocID="{92AFB7BB-0CCB-4E43-B4CD-138BEA163BCC}" presName="LevelTwoTextNode" presStyleLbl="node2" presStyleIdx="6" presStyleCnt="11">
        <dgm:presLayoutVars>
          <dgm:chPref val="3"/>
        </dgm:presLayoutVars>
      </dgm:prSet>
      <dgm:spPr/>
    </dgm:pt>
    <dgm:pt modelId="{5ABD686A-7860-4669-9AE5-15E8D4EC35A1}" type="pres">
      <dgm:prSet presAssocID="{92AFB7BB-0CCB-4E43-B4CD-138BEA163BCC}" presName="level3hierChild" presStyleCnt="0"/>
      <dgm:spPr/>
    </dgm:pt>
    <dgm:pt modelId="{C918011E-DFBA-40EF-AEDE-D52468B73A3A}" type="pres">
      <dgm:prSet presAssocID="{51301273-A77B-497D-93BA-40267B82FFE3}" presName="conn2-1" presStyleLbl="parChTrans1D2" presStyleIdx="7" presStyleCnt="11"/>
      <dgm:spPr/>
    </dgm:pt>
    <dgm:pt modelId="{9274CD44-0036-40D7-9AD0-05C2C312DF96}" type="pres">
      <dgm:prSet presAssocID="{51301273-A77B-497D-93BA-40267B82FFE3}" presName="connTx" presStyleLbl="parChTrans1D2" presStyleIdx="7" presStyleCnt="11"/>
      <dgm:spPr/>
    </dgm:pt>
    <dgm:pt modelId="{8F9D6841-D728-4D87-B506-DF854F4F3B61}" type="pres">
      <dgm:prSet presAssocID="{A267270A-15D3-48F2-94C2-C37DD2D5E8F3}" presName="root2" presStyleCnt="0"/>
      <dgm:spPr/>
    </dgm:pt>
    <dgm:pt modelId="{A17FFA05-50ED-4957-807D-EB0EF3585649}" type="pres">
      <dgm:prSet presAssocID="{A267270A-15D3-48F2-94C2-C37DD2D5E8F3}" presName="LevelTwoTextNode" presStyleLbl="node2" presStyleIdx="7" presStyleCnt="11">
        <dgm:presLayoutVars>
          <dgm:chPref val="3"/>
        </dgm:presLayoutVars>
      </dgm:prSet>
      <dgm:spPr/>
    </dgm:pt>
    <dgm:pt modelId="{E1A22BA9-7D5C-4CB6-9EA6-65BE1050ADF1}" type="pres">
      <dgm:prSet presAssocID="{A267270A-15D3-48F2-94C2-C37DD2D5E8F3}" presName="level3hierChild" presStyleCnt="0"/>
      <dgm:spPr/>
    </dgm:pt>
    <dgm:pt modelId="{7F82E245-B388-4446-A1D2-0EEC2FA4BCCC}" type="pres">
      <dgm:prSet presAssocID="{45FAD4D1-B250-47AC-90CE-11C123287ADE}" presName="conn2-1" presStyleLbl="parChTrans1D2" presStyleIdx="8" presStyleCnt="11"/>
      <dgm:spPr/>
    </dgm:pt>
    <dgm:pt modelId="{B996F4F3-1B35-4EE7-83C0-1EB8E3C216DF}" type="pres">
      <dgm:prSet presAssocID="{45FAD4D1-B250-47AC-90CE-11C123287ADE}" presName="connTx" presStyleLbl="parChTrans1D2" presStyleIdx="8" presStyleCnt="11"/>
      <dgm:spPr/>
    </dgm:pt>
    <dgm:pt modelId="{E64DF61E-FE22-4FB1-97D9-A616CA947FF2}" type="pres">
      <dgm:prSet presAssocID="{ABC63CCD-5B56-44DC-919E-11D4931ABEB2}" presName="root2" presStyleCnt="0"/>
      <dgm:spPr/>
    </dgm:pt>
    <dgm:pt modelId="{D307C3B3-688C-4A84-9C41-F37F00681A83}" type="pres">
      <dgm:prSet presAssocID="{ABC63CCD-5B56-44DC-919E-11D4931ABEB2}" presName="LevelTwoTextNode" presStyleLbl="node2" presStyleIdx="8" presStyleCnt="11">
        <dgm:presLayoutVars>
          <dgm:chPref val="3"/>
        </dgm:presLayoutVars>
      </dgm:prSet>
      <dgm:spPr/>
    </dgm:pt>
    <dgm:pt modelId="{194D23C9-1BEE-49E0-896A-86C638A4E8B0}" type="pres">
      <dgm:prSet presAssocID="{ABC63CCD-5B56-44DC-919E-11D4931ABEB2}" presName="level3hierChild" presStyleCnt="0"/>
      <dgm:spPr/>
    </dgm:pt>
    <dgm:pt modelId="{0361B036-8D5F-415C-B670-B0E253A8BAA9}" type="pres">
      <dgm:prSet presAssocID="{06757CAC-1DBD-4B3B-A42D-5BA68836137E}" presName="conn2-1" presStyleLbl="parChTrans1D2" presStyleIdx="9" presStyleCnt="11"/>
      <dgm:spPr/>
    </dgm:pt>
    <dgm:pt modelId="{C2CD1931-6B38-41F0-835E-6C62F758DE59}" type="pres">
      <dgm:prSet presAssocID="{06757CAC-1DBD-4B3B-A42D-5BA68836137E}" presName="connTx" presStyleLbl="parChTrans1D2" presStyleIdx="9" presStyleCnt="11"/>
      <dgm:spPr/>
    </dgm:pt>
    <dgm:pt modelId="{962B0442-FE44-4907-87A9-533F3A782E0C}" type="pres">
      <dgm:prSet presAssocID="{FCC19622-228B-40F6-9718-17763CFA3A6A}" presName="root2" presStyleCnt="0"/>
      <dgm:spPr/>
    </dgm:pt>
    <dgm:pt modelId="{AA51930E-55E6-429D-AFC8-B4B518DA2465}" type="pres">
      <dgm:prSet presAssocID="{FCC19622-228B-40F6-9718-17763CFA3A6A}" presName="LevelTwoTextNode" presStyleLbl="node2" presStyleIdx="9" presStyleCnt="11">
        <dgm:presLayoutVars>
          <dgm:chPref val="3"/>
        </dgm:presLayoutVars>
      </dgm:prSet>
      <dgm:spPr/>
    </dgm:pt>
    <dgm:pt modelId="{3C45574D-E9D2-481E-A4C7-B94FA589723C}" type="pres">
      <dgm:prSet presAssocID="{FCC19622-228B-40F6-9718-17763CFA3A6A}" presName="level3hierChild" presStyleCnt="0"/>
      <dgm:spPr/>
    </dgm:pt>
    <dgm:pt modelId="{2D3D771C-0684-4CAA-8F38-AEE9BA373E7B}" type="pres">
      <dgm:prSet presAssocID="{EB222DFB-A575-49BE-AE49-2B68FC138D1C}" presName="conn2-1" presStyleLbl="parChTrans1D2" presStyleIdx="10" presStyleCnt="11"/>
      <dgm:spPr/>
    </dgm:pt>
    <dgm:pt modelId="{4C257A9A-B27D-4566-88FB-38FB050250B8}" type="pres">
      <dgm:prSet presAssocID="{EB222DFB-A575-49BE-AE49-2B68FC138D1C}" presName="connTx" presStyleLbl="parChTrans1D2" presStyleIdx="10" presStyleCnt="11"/>
      <dgm:spPr/>
    </dgm:pt>
    <dgm:pt modelId="{31889F47-012B-4B03-83F1-49A093D9B534}" type="pres">
      <dgm:prSet presAssocID="{672AD45C-1062-4423-958A-0B01AEDE82DD}" presName="root2" presStyleCnt="0"/>
      <dgm:spPr/>
    </dgm:pt>
    <dgm:pt modelId="{F101F1AC-D7C9-4656-8CF4-AF5673428C15}" type="pres">
      <dgm:prSet presAssocID="{672AD45C-1062-4423-958A-0B01AEDE82DD}" presName="LevelTwoTextNode" presStyleLbl="node2" presStyleIdx="10" presStyleCnt="11">
        <dgm:presLayoutVars>
          <dgm:chPref val="3"/>
        </dgm:presLayoutVars>
      </dgm:prSet>
      <dgm:spPr/>
    </dgm:pt>
    <dgm:pt modelId="{B41DEBDD-15F2-4F2C-A210-F2CB2245D6C9}" type="pres">
      <dgm:prSet presAssocID="{672AD45C-1062-4423-958A-0B01AEDE82DD}" presName="level3hierChild" presStyleCnt="0"/>
      <dgm:spPr/>
    </dgm:pt>
  </dgm:ptLst>
  <dgm:cxnLst>
    <dgm:cxn modelId="{51D45304-02AB-4BB7-9B7C-24584A4ADCFA}" srcId="{C4FCF5A9-1FA3-48E1-B670-4B97A814F66C}" destId="{A267270A-15D3-48F2-94C2-C37DD2D5E8F3}" srcOrd="7" destOrd="0" parTransId="{51301273-A77B-497D-93BA-40267B82FFE3}" sibTransId="{3A1CD368-AB2F-4CA3-8EC9-9DCD5DCBF258}"/>
    <dgm:cxn modelId="{3DDE4105-6C27-481B-95D1-54B22A5C3A60}" srcId="{C4FCF5A9-1FA3-48E1-B670-4B97A814F66C}" destId="{B7C213CE-6795-4C10-9084-78A4F883BED4}" srcOrd="4" destOrd="0" parTransId="{D4F5F32C-378E-453A-9961-45180E38F096}" sibTransId="{18031C57-B2E4-47E4-824C-DC9A63789C28}"/>
    <dgm:cxn modelId="{FE91BC0D-969A-4360-B57D-4552F4948832}" type="presOf" srcId="{14AB2D35-DF4D-4A7E-917E-4714145A6FA8}" destId="{9332CAB3-97DA-4BD1-85F3-ED9308C3F33F}" srcOrd="0" destOrd="0" presId="urn:microsoft.com/office/officeart/2008/layout/HorizontalMultiLevelHierarchy"/>
    <dgm:cxn modelId="{E21F0D17-1B28-4CA7-999A-9C1A2D7A9439}" type="presOf" srcId="{D4F5F32C-378E-453A-9961-45180E38F096}" destId="{65D70565-EC76-4DEC-93CA-44F6E0A72EBA}" srcOrd="1" destOrd="0" presId="urn:microsoft.com/office/officeart/2008/layout/HorizontalMultiLevelHierarchy"/>
    <dgm:cxn modelId="{1D8A4418-A9C1-4364-BC58-DE1A672D0779}" srcId="{C4FCF5A9-1FA3-48E1-B670-4B97A814F66C}" destId="{B751CD49-86F7-4F9D-B53A-16BD39B8B75C}" srcOrd="5" destOrd="0" parTransId="{EBB27CA2-1A6D-4A19-A8D1-E86BF7CF555B}" sibTransId="{EE487332-8E16-49F4-A0C9-B1FB8F1EEF11}"/>
    <dgm:cxn modelId="{E53D9819-1300-459B-BFBB-1F346C34FE12}" srcId="{C4FCF5A9-1FA3-48E1-B670-4B97A814F66C}" destId="{337E89DE-9850-44E1-A6C9-7224942C445D}" srcOrd="2" destOrd="0" parTransId="{433B3376-6EBB-43E4-93F5-B8C0124D09AF}" sibTransId="{628E7E77-730A-4896-B116-C86D9BC994AB}"/>
    <dgm:cxn modelId="{E2A85D1C-2728-466A-9865-8F36F798307C}" srcId="{9F1CD380-CE78-4F26-A008-301F60645D20}" destId="{C4FCF5A9-1FA3-48E1-B670-4B97A814F66C}" srcOrd="0" destOrd="0" parTransId="{3169E972-7376-4445-B5D5-8D46CBC83816}" sibTransId="{F42F132B-9F0F-4FBF-8F0B-6F01DA994763}"/>
    <dgm:cxn modelId="{869E4D2C-3B3D-4D35-B92D-65CE076E044E}" type="presOf" srcId="{DC1788F8-3153-4F90-B602-D63AFB76B4DB}" destId="{C0521F3C-C0D9-4956-A994-03139FEBFD13}" srcOrd="0" destOrd="0" presId="urn:microsoft.com/office/officeart/2008/layout/HorizontalMultiLevelHierarchy"/>
    <dgm:cxn modelId="{8429F530-89A2-42B4-A146-D3AC5E99D5BD}" type="presOf" srcId="{EB222DFB-A575-49BE-AE49-2B68FC138D1C}" destId="{4C257A9A-B27D-4566-88FB-38FB050250B8}" srcOrd="1" destOrd="0" presId="urn:microsoft.com/office/officeart/2008/layout/HorizontalMultiLevelHierarchy"/>
    <dgm:cxn modelId="{8B22D835-DBE2-4C7F-A4C6-09C6E4552070}" type="presOf" srcId="{06757CAC-1DBD-4B3B-A42D-5BA68836137E}" destId="{0361B036-8D5F-415C-B670-B0E253A8BAA9}" srcOrd="0" destOrd="0" presId="urn:microsoft.com/office/officeart/2008/layout/HorizontalMultiLevelHierarchy"/>
    <dgm:cxn modelId="{4C73C03E-25BC-46F9-99B4-F1D0288B7470}" type="presOf" srcId="{F3716963-7E2E-48FC-86D9-8C010B60800D}" destId="{8FA65768-E473-4175-A9C5-588C68665A80}" srcOrd="1" destOrd="0" presId="urn:microsoft.com/office/officeart/2008/layout/HorizontalMultiLevelHierarchy"/>
    <dgm:cxn modelId="{C7100F40-CF10-41DB-920B-EA47711C6F58}" type="presOf" srcId="{555C84C5-0FFD-49F8-9C04-9CFCA5024598}" destId="{86C02001-CF76-49FF-B1EB-73D59AB67BDE}" srcOrd="0" destOrd="0" presId="urn:microsoft.com/office/officeart/2008/layout/HorizontalMultiLevelHierarchy"/>
    <dgm:cxn modelId="{01BF625B-247B-4585-825E-B79C5277E490}" type="presOf" srcId="{92AFB7BB-0CCB-4E43-B4CD-138BEA163BCC}" destId="{62DFA9FB-C12A-4BCE-AC47-CB15DBD5DC33}" srcOrd="0" destOrd="0" presId="urn:microsoft.com/office/officeart/2008/layout/HorizontalMultiLevelHierarchy"/>
    <dgm:cxn modelId="{C1337861-F138-4BA3-BEEA-6EA6DF1DD2B7}" srcId="{C4FCF5A9-1FA3-48E1-B670-4B97A814F66C}" destId="{14AB2D35-DF4D-4A7E-917E-4714145A6FA8}" srcOrd="3" destOrd="0" parTransId="{F3716963-7E2E-48FC-86D9-8C010B60800D}" sibTransId="{981E7EF7-1402-435E-B3E0-5F69241C7B26}"/>
    <dgm:cxn modelId="{CFD9FE45-3353-4F99-9C0F-194D1810BE10}" type="presOf" srcId="{DC1788F8-3153-4F90-B602-D63AFB76B4DB}" destId="{C19DAABE-47E0-4A20-8D73-505E02261FBE}" srcOrd="1" destOrd="0" presId="urn:microsoft.com/office/officeart/2008/layout/HorizontalMultiLevelHierarchy"/>
    <dgm:cxn modelId="{9FA6276A-92D2-4E53-A748-B39EF87A6527}" srcId="{C4FCF5A9-1FA3-48E1-B670-4B97A814F66C}" destId="{0442179E-F98C-43D3-9112-A99D0F15CB1A}" srcOrd="0" destOrd="0" parTransId="{9AE05786-DE13-4DF2-865D-B20288F3EF4D}" sibTransId="{2B727D23-4643-4599-B0CF-9DCCF9FF6AAC}"/>
    <dgm:cxn modelId="{9C8EFB4B-D147-4CE0-BA63-BE556B647594}" type="presOf" srcId="{0442179E-F98C-43D3-9112-A99D0F15CB1A}" destId="{0DB267B8-860A-4ECE-8734-1EB7C344D133}" srcOrd="0" destOrd="0" presId="urn:microsoft.com/office/officeart/2008/layout/HorizontalMultiLevelHierarchy"/>
    <dgm:cxn modelId="{43538B73-CD65-4BA3-B74F-2C3217FA2D4A}" type="presOf" srcId="{B751CD49-86F7-4F9D-B53A-16BD39B8B75C}" destId="{229A22AF-6562-448C-BBD3-7A17B8F93633}" srcOrd="0" destOrd="0" presId="urn:microsoft.com/office/officeart/2008/layout/HorizontalMultiLevelHierarchy"/>
    <dgm:cxn modelId="{F868BF77-28F0-40F9-BD40-D6EECEF81EA8}" type="presOf" srcId="{EB222DFB-A575-49BE-AE49-2B68FC138D1C}" destId="{2D3D771C-0684-4CAA-8F38-AEE9BA373E7B}" srcOrd="0" destOrd="0" presId="urn:microsoft.com/office/officeart/2008/layout/HorizontalMultiLevelHierarchy"/>
    <dgm:cxn modelId="{1C71737E-9E8F-44C0-BDBC-3CA095D4E5AD}" srcId="{C4FCF5A9-1FA3-48E1-B670-4B97A814F66C}" destId="{672AD45C-1062-4423-958A-0B01AEDE82DD}" srcOrd="10" destOrd="0" parTransId="{EB222DFB-A575-49BE-AE49-2B68FC138D1C}" sibTransId="{317AF290-375D-40D9-B74E-72B06D9DC548}"/>
    <dgm:cxn modelId="{715C5B89-C0D8-442E-8AF7-942947FE01B9}" srcId="{C4FCF5A9-1FA3-48E1-B670-4B97A814F66C}" destId="{385C2722-BAAD-4756-8159-58A72012CCD5}" srcOrd="1" destOrd="0" parTransId="{DC1788F8-3153-4F90-B602-D63AFB76B4DB}" sibTransId="{2EFD038C-AF7F-479F-8996-E40FE9BC3024}"/>
    <dgm:cxn modelId="{56DDFC8A-0718-405D-9CB5-B43E57D3295E}" type="presOf" srcId="{A267270A-15D3-48F2-94C2-C37DD2D5E8F3}" destId="{A17FFA05-50ED-4957-807D-EB0EF3585649}" srcOrd="0" destOrd="0" presId="urn:microsoft.com/office/officeart/2008/layout/HorizontalMultiLevelHierarchy"/>
    <dgm:cxn modelId="{100E6C8F-FF44-4205-A788-AD3A5B6B6E6F}" type="presOf" srcId="{9F1CD380-CE78-4F26-A008-301F60645D20}" destId="{B30AA840-5FC7-4E85-BAB5-90485AB5774C}" srcOrd="0" destOrd="0" presId="urn:microsoft.com/office/officeart/2008/layout/HorizontalMultiLevelHierarchy"/>
    <dgm:cxn modelId="{D1191699-A328-412F-BE75-28B39E37FEAE}" type="presOf" srcId="{45FAD4D1-B250-47AC-90CE-11C123287ADE}" destId="{7F82E245-B388-4446-A1D2-0EEC2FA4BCCC}" srcOrd="0" destOrd="0" presId="urn:microsoft.com/office/officeart/2008/layout/HorizontalMultiLevelHierarchy"/>
    <dgm:cxn modelId="{E0B93D9A-286D-48BC-9AC9-0BFB6CC0F3C7}" type="presOf" srcId="{555C84C5-0FFD-49F8-9C04-9CFCA5024598}" destId="{D128B9F9-C124-40BC-8733-E636A799C91A}" srcOrd="1" destOrd="0" presId="urn:microsoft.com/office/officeart/2008/layout/HorizontalMultiLevelHierarchy"/>
    <dgm:cxn modelId="{6A491B9D-6315-42A8-BE20-0106CBCFC9BF}" type="presOf" srcId="{06757CAC-1DBD-4B3B-A42D-5BA68836137E}" destId="{C2CD1931-6B38-41F0-835E-6C62F758DE59}" srcOrd="1" destOrd="0" presId="urn:microsoft.com/office/officeart/2008/layout/HorizontalMultiLevelHierarchy"/>
    <dgm:cxn modelId="{BB66E5A3-308B-4B9B-BAE5-8FD66FD91903}" type="presOf" srcId="{9AE05786-DE13-4DF2-865D-B20288F3EF4D}" destId="{B772A377-7CE7-489F-856A-216E8F310187}" srcOrd="0" destOrd="0" presId="urn:microsoft.com/office/officeart/2008/layout/HorizontalMultiLevelHierarchy"/>
    <dgm:cxn modelId="{B957D6AD-F31B-41B6-BB65-D79A3F13C639}" type="presOf" srcId="{B7C213CE-6795-4C10-9084-78A4F883BED4}" destId="{69A25D87-17AD-48C7-9E23-E30B474EF3CD}" srcOrd="0" destOrd="0" presId="urn:microsoft.com/office/officeart/2008/layout/HorizontalMultiLevelHierarchy"/>
    <dgm:cxn modelId="{F0A0DAB1-23EB-4288-A0BD-441AB31E8772}" type="presOf" srcId="{ABC63CCD-5B56-44DC-919E-11D4931ABEB2}" destId="{D307C3B3-688C-4A84-9C41-F37F00681A83}" srcOrd="0" destOrd="0" presId="urn:microsoft.com/office/officeart/2008/layout/HorizontalMultiLevelHierarchy"/>
    <dgm:cxn modelId="{EB9E1BB5-0D5E-4B94-963C-9E26E373206C}" type="presOf" srcId="{9AE05786-DE13-4DF2-865D-B20288F3EF4D}" destId="{F9F7E9D4-61AA-4CAF-8B00-5DCE45FF84E4}" srcOrd="1" destOrd="0" presId="urn:microsoft.com/office/officeart/2008/layout/HorizontalMultiLevelHierarchy"/>
    <dgm:cxn modelId="{C12B00BD-AE5A-4EC5-8B75-664BB27F0F0F}" type="presOf" srcId="{45FAD4D1-B250-47AC-90CE-11C123287ADE}" destId="{B996F4F3-1B35-4EE7-83C0-1EB8E3C216DF}" srcOrd="1" destOrd="0" presId="urn:microsoft.com/office/officeart/2008/layout/HorizontalMultiLevelHierarchy"/>
    <dgm:cxn modelId="{A90812BF-118F-4525-9104-0AE62376A872}" type="presOf" srcId="{C4FCF5A9-1FA3-48E1-B670-4B97A814F66C}" destId="{065F0C6A-68EB-4D67-BE7F-D224A8885D9C}" srcOrd="0" destOrd="0" presId="urn:microsoft.com/office/officeart/2008/layout/HorizontalMultiLevelHierarchy"/>
    <dgm:cxn modelId="{8FCB9DC3-53E9-4800-9D4B-BFB1470E5F2A}" type="presOf" srcId="{D4F5F32C-378E-453A-9961-45180E38F096}" destId="{E71F17FF-7543-49BE-96A1-6540BDCE4983}" srcOrd="0" destOrd="0" presId="urn:microsoft.com/office/officeart/2008/layout/HorizontalMultiLevelHierarchy"/>
    <dgm:cxn modelId="{26F64BC6-61AB-4FF7-81E0-8B5DFAF2ACC8}" type="presOf" srcId="{EBB27CA2-1A6D-4A19-A8D1-E86BF7CF555B}" destId="{964706C9-3549-48A3-A135-3A59BDCC0D38}" srcOrd="1" destOrd="0" presId="urn:microsoft.com/office/officeart/2008/layout/HorizontalMultiLevelHierarchy"/>
    <dgm:cxn modelId="{8EC65FC9-350A-44F6-A195-36DD178FA6BA}" type="presOf" srcId="{337E89DE-9850-44E1-A6C9-7224942C445D}" destId="{30E72D27-BB83-4553-88F2-78E431B71104}" srcOrd="0" destOrd="0" presId="urn:microsoft.com/office/officeart/2008/layout/HorizontalMultiLevelHierarchy"/>
    <dgm:cxn modelId="{91269ECD-C418-4842-9B42-5E84C2B53EAE}" srcId="{C4FCF5A9-1FA3-48E1-B670-4B97A814F66C}" destId="{FCC19622-228B-40F6-9718-17763CFA3A6A}" srcOrd="9" destOrd="0" parTransId="{06757CAC-1DBD-4B3B-A42D-5BA68836137E}" sibTransId="{499C9128-0C76-4021-B3C6-54F453BBF03C}"/>
    <dgm:cxn modelId="{0DE294CF-8394-440C-AD99-C618A45B5DEC}" type="presOf" srcId="{433B3376-6EBB-43E4-93F5-B8C0124D09AF}" destId="{22008984-C11F-418B-B43F-A08D4A2F348C}" srcOrd="1" destOrd="0" presId="urn:microsoft.com/office/officeart/2008/layout/HorizontalMultiLevelHierarchy"/>
    <dgm:cxn modelId="{102ABAD2-7282-4A87-877C-63BE51EBCF50}" type="presOf" srcId="{51301273-A77B-497D-93BA-40267B82FFE3}" destId="{9274CD44-0036-40D7-9AD0-05C2C312DF96}" srcOrd="1" destOrd="0" presId="urn:microsoft.com/office/officeart/2008/layout/HorizontalMultiLevelHierarchy"/>
    <dgm:cxn modelId="{7D037BD4-CBBF-4542-A902-0D56ED938B37}" type="presOf" srcId="{FCC19622-228B-40F6-9718-17763CFA3A6A}" destId="{AA51930E-55E6-429D-AFC8-B4B518DA2465}" srcOrd="0" destOrd="0" presId="urn:microsoft.com/office/officeart/2008/layout/HorizontalMultiLevelHierarchy"/>
    <dgm:cxn modelId="{F4FBC0DD-0FF8-41D6-A9C0-1FA2F2783072}" type="presOf" srcId="{EBB27CA2-1A6D-4A19-A8D1-E86BF7CF555B}" destId="{5EBB8282-A3D5-4219-AD3C-DDCC7C94A026}" srcOrd="0" destOrd="0" presId="urn:microsoft.com/office/officeart/2008/layout/HorizontalMultiLevelHierarchy"/>
    <dgm:cxn modelId="{1FF045E0-2C43-4717-8D10-95CC48872149}" type="presOf" srcId="{672AD45C-1062-4423-958A-0B01AEDE82DD}" destId="{F101F1AC-D7C9-4656-8CF4-AF5673428C15}" srcOrd="0" destOrd="0" presId="urn:microsoft.com/office/officeart/2008/layout/HorizontalMultiLevelHierarchy"/>
    <dgm:cxn modelId="{1E7D06E2-C0D2-4F1D-ADF3-A36A14FAD43A}" type="presOf" srcId="{433B3376-6EBB-43E4-93F5-B8C0124D09AF}" destId="{48747FC6-1D07-4D4C-B2F2-72D9412D922C}" srcOrd="0" destOrd="0" presId="urn:microsoft.com/office/officeart/2008/layout/HorizontalMultiLevelHierarchy"/>
    <dgm:cxn modelId="{EB3C9CE2-1E0F-4E9F-ACDF-797869C570FA}" type="presOf" srcId="{F3716963-7E2E-48FC-86D9-8C010B60800D}" destId="{4CA1CE6D-DCC7-4C9A-9F33-E68B748B98D4}" srcOrd="0" destOrd="0" presId="urn:microsoft.com/office/officeart/2008/layout/HorizontalMultiLevelHierarchy"/>
    <dgm:cxn modelId="{8E3E4EEA-B6CE-4630-95B9-22C851915FA2}" srcId="{C4FCF5A9-1FA3-48E1-B670-4B97A814F66C}" destId="{ABC63CCD-5B56-44DC-919E-11D4931ABEB2}" srcOrd="8" destOrd="0" parTransId="{45FAD4D1-B250-47AC-90CE-11C123287ADE}" sibTransId="{433B45C4-18BB-49E1-B872-7708DC7D4E82}"/>
    <dgm:cxn modelId="{1DE66FF5-B7D7-4CB9-BF6A-7F67FAFBFCE8}" srcId="{C4FCF5A9-1FA3-48E1-B670-4B97A814F66C}" destId="{92AFB7BB-0CCB-4E43-B4CD-138BEA163BCC}" srcOrd="6" destOrd="0" parTransId="{555C84C5-0FFD-49F8-9C04-9CFCA5024598}" sibTransId="{C4E367D7-4532-4760-A9CE-9E5CA09FCEA8}"/>
    <dgm:cxn modelId="{72699FF5-F1F5-4C12-8AF1-4BA12503A462}" type="presOf" srcId="{51301273-A77B-497D-93BA-40267B82FFE3}" destId="{C918011E-DFBA-40EF-AEDE-D52468B73A3A}" srcOrd="0" destOrd="0" presId="urn:microsoft.com/office/officeart/2008/layout/HorizontalMultiLevelHierarchy"/>
    <dgm:cxn modelId="{FE3C07FC-505C-4424-9296-4BE133A1E839}" type="presOf" srcId="{385C2722-BAAD-4756-8159-58A72012CCD5}" destId="{25E4BA7A-00BA-46B8-ACF7-85FEA5BDCC15}" srcOrd="0" destOrd="0" presId="urn:microsoft.com/office/officeart/2008/layout/HorizontalMultiLevelHierarchy"/>
    <dgm:cxn modelId="{86DA794C-26A8-4FC3-958C-7B4C1CFD2893}" type="presParOf" srcId="{B30AA840-5FC7-4E85-BAB5-90485AB5774C}" destId="{06D8E947-8085-4FDF-A0D7-22FB1645DE50}" srcOrd="0" destOrd="0" presId="urn:microsoft.com/office/officeart/2008/layout/HorizontalMultiLevelHierarchy"/>
    <dgm:cxn modelId="{D26D6C23-DCD1-4739-8DB4-4B66F116E811}" type="presParOf" srcId="{06D8E947-8085-4FDF-A0D7-22FB1645DE50}" destId="{065F0C6A-68EB-4D67-BE7F-D224A8885D9C}" srcOrd="0" destOrd="0" presId="urn:microsoft.com/office/officeart/2008/layout/HorizontalMultiLevelHierarchy"/>
    <dgm:cxn modelId="{63E6A87D-4439-4B96-B9F1-9A0B55F8BAF3}" type="presParOf" srcId="{06D8E947-8085-4FDF-A0D7-22FB1645DE50}" destId="{58F91DF1-B953-41A4-9BF5-7A511E4A6B39}" srcOrd="1" destOrd="0" presId="urn:microsoft.com/office/officeart/2008/layout/HorizontalMultiLevelHierarchy"/>
    <dgm:cxn modelId="{9B8D3794-84DF-405B-A5AC-B61C4909B2FF}" type="presParOf" srcId="{58F91DF1-B953-41A4-9BF5-7A511E4A6B39}" destId="{B772A377-7CE7-489F-856A-216E8F310187}" srcOrd="0" destOrd="0" presId="urn:microsoft.com/office/officeart/2008/layout/HorizontalMultiLevelHierarchy"/>
    <dgm:cxn modelId="{397822FD-18BF-49F8-9FA3-B7914AF55922}" type="presParOf" srcId="{B772A377-7CE7-489F-856A-216E8F310187}" destId="{F9F7E9D4-61AA-4CAF-8B00-5DCE45FF84E4}" srcOrd="0" destOrd="0" presId="urn:microsoft.com/office/officeart/2008/layout/HorizontalMultiLevelHierarchy"/>
    <dgm:cxn modelId="{E153470F-D2F5-414D-A027-DE0401C82F86}" type="presParOf" srcId="{58F91DF1-B953-41A4-9BF5-7A511E4A6B39}" destId="{4B23D82C-A1BE-4DCF-AA7E-B80F9D1D3169}" srcOrd="1" destOrd="0" presId="urn:microsoft.com/office/officeart/2008/layout/HorizontalMultiLevelHierarchy"/>
    <dgm:cxn modelId="{335BF00C-B8F2-4041-95D1-F644EF6BA8B1}" type="presParOf" srcId="{4B23D82C-A1BE-4DCF-AA7E-B80F9D1D3169}" destId="{0DB267B8-860A-4ECE-8734-1EB7C344D133}" srcOrd="0" destOrd="0" presId="urn:microsoft.com/office/officeart/2008/layout/HorizontalMultiLevelHierarchy"/>
    <dgm:cxn modelId="{D8AC986B-9FE1-4DA7-98F5-9D5DED3A49D5}" type="presParOf" srcId="{4B23D82C-A1BE-4DCF-AA7E-B80F9D1D3169}" destId="{3B861AF7-725C-4BBF-B15D-34913ACAFE78}" srcOrd="1" destOrd="0" presId="urn:microsoft.com/office/officeart/2008/layout/HorizontalMultiLevelHierarchy"/>
    <dgm:cxn modelId="{7008E240-9B97-42DD-AD33-13133DB0508D}" type="presParOf" srcId="{58F91DF1-B953-41A4-9BF5-7A511E4A6B39}" destId="{C0521F3C-C0D9-4956-A994-03139FEBFD13}" srcOrd="2" destOrd="0" presId="urn:microsoft.com/office/officeart/2008/layout/HorizontalMultiLevelHierarchy"/>
    <dgm:cxn modelId="{E4DE2AA5-1EBB-4248-81F8-9B6B77EA4AB9}" type="presParOf" srcId="{C0521F3C-C0D9-4956-A994-03139FEBFD13}" destId="{C19DAABE-47E0-4A20-8D73-505E02261FBE}" srcOrd="0" destOrd="0" presId="urn:microsoft.com/office/officeart/2008/layout/HorizontalMultiLevelHierarchy"/>
    <dgm:cxn modelId="{82AD7635-8CA3-4750-A2BC-8AC8D2E6FECD}" type="presParOf" srcId="{58F91DF1-B953-41A4-9BF5-7A511E4A6B39}" destId="{0ACE86A3-89BE-465E-A40F-9001DB10CDF8}" srcOrd="3" destOrd="0" presId="urn:microsoft.com/office/officeart/2008/layout/HorizontalMultiLevelHierarchy"/>
    <dgm:cxn modelId="{430FD83C-C7BD-4701-9B8E-D5A1F988EBA7}" type="presParOf" srcId="{0ACE86A3-89BE-465E-A40F-9001DB10CDF8}" destId="{25E4BA7A-00BA-46B8-ACF7-85FEA5BDCC15}" srcOrd="0" destOrd="0" presId="urn:microsoft.com/office/officeart/2008/layout/HorizontalMultiLevelHierarchy"/>
    <dgm:cxn modelId="{0A85DAB4-0A13-4C48-9BCB-6761A0725675}" type="presParOf" srcId="{0ACE86A3-89BE-465E-A40F-9001DB10CDF8}" destId="{AA09706B-26CE-41C1-9158-E9DB15435452}" srcOrd="1" destOrd="0" presId="urn:microsoft.com/office/officeart/2008/layout/HorizontalMultiLevelHierarchy"/>
    <dgm:cxn modelId="{2DE4AA16-22BF-459A-B6DA-B43BD5371C85}" type="presParOf" srcId="{58F91DF1-B953-41A4-9BF5-7A511E4A6B39}" destId="{48747FC6-1D07-4D4C-B2F2-72D9412D922C}" srcOrd="4" destOrd="0" presId="urn:microsoft.com/office/officeart/2008/layout/HorizontalMultiLevelHierarchy"/>
    <dgm:cxn modelId="{8BEF63C4-3493-4023-BD5E-04AFB9FD297D}" type="presParOf" srcId="{48747FC6-1D07-4D4C-B2F2-72D9412D922C}" destId="{22008984-C11F-418B-B43F-A08D4A2F348C}" srcOrd="0" destOrd="0" presId="urn:microsoft.com/office/officeart/2008/layout/HorizontalMultiLevelHierarchy"/>
    <dgm:cxn modelId="{180AEFC2-2967-4E1D-AA0F-2A90FBCA5468}" type="presParOf" srcId="{58F91DF1-B953-41A4-9BF5-7A511E4A6B39}" destId="{17D17BC9-3ACE-405D-A5B2-87146F7A229E}" srcOrd="5" destOrd="0" presId="urn:microsoft.com/office/officeart/2008/layout/HorizontalMultiLevelHierarchy"/>
    <dgm:cxn modelId="{D7CF6053-BC68-42B3-892C-3E6BD7013F5F}" type="presParOf" srcId="{17D17BC9-3ACE-405D-A5B2-87146F7A229E}" destId="{30E72D27-BB83-4553-88F2-78E431B71104}" srcOrd="0" destOrd="0" presId="urn:microsoft.com/office/officeart/2008/layout/HorizontalMultiLevelHierarchy"/>
    <dgm:cxn modelId="{F7633F6E-F145-43C8-9B97-E891784314F4}" type="presParOf" srcId="{17D17BC9-3ACE-405D-A5B2-87146F7A229E}" destId="{5752CB79-C4CD-4E51-BC7F-A65AFDAA2832}" srcOrd="1" destOrd="0" presId="urn:microsoft.com/office/officeart/2008/layout/HorizontalMultiLevelHierarchy"/>
    <dgm:cxn modelId="{E8D8D785-2B2C-4FB7-B5A6-C50F2510D99A}" type="presParOf" srcId="{58F91DF1-B953-41A4-9BF5-7A511E4A6B39}" destId="{4CA1CE6D-DCC7-4C9A-9F33-E68B748B98D4}" srcOrd="6" destOrd="0" presId="urn:microsoft.com/office/officeart/2008/layout/HorizontalMultiLevelHierarchy"/>
    <dgm:cxn modelId="{DB9DC207-29CD-4FA4-88AF-78E35E9E07EF}" type="presParOf" srcId="{4CA1CE6D-DCC7-4C9A-9F33-E68B748B98D4}" destId="{8FA65768-E473-4175-A9C5-588C68665A80}" srcOrd="0" destOrd="0" presId="urn:microsoft.com/office/officeart/2008/layout/HorizontalMultiLevelHierarchy"/>
    <dgm:cxn modelId="{396CD874-9EB9-4E10-97AA-94EB33B1B6E6}" type="presParOf" srcId="{58F91DF1-B953-41A4-9BF5-7A511E4A6B39}" destId="{E49D7DCF-82BA-4729-8C7E-860CF1AB2A6A}" srcOrd="7" destOrd="0" presId="urn:microsoft.com/office/officeart/2008/layout/HorizontalMultiLevelHierarchy"/>
    <dgm:cxn modelId="{9474C164-B1A6-4B49-A446-A09C6B3151D0}" type="presParOf" srcId="{E49D7DCF-82BA-4729-8C7E-860CF1AB2A6A}" destId="{9332CAB3-97DA-4BD1-85F3-ED9308C3F33F}" srcOrd="0" destOrd="0" presId="urn:microsoft.com/office/officeart/2008/layout/HorizontalMultiLevelHierarchy"/>
    <dgm:cxn modelId="{621D7903-CF52-4D82-8429-3C4096CFDC7C}" type="presParOf" srcId="{E49D7DCF-82BA-4729-8C7E-860CF1AB2A6A}" destId="{10419A1B-D8E5-4683-8558-07CE31A6E306}" srcOrd="1" destOrd="0" presId="urn:microsoft.com/office/officeart/2008/layout/HorizontalMultiLevelHierarchy"/>
    <dgm:cxn modelId="{E81F4F0F-FE0F-4EFA-AFA9-044D628A3E65}" type="presParOf" srcId="{58F91DF1-B953-41A4-9BF5-7A511E4A6B39}" destId="{E71F17FF-7543-49BE-96A1-6540BDCE4983}" srcOrd="8" destOrd="0" presId="urn:microsoft.com/office/officeart/2008/layout/HorizontalMultiLevelHierarchy"/>
    <dgm:cxn modelId="{488C12C5-9B42-4D4D-9A2E-9B12B191F67C}" type="presParOf" srcId="{E71F17FF-7543-49BE-96A1-6540BDCE4983}" destId="{65D70565-EC76-4DEC-93CA-44F6E0A72EBA}" srcOrd="0" destOrd="0" presId="urn:microsoft.com/office/officeart/2008/layout/HorizontalMultiLevelHierarchy"/>
    <dgm:cxn modelId="{2EF0175B-E163-414D-A534-7F9214FF3B21}" type="presParOf" srcId="{58F91DF1-B953-41A4-9BF5-7A511E4A6B39}" destId="{1857F5A1-BFA2-4A89-8960-41F7478C6841}" srcOrd="9" destOrd="0" presId="urn:microsoft.com/office/officeart/2008/layout/HorizontalMultiLevelHierarchy"/>
    <dgm:cxn modelId="{2238AC7A-E097-4521-8DE4-B2FEC5F3B950}" type="presParOf" srcId="{1857F5A1-BFA2-4A89-8960-41F7478C6841}" destId="{69A25D87-17AD-48C7-9E23-E30B474EF3CD}" srcOrd="0" destOrd="0" presId="urn:microsoft.com/office/officeart/2008/layout/HorizontalMultiLevelHierarchy"/>
    <dgm:cxn modelId="{12A3FE83-5181-457F-81F2-279554961A19}" type="presParOf" srcId="{1857F5A1-BFA2-4A89-8960-41F7478C6841}" destId="{876103E9-9A48-4052-942A-425DE30E3CD2}" srcOrd="1" destOrd="0" presId="urn:microsoft.com/office/officeart/2008/layout/HorizontalMultiLevelHierarchy"/>
    <dgm:cxn modelId="{658E4EA2-E511-4153-BA82-9B4E7A750D02}" type="presParOf" srcId="{58F91DF1-B953-41A4-9BF5-7A511E4A6B39}" destId="{5EBB8282-A3D5-4219-AD3C-DDCC7C94A026}" srcOrd="10" destOrd="0" presId="urn:microsoft.com/office/officeart/2008/layout/HorizontalMultiLevelHierarchy"/>
    <dgm:cxn modelId="{6A125C82-E015-47B5-8B24-9FEDEC16D727}" type="presParOf" srcId="{5EBB8282-A3D5-4219-AD3C-DDCC7C94A026}" destId="{964706C9-3549-48A3-A135-3A59BDCC0D38}" srcOrd="0" destOrd="0" presId="urn:microsoft.com/office/officeart/2008/layout/HorizontalMultiLevelHierarchy"/>
    <dgm:cxn modelId="{73420567-990D-4C05-B89E-8110FBA3E525}" type="presParOf" srcId="{58F91DF1-B953-41A4-9BF5-7A511E4A6B39}" destId="{2AE89D49-4551-424D-AE16-98E9E57A0CA2}" srcOrd="11" destOrd="0" presId="urn:microsoft.com/office/officeart/2008/layout/HorizontalMultiLevelHierarchy"/>
    <dgm:cxn modelId="{E50866C4-E928-46C5-B959-EF6C80E073F6}" type="presParOf" srcId="{2AE89D49-4551-424D-AE16-98E9E57A0CA2}" destId="{229A22AF-6562-448C-BBD3-7A17B8F93633}" srcOrd="0" destOrd="0" presId="urn:microsoft.com/office/officeart/2008/layout/HorizontalMultiLevelHierarchy"/>
    <dgm:cxn modelId="{5198B660-ED74-428E-812E-01D3BB71B27A}" type="presParOf" srcId="{2AE89D49-4551-424D-AE16-98E9E57A0CA2}" destId="{3371D130-8F10-48A4-A96F-5658E0FBC13F}" srcOrd="1" destOrd="0" presId="urn:microsoft.com/office/officeart/2008/layout/HorizontalMultiLevelHierarchy"/>
    <dgm:cxn modelId="{905A5B96-71BF-4B29-98F3-49AC40A2E2E7}" type="presParOf" srcId="{58F91DF1-B953-41A4-9BF5-7A511E4A6B39}" destId="{86C02001-CF76-49FF-B1EB-73D59AB67BDE}" srcOrd="12" destOrd="0" presId="urn:microsoft.com/office/officeart/2008/layout/HorizontalMultiLevelHierarchy"/>
    <dgm:cxn modelId="{5D044DF4-A0FB-461C-8357-30BC7D016B37}" type="presParOf" srcId="{86C02001-CF76-49FF-B1EB-73D59AB67BDE}" destId="{D128B9F9-C124-40BC-8733-E636A799C91A}" srcOrd="0" destOrd="0" presId="urn:microsoft.com/office/officeart/2008/layout/HorizontalMultiLevelHierarchy"/>
    <dgm:cxn modelId="{F0715E87-8F36-4F3A-B55F-733B47295E1B}" type="presParOf" srcId="{58F91DF1-B953-41A4-9BF5-7A511E4A6B39}" destId="{62DFDD25-F4DD-4753-9568-87E7942C4BF8}" srcOrd="13" destOrd="0" presId="urn:microsoft.com/office/officeart/2008/layout/HorizontalMultiLevelHierarchy"/>
    <dgm:cxn modelId="{71FFA06E-2301-494D-9A79-09F0845C1518}" type="presParOf" srcId="{62DFDD25-F4DD-4753-9568-87E7942C4BF8}" destId="{62DFA9FB-C12A-4BCE-AC47-CB15DBD5DC33}" srcOrd="0" destOrd="0" presId="urn:microsoft.com/office/officeart/2008/layout/HorizontalMultiLevelHierarchy"/>
    <dgm:cxn modelId="{D74279E8-FA7F-4B9B-B143-061F01ABCB7B}" type="presParOf" srcId="{62DFDD25-F4DD-4753-9568-87E7942C4BF8}" destId="{5ABD686A-7860-4669-9AE5-15E8D4EC35A1}" srcOrd="1" destOrd="0" presId="urn:microsoft.com/office/officeart/2008/layout/HorizontalMultiLevelHierarchy"/>
    <dgm:cxn modelId="{49B7249C-0217-4601-923A-72B90363E65B}" type="presParOf" srcId="{58F91DF1-B953-41A4-9BF5-7A511E4A6B39}" destId="{C918011E-DFBA-40EF-AEDE-D52468B73A3A}" srcOrd="14" destOrd="0" presId="urn:microsoft.com/office/officeart/2008/layout/HorizontalMultiLevelHierarchy"/>
    <dgm:cxn modelId="{797DF6FE-B322-4171-8DD2-C11580B6E932}" type="presParOf" srcId="{C918011E-DFBA-40EF-AEDE-D52468B73A3A}" destId="{9274CD44-0036-40D7-9AD0-05C2C312DF96}" srcOrd="0" destOrd="0" presId="urn:microsoft.com/office/officeart/2008/layout/HorizontalMultiLevelHierarchy"/>
    <dgm:cxn modelId="{6EA1B67B-5D83-4C38-B78E-344DCCE5996C}" type="presParOf" srcId="{58F91DF1-B953-41A4-9BF5-7A511E4A6B39}" destId="{8F9D6841-D728-4D87-B506-DF854F4F3B61}" srcOrd="15" destOrd="0" presId="urn:microsoft.com/office/officeart/2008/layout/HorizontalMultiLevelHierarchy"/>
    <dgm:cxn modelId="{41076C5C-6A2A-47FE-A43E-C415CD311F5A}" type="presParOf" srcId="{8F9D6841-D728-4D87-B506-DF854F4F3B61}" destId="{A17FFA05-50ED-4957-807D-EB0EF3585649}" srcOrd="0" destOrd="0" presId="urn:microsoft.com/office/officeart/2008/layout/HorizontalMultiLevelHierarchy"/>
    <dgm:cxn modelId="{0D889C0B-63CE-48F3-B0CE-A6547D7AC11B}" type="presParOf" srcId="{8F9D6841-D728-4D87-B506-DF854F4F3B61}" destId="{E1A22BA9-7D5C-4CB6-9EA6-65BE1050ADF1}" srcOrd="1" destOrd="0" presId="urn:microsoft.com/office/officeart/2008/layout/HorizontalMultiLevelHierarchy"/>
    <dgm:cxn modelId="{F2981C2B-CBDA-4E1A-B034-9F7A53C98983}" type="presParOf" srcId="{58F91DF1-B953-41A4-9BF5-7A511E4A6B39}" destId="{7F82E245-B388-4446-A1D2-0EEC2FA4BCCC}" srcOrd="16" destOrd="0" presId="urn:microsoft.com/office/officeart/2008/layout/HorizontalMultiLevelHierarchy"/>
    <dgm:cxn modelId="{1C47B85E-8DD0-45D6-930D-AD2A6213C2CC}" type="presParOf" srcId="{7F82E245-B388-4446-A1D2-0EEC2FA4BCCC}" destId="{B996F4F3-1B35-4EE7-83C0-1EB8E3C216DF}" srcOrd="0" destOrd="0" presId="urn:microsoft.com/office/officeart/2008/layout/HorizontalMultiLevelHierarchy"/>
    <dgm:cxn modelId="{D9C9A82C-5B8C-4F87-BB67-48762EF3E8FD}" type="presParOf" srcId="{58F91DF1-B953-41A4-9BF5-7A511E4A6B39}" destId="{E64DF61E-FE22-4FB1-97D9-A616CA947FF2}" srcOrd="17" destOrd="0" presId="urn:microsoft.com/office/officeart/2008/layout/HorizontalMultiLevelHierarchy"/>
    <dgm:cxn modelId="{20937F73-D64B-412B-8F88-5E1B3364D1FA}" type="presParOf" srcId="{E64DF61E-FE22-4FB1-97D9-A616CA947FF2}" destId="{D307C3B3-688C-4A84-9C41-F37F00681A83}" srcOrd="0" destOrd="0" presId="urn:microsoft.com/office/officeart/2008/layout/HorizontalMultiLevelHierarchy"/>
    <dgm:cxn modelId="{64FBC80D-B274-49D1-9D66-509F0C9054A5}" type="presParOf" srcId="{E64DF61E-FE22-4FB1-97D9-A616CA947FF2}" destId="{194D23C9-1BEE-49E0-896A-86C638A4E8B0}" srcOrd="1" destOrd="0" presId="urn:microsoft.com/office/officeart/2008/layout/HorizontalMultiLevelHierarchy"/>
    <dgm:cxn modelId="{68DD3788-B0AB-4F83-94B8-A53CBBC3AE1F}" type="presParOf" srcId="{58F91DF1-B953-41A4-9BF5-7A511E4A6B39}" destId="{0361B036-8D5F-415C-B670-B0E253A8BAA9}" srcOrd="18" destOrd="0" presId="urn:microsoft.com/office/officeart/2008/layout/HorizontalMultiLevelHierarchy"/>
    <dgm:cxn modelId="{465B1765-C8D8-4DD0-AAA4-4226D62A4718}" type="presParOf" srcId="{0361B036-8D5F-415C-B670-B0E253A8BAA9}" destId="{C2CD1931-6B38-41F0-835E-6C62F758DE59}" srcOrd="0" destOrd="0" presId="urn:microsoft.com/office/officeart/2008/layout/HorizontalMultiLevelHierarchy"/>
    <dgm:cxn modelId="{1E24C675-4572-44AE-AE5C-A0863438BC97}" type="presParOf" srcId="{58F91DF1-B953-41A4-9BF5-7A511E4A6B39}" destId="{962B0442-FE44-4907-87A9-533F3A782E0C}" srcOrd="19" destOrd="0" presId="urn:microsoft.com/office/officeart/2008/layout/HorizontalMultiLevelHierarchy"/>
    <dgm:cxn modelId="{6AB28A41-71FC-42C1-899C-D7B8EA0498B8}" type="presParOf" srcId="{962B0442-FE44-4907-87A9-533F3A782E0C}" destId="{AA51930E-55E6-429D-AFC8-B4B518DA2465}" srcOrd="0" destOrd="0" presId="urn:microsoft.com/office/officeart/2008/layout/HorizontalMultiLevelHierarchy"/>
    <dgm:cxn modelId="{D02B30A5-DA20-4B9A-A804-60B05F33268E}" type="presParOf" srcId="{962B0442-FE44-4907-87A9-533F3A782E0C}" destId="{3C45574D-E9D2-481E-A4C7-B94FA589723C}" srcOrd="1" destOrd="0" presId="urn:microsoft.com/office/officeart/2008/layout/HorizontalMultiLevelHierarchy"/>
    <dgm:cxn modelId="{63F05000-E34A-4627-A1A6-F13A0797ECB9}" type="presParOf" srcId="{58F91DF1-B953-41A4-9BF5-7A511E4A6B39}" destId="{2D3D771C-0684-4CAA-8F38-AEE9BA373E7B}" srcOrd="20" destOrd="0" presId="urn:microsoft.com/office/officeart/2008/layout/HorizontalMultiLevelHierarchy"/>
    <dgm:cxn modelId="{721F3D88-942E-447E-B08B-BC69E490393A}" type="presParOf" srcId="{2D3D771C-0684-4CAA-8F38-AEE9BA373E7B}" destId="{4C257A9A-B27D-4566-88FB-38FB050250B8}" srcOrd="0" destOrd="0" presId="urn:microsoft.com/office/officeart/2008/layout/HorizontalMultiLevelHierarchy"/>
    <dgm:cxn modelId="{8D874E35-3475-4EB7-98CD-F406C4D504FB}" type="presParOf" srcId="{58F91DF1-B953-41A4-9BF5-7A511E4A6B39}" destId="{31889F47-012B-4B03-83F1-49A093D9B534}" srcOrd="21" destOrd="0" presId="urn:microsoft.com/office/officeart/2008/layout/HorizontalMultiLevelHierarchy"/>
    <dgm:cxn modelId="{47491FD2-9586-4FE2-BD67-581508BE810E}" type="presParOf" srcId="{31889F47-012B-4B03-83F1-49A093D9B534}" destId="{F101F1AC-D7C9-4656-8CF4-AF5673428C15}" srcOrd="0" destOrd="0" presId="urn:microsoft.com/office/officeart/2008/layout/HorizontalMultiLevelHierarchy"/>
    <dgm:cxn modelId="{AE1B176E-44FB-4A48-8DED-56B44DBD536D}" type="presParOf" srcId="{31889F47-012B-4B03-83F1-49A093D9B534}" destId="{B41DEBDD-15F2-4F2C-A210-F2CB2245D6C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D771C-0684-4CAA-8F38-AEE9BA373E7B}">
      <dsp:nvSpPr>
        <dsp:cNvPr id="0" name=""/>
        <dsp:cNvSpPr/>
      </dsp:nvSpPr>
      <dsp:spPr>
        <a:xfrm>
          <a:off x="5293377" y="3610529"/>
          <a:ext cx="350696" cy="3341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2754418"/>
              </a:lnTo>
              <a:lnTo>
                <a:pt x="289103" y="2754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384735" y="5197158"/>
        <a:ext cx="0" cy="0"/>
      </dsp:txXfrm>
    </dsp:sp>
    <dsp:sp modelId="{0361B036-8D5F-415C-B670-B0E253A8BAA9}">
      <dsp:nvSpPr>
        <dsp:cNvPr id="0" name=""/>
        <dsp:cNvSpPr/>
      </dsp:nvSpPr>
      <dsp:spPr>
        <a:xfrm>
          <a:off x="5293377" y="3610529"/>
          <a:ext cx="350696" cy="2672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2203534"/>
              </a:lnTo>
              <a:lnTo>
                <a:pt x="289103" y="22035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01328" y="4879626"/>
        <a:ext cx="0" cy="0"/>
      </dsp:txXfrm>
    </dsp:sp>
    <dsp:sp modelId="{7F82E245-B388-4446-A1D2-0EEC2FA4BCCC}">
      <dsp:nvSpPr>
        <dsp:cNvPr id="0" name=""/>
        <dsp:cNvSpPr/>
      </dsp:nvSpPr>
      <dsp:spPr>
        <a:xfrm>
          <a:off x="5293377" y="3610529"/>
          <a:ext cx="350696" cy="2004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1652651"/>
              </a:lnTo>
              <a:lnTo>
                <a:pt x="289103" y="16526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17845" y="4562020"/>
        <a:ext cx="0" cy="0"/>
      </dsp:txXfrm>
    </dsp:sp>
    <dsp:sp modelId="{C918011E-DFBA-40EF-AEDE-D52468B73A3A}">
      <dsp:nvSpPr>
        <dsp:cNvPr id="0" name=""/>
        <dsp:cNvSpPr/>
      </dsp:nvSpPr>
      <dsp:spPr>
        <a:xfrm>
          <a:off x="5293377" y="3610529"/>
          <a:ext cx="350696" cy="1336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1101767"/>
              </a:lnTo>
              <a:lnTo>
                <a:pt x="289103" y="11017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34181" y="4244233"/>
        <a:ext cx="0" cy="0"/>
      </dsp:txXfrm>
    </dsp:sp>
    <dsp:sp modelId="{86C02001-CF76-49FF-B1EB-73D59AB67BDE}">
      <dsp:nvSpPr>
        <dsp:cNvPr id="0" name=""/>
        <dsp:cNvSpPr/>
      </dsp:nvSpPr>
      <dsp:spPr>
        <a:xfrm>
          <a:off x="5293377" y="3610529"/>
          <a:ext cx="350696" cy="668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4551" y="0"/>
              </a:lnTo>
              <a:lnTo>
                <a:pt x="144551" y="550883"/>
              </a:lnTo>
              <a:lnTo>
                <a:pt x="289103" y="550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49858" y="3925785"/>
        <a:ext cx="0" cy="0"/>
      </dsp:txXfrm>
    </dsp:sp>
    <dsp:sp modelId="{5EBB8282-A3D5-4219-AD3C-DDCC7C94A026}">
      <dsp:nvSpPr>
        <dsp:cNvPr id="0" name=""/>
        <dsp:cNvSpPr/>
      </dsp:nvSpPr>
      <dsp:spPr>
        <a:xfrm>
          <a:off x="5293377" y="3564809"/>
          <a:ext cx="3506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103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59958" y="3601761"/>
        <a:ext cx="0" cy="0"/>
      </dsp:txXfrm>
    </dsp:sp>
    <dsp:sp modelId="{E71F17FF-7543-49BE-96A1-6540BDCE4983}">
      <dsp:nvSpPr>
        <dsp:cNvPr id="0" name=""/>
        <dsp:cNvSpPr/>
      </dsp:nvSpPr>
      <dsp:spPr>
        <a:xfrm>
          <a:off x="5293377" y="2942281"/>
          <a:ext cx="350696" cy="668247"/>
        </a:xfrm>
        <a:custGeom>
          <a:avLst/>
          <a:gdLst/>
          <a:ahLst/>
          <a:cxnLst/>
          <a:rect l="0" t="0" r="0" b="0"/>
          <a:pathLst>
            <a:path>
              <a:moveTo>
                <a:pt x="0" y="550883"/>
              </a:moveTo>
              <a:lnTo>
                <a:pt x="144551" y="550883"/>
              </a:lnTo>
              <a:lnTo>
                <a:pt x="144551" y="0"/>
              </a:lnTo>
              <a:lnTo>
                <a:pt x="2891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49858" y="3257538"/>
        <a:ext cx="0" cy="0"/>
      </dsp:txXfrm>
    </dsp:sp>
    <dsp:sp modelId="{4CA1CE6D-DCC7-4C9A-9F33-E68B748B98D4}">
      <dsp:nvSpPr>
        <dsp:cNvPr id="0" name=""/>
        <dsp:cNvSpPr/>
      </dsp:nvSpPr>
      <dsp:spPr>
        <a:xfrm>
          <a:off x="5293377" y="2274033"/>
          <a:ext cx="350696" cy="1336495"/>
        </a:xfrm>
        <a:custGeom>
          <a:avLst/>
          <a:gdLst/>
          <a:ahLst/>
          <a:cxnLst/>
          <a:rect l="0" t="0" r="0" b="0"/>
          <a:pathLst>
            <a:path>
              <a:moveTo>
                <a:pt x="0" y="1101767"/>
              </a:moveTo>
              <a:lnTo>
                <a:pt x="144551" y="1101767"/>
              </a:lnTo>
              <a:lnTo>
                <a:pt x="144551" y="0"/>
              </a:lnTo>
              <a:lnTo>
                <a:pt x="2891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34181" y="2907737"/>
        <a:ext cx="0" cy="0"/>
      </dsp:txXfrm>
    </dsp:sp>
    <dsp:sp modelId="{48747FC6-1D07-4D4C-B2F2-72D9412D922C}">
      <dsp:nvSpPr>
        <dsp:cNvPr id="0" name=""/>
        <dsp:cNvSpPr/>
      </dsp:nvSpPr>
      <dsp:spPr>
        <a:xfrm>
          <a:off x="5293377" y="1605786"/>
          <a:ext cx="350696" cy="2004742"/>
        </a:xfrm>
        <a:custGeom>
          <a:avLst/>
          <a:gdLst/>
          <a:ahLst/>
          <a:cxnLst/>
          <a:rect l="0" t="0" r="0" b="0"/>
          <a:pathLst>
            <a:path>
              <a:moveTo>
                <a:pt x="0" y="1652651"/>
              </a:moveTo>
              <a:lnTo>
                <a:pt x="144551" y="1652651"/>
              </a:lnTo>
              <a:lnTo>
                <a:pt x="144551" y="0"/>
              </a:lnTo>
              <a:lnTo>
                <a:pt x="2891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17845" y="2557278"/>
        <a:ext cx="0" cy="0"/>
      </dsp:txXfrm>
    </dsp:sp>
    <dsp:sp modelId="{C0521F3C-C0D9-4956-A994-03139FEBFD13}">
      <dsp:nvSpPr>
        <dsp:cNvPr id="0" name=""/>
        <dsp:cNvSpPr/>
      </dsp:nvSpPr>
      <dsp:spPr>
        <a:xfrm>
          <a:off x="5293377" y="937538"/>
          <a:ext cx="350696" cy="2672990"/>
        </a:xfrm>
        <a:custGeom>
          <a:avLst/>
          <a:gdLst/>
          <a:ahLst/>
          <a:cxnLst/>
          <a:rect l="0" t="0" r="0" b="0"/>
          <a:pathLst>
            <a:path>
              <a:moveTo>
                <a:pt x="0" y="2203534"/>
              </a:moveTo>
              <a:lnTo>
                <a:pt x="144551" y="2203534"/>
              </a:lnTo>
              <a:lnTo>
                <a:pt x="144551" y="0"/>
              </a:lnTo>
              <a:lnTo>
                <a:pt x="2891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401328" y="2206636"/>
        <a:ext cx="0" cy="0"/>
      </dsp:txXfrm>
    </dsp:sp>
    <dsp:sp modelId="{B772A377-7CE7-489F-856A-216E8F310187}">
      <dsp:nvSpPr>
        <dsp:cNvPr id="0" name=""/>
        <dsp:cNvSpPr/>
      </dsp:nvSpPr>
      <dsp:spPr>
        <a:xfrm>
          <a:off x="5293377" y="269291"/>
          <a:ext cx="350696" cy="3341237"/>
        </a:xfrm>
        <a:custGeom>
          <a:avLst/>
          <a:gdLst/>
          <a:ahLst/>
          <a:cxnLst/>
          <a:rect l="0" t="0" r="0" b="0"/>
          <a:pathLst>
            <a:path>
              <a:moveTo>
                <a:pt x="0" y="2754418"/>
              </a:moveTo>
              <a:lnTo>
                <a:pt x="144551" y="2754418"/>
              </a:lnTo>
              <a:lnTo>
                <a:pt x="144551" y="0"/>
              </a:lnTo>
              <a:lnTo>
                <a:pt x="2891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384735" y="1855920"/>
        <a:ext cx="0" cy="0"/>
      </dsp:txXfrm>
    </dsp:sp>
    <dsp:sp modelId="{065F0C6A-68EB-4D67-BE7F-D224A8885D9C}">
      <dsp:nvSpPr>
        <dsp:cNvPr id="0" name=""/>
        <dsp:cNvSpPr/>
      </dsp:nvSpPr>
      <dsp:spPr>
        <a:xfrm rot="16200000">
          <a:off x="3369682" y="3343229"/>
          <a:ext cx="331279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 extrusionH="28000" prstMaterial="matte"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latin typeface="Century Gothic" panose="020B0502020202020204"/>
              <a:ea typeface="+mn-ea"/>
              <a:cs typeface="+mn-cs"/>
            </a:rPr>
            <a:t>Vibrasyon Analizi İle Bulunabilen Arızalar</a:t>
          </a:r>
        </a:p>
      </dsp:txBody>
      <dsp:txXfrm>
        <a:off x="3369682" y="3343229"/>
        <a:ext cx="3312791" cy="534598"/>
      </dsp:txXfrm>
    </dsp:sp>
    <dsp:sp modelId="{0DB267B8-860A-4ECE-8734-1EB7C344D133}">
      <dsp:nvSpPr>
        <dsp:cNvPr id="0" name=""/>
        <dsp:cNvSpPr/>
      </dsp:nvSpPr>
      <dsp:spPr>
        <a:xfrm>
          <a:off x="5644073" y="1992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Balans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1992"/>
        <a:ext cx="1753481" cy="534598"/>
      </dsp:txXfrm>
    </dsp:sp>
    <dsp:sp modelId="{25E4BA7A-00BA-46B8-ACF7-85FEA5BDCC15}">
      <dsp:nvSpPr>
        <dsp:cNvPr id="0" name=""/>
        <dsp:cNvSpPr/>
      </dsp:nvSpPr>
      <dsp:spPr>
        <a:xfrm>
          <a:off x="5644073" y="670239"/>
          <a:ext cx="294555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>
              <a:latin typeface="Century Gothic" panose="020B0502020202020204"/>
              <a:ea typeface="+mn-ea"/>
              <a:cs typeface="+mn-cs"/>
            </a:rPr>
            <a:t>Kasıntı Problemleri</a:t>
          </a:r>
        </a:p>
      </dsp:txBody>
      <dsp:txXfrm>
        <a:off x="5644073" y="670239"/>
        <a:ext cx="2945551" cy="534598"/>
      </dsp:txXfrm>
    </dsp:sp>
    <dsp:sp modelId="{30E72D27-BB83-4553-88F2-78E431B71104}">
      <dsp:nvSpPr>
        <dsp:cNvPr id="0" name=""/>
        <dsp:cNvSpPr/>
      </dsp:nvSpPr>
      <dsp:spPr>
        <a:xfrm>
          <a:off x="5644073" y="1338487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Mekanik Çözülme - Gevşeklik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1338487"/>
        <a:ext cx="1753481" cy="534598"/>
      </dsp:txXfrm>
    </dsp:sp>
    <dsp:sp modelId="{9332CAB3-97DA-4BD1-85F3-ED9308C3F33F}">
      <dsp:nvSpPr>
        <dsp:cNvPr id="0" name=""/>
        <dsp:cNvSpPr/>
      </dsp:nvSpPr>
      <dsp:spPr>
        <a:xfrm>
          <a:off x="5644073" y="2006734"/>
          <a:ext cx="2624365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Dişli Hasarları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2006734"/>
        <a:ext cx="2624365" cy="534598"/>
      </dsp:txXfrm>
    </dsp:sp>
    <dsp:sp modelId="{69A25D87-17AD-48C7-9E23-E30B474EF3CD}">
      <dsp:nvSpPr>
        <dsp:cNvPr id="0" name=""/>
        <dsp:cNvSpPr/>
      </dsp:nvSpPr>
      <dsp:spPr>
        <a:xfrm>
          <a:off x="5644073" y="2674982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Rulman Hasarları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2674982"/>
        <a:ext cx="1753481" cy="534598"/>
      </dsp:txXfrm>
    </dsp:sp>
    <dsp:sp modelId="{229A22AF-6562-448C-BBD3-7A17B8F93633}">
      <dsp:nvSpPr>
        <dsp:cNvPr id="0" name=""/>
        <dsp:cNvSpPr/>
      </dsp:nvSpPr>
      <dsp:spPr>
        <a:xfrm>
          <a:off x="5644073" y="3343229"/>
          <a:ext cx="2678899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Metal Yatak Problemleri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3343229"/>
        <a:ext cx="2678899" cy="534598"/>
      </dsp:txXfrm>
    </dsp:sp>
    <dsp:sp modelId="{62DFA9FB-C12A-4BCE-AC47-CB15DBD5DC33}">
      <dsp:nvSpPr>
        <dsp:cNvPr id="0" name=""/>
        <dsp:cNvSpPr/>
      </dsp:nvSpPr>
      <dsp:spPr>
        <a:xfrm>
          <a:off x="5644073" y="4011477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AC – DC Motor Problemleri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4011477"/>
        <a:ext cx="1753481" cy="534598"/>
      </dsp:txXfrm>
    </dsp:sp>
    <dsp:sp modelId="{A17FFA05-50ED-4957-807D-EB0EF3585649}">
      <dsp:nvSpPr>
        <dsp:cNvPr id="0" name=""/>
        <dsp:cNvSpPr/>
      </dsp:nvSpPr>
      <dsp:spPr>
        <a:xfrm>
          <a:off x="5644073" y="4679725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>
              <a:latin typeface="Century Gothic" panose="020B0502020202020204"/>
              <a:ea typeface="+mn-ea"/>
              <a:cs typeface="+mn-cs"/>
            </a:rPr>
            <a:t>Kayış Problemleri</a:t>
          </a:r>
        </a:p>
      </dsp:txBody>
      <dsp:txXfrm>
        <a:off x="5644073" y="4679725"/>
        <a:ext cx="1753481" cy="534598"/>
      </dsp:txXfrm>
    </dsp:sp>
    <dsp:sp modelId="{D307C3B3-688C-4A84-9C41-F37F00681A83}">
      <dsp:nvSpPr>
        <dsp:cNvPr id="0" name=""/>
        <dsp:cNvSpPr/>
      </dsp:nvSpPr>
      <dsp:spPr>
        <a:xfrm>
          <a:off x="5644073" y="5347972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Çok Parçalı Yapılarda Hasar (Kanat, vb..)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5347972"/>
        <a:ext cx="1753481" cy="534598"/>
      </dsp:txXfrm>
    </dsp:sp>
    <dsp:sp modelId="{AA51930E-55E6-429D-AFC8-B4B518DA2465}">
      <dsp:nvSpPr>
        <dsp:cNvPr id="0" name=""/>
        <dsp:cNvSpPr/>
      </dsp:nvSpPr>
      <dsp:spPr>
        <a:xfrm>
          <a:off x="5644073" y="6016220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Rezonans Problemleri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6016220"/>
        <a:ext cx="1753481" cy="534598"/>
      </dsp:txXfrm>
    </dsp:sp>
    <dsp:sp modelId="{F101F1AC-D7C9-4656-8CF4-AF5673428C15}">
      <dsp:nvSpPr>
        <dsp:cNvPr id="0" name=""/>
        <dsp:cNvSpPr/>
      </dsp:nvSpPr>
      <dsp:spPr>
        <a:xfrm>
          <a:off x="5644073" y="6684467"/>
          <a:ext cx="1753481" cy="5345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>
              <a:latin typeface="Century Gothic" panose="020B0502020202020204"/>
              <a:ea typeface="+mn-ea"/>
              <a:cs typeface="+mn-cs"/>
            </a:rPr>
            <a:t>Akışkan Kaynaklı Sorunlar</a:t>
          </a:r>
          <a:endParaRPr lang="tr-TR" sz="1200" kern="1200" dirty="0">
            <a:latin typeface="Century Gothic" panose="020B0502020202020204"/>
            <a:ea typeface="+mn-ea"/>
            <a:cs typeface="+mn-cs"/>
          </a:endParaRPr>
        </a:p>
      </dsp:txBody>
      <dsp:txXfrm>
        <a:off x="5644073" y="6684467"/>
        <a:ext cx="1753481" cy="534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9C93C-204A-4B06-8134-839DE037CE81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5EB54-10F8-4497-8027-21047FFB57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19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5EB54-10F8-4497-8027-21047FFB570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210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emf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emf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emf"/><Relationship Id="rId7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.emf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emf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9.emf"/><Relationship Id="rId9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8.emf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emf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9.em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8.emf"/><Relationship Id="rId12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jpe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emf"/><Relationship Id="rId7" Type="http://schemas.openxmlformats.org/officeDocument/2006/relationships/diagramLayout" Target="../diagrams/layout1.xml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9.emf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10446" y="758137"/>
            <a:ext cx="2250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Balans Problemi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0A30FCA-7C93-71B7-CEE4-E8617038E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1" y="1195672"/>
            <a:ext cx="7799388" cy="481088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6C75E43-9510-6CA1-2FD2-B38B679AD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629" y="1191612"/>
            <a:ext cx="3006296" cy="29962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7749864-D4DA-8671-2BB9-A7708AFE9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93" y="4187887"/>
            <a:ext cx="2072368" cy="20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664208" y="741406"/>
            <a:ext cx="3471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Kasıntı – Kaplin Ayarsızlığı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F50B5FD-CF83-71D3-F722-CF938521F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 bwMode="auto">
          <a:xfrm>
            <a:off x="356265" y="1578179"/>
            <a:ext cx="6433496" cy="428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359116F-F146-CD10-F66C-D4D85549E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/>
          <a:stretch/>
        </p:blipFill>
        <p:spPr bwMode="auto">
          <a:xfrm>
            <a:off x="8036989" y="432021"/>
            <a:ext cx="3077962" cy="29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1" descr="iç mekan, yiyecek, tablo, oturma içeren bir resim&#10;&#10;Açıklama otomatik olarak oluşturuldu">
            <a:extLst>
              <a:ext uri="{FF2B5EF4-FFF2-40B4-BE49-F238E27FC236}">
                <a16:creationId xmlns:a16="http://schemas.microsoft.com/office/drawing/2014/main" id="{7689A8F2-F5A9-49F6-AB8F-6D6C9879E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72" y="3476584"/>
            <a:ext cx="2311889" cy="30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1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77766"/>
            <a:ext cx="27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Mekanik Çözülmeler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855735D-3EB9-E633-3472-E0DB00F62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5"/>
          <a:stretch/>
        </p:blipFill>
        <p:spPr>
          <a:xfrm>
            <a:off x="2216338" y="1362290"/>
            <a:ext cx="7801149" cy="52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7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77766"/>
            <a:ext cx="27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Mekanik Çözülmeler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DDF1FD7-E584-3368-7BBC-FF17BC9852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8"/>
          <a:stretch/>
        </p:blipFill>
        <p:spPr>
          <a:xfrm>
            <a:off x="5689831" y="1008598"/>
            <a:ext cx="5924655" cy="5254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62FD990-E495-AC2F-007F-71DDFCC00F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6"/>
          <a:stretch/>
        </p:blipFill>
        <p:spPr>
          <a:xfrm>
            <a:off x="275954" y="1645936"/>
            <a:ext cx="5071952" cy="36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77766"/>
            <a:ext cx="27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Mekanik Çözülmeler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C3830E1-5111-41D2-6F22-5CDFA997F6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84"/>
          <a:stretch/>
        </p:blipFill>
        <p:spPr>
          <a:xfrm>
            <a:off x="227387" y="1423670"/>
            <a:ext cx="7384754" cy="465656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F16CA52-558F-CB74-CD18-298C1DB8B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2238" y="622300"/>
            <a:ext cx="3230187" cy="2806700"/>
          </a:xfrm>
          <a:prstGeom prst="rect">
            <a:avLst/>
          </a:prstGeom>
        </p:spPr>
      </p:pic>
      <p:pic>
        <p:nvPicPr>
          <p:cNvPr id="9" name="Resim 5">
            <a:extLst>
              <a:ext uri="{FF2B5EF4-FFF2-40B4-BE49-F238E27FC236}">
                <a16:creationId xmlns:a16="http://schemas.microsoft.com/office/drawing/2014/main" id="{ED10FD90-8141-723B-ADB9-60D2B2A3D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21089"/>
          <a:stretch/>
        </p:blipFill>
        <p:spPr bwMode="auto">
          <a:xfrm>
            <a:off x="8473584" y="3942697"/>
            <a:ext cx="338749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604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2281114" y="77776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Dişli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7D22EEC-08EC-0C07-3011-ACD635510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25" y="1349245"/>
            <a:ext cx="7343774" cy="473098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AC08246-AA0C-FEB3-7261-9032F7BB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24" y="2638731"/>
            <a:ext cx="4343729" cy="23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31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8F9AA3B-9B2A-ADF4-67CB-7585657C6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" y="1363393"/>
            <a:ext cx="6817715" cy="449910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5B919EE-92DB-9F62-6A1A-56D05236B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23046"/>
          <a:stretch/>
        </p:blipFill>
        <p:spPr>
          <a:xfrm>
            <a:off x="7564858" y="3612943"/>
            <a:ext cx="4353604" cy="2841941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3F2BF8E-DBF9-4CA2-5918-A880ABC13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572" y="732687"/>
            <a:ext cx="3727256" cy="26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67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3F2BF8E-DBF9-4CA2-5918-A880ABC13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572" y="732687"/>
            <a:ext cx="3727256" cy="269631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0AC8982-53AF-4381-6992-6780848A8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72" y="1465449"/>
            <a:ext cx="6870896" cy="4264224"/>
          </a:xfrm>
          <a:prstGeom prst="rect">
            <a:avLst/>
          </a:prstGeom>
        </p:spPr>
      </p:pic>
      <p:pic>
        <p:nvPicPr>
          <p:cNvPr id="4" name="Resim 3" descr="metal, fıçı, gümüş, dişli içeren bir resim&#10;&#10;Açıklama otomatik olarak oluşturuldu">
            <a:extLst>
              <a:ext uri="{FF2B5EF4-FFF2-40B4-BE49-F238E27FC236}">
                <a16:creationId xmlns:a16="http://schemas.microsoft.com/office/drawing/2014/main" id="{01B57449-32A4-C38E-39CE-DC2E772AD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72" y="3562384"/>
            <a:ext cx="3858240" cy="28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6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B73F109-0D30-34E4-6143-3CF152CF8A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"/>
          <a:stretch/>
        </p:blipFill>
        <p:spPr>
          <a:xfrm>
            <a:off x="1946885" y="1306584"/>
            <a:ext cx="7928635" cy="52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7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880AB91-8ADA-7E35-2789-6C7DAFAB6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50" y="1224996"/>
            <a:ext cx="8258714" cy="53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4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05" y="-1211882"/>
            <a:ext cx="3396189" cy="4800327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4E975569-9E97-4456-4A35-F7A91DABFFFE}"/>
              </a:ext>
            </a:extLst>
          </p:cNvPr>
          <p:cNvSpPr txBox="1"/>
          <p:nvPr/>
        </p:nvSpPr>
        <p:spPr>
          <a:xfrm>
            <a:off x="7292548" y="5269706"/>
            <a:ext cx="4899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>
                <a:solidFill>
                  <a:schemeClr val="bg1"/>
                </a:solidFill>
              </a:rPr>
              <a:t>Yavuz TÜTÜNOĞLU</a:t>
            </a:r>
          </a:p>
          <a:p>
            <a:r>
              <a:rPr lang="tr-TR" sz="2000" b="1" dirty="0">
                <a:solidFill>
                  <a:schemeClr val="bg1"/>
                </a:solidFill>
              </a:rPr>
              <a:t> V-CAT-III / U-CAT-I / IRT CAT-I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1127760" y="2306997"/>
            <a:ext cx="11137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dirty="0">
                <a:solidFill>
                  <a:schemeClr val="bg1"/>
                </a:solidFill>
              </a:rPr>
              <a:t>Duruma Dayalı Bakım Kararlarında Vibrasyon Analizinin Önemi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D52E75-3F87-BB5E-8374-3B24369F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8887"/>
            <a:ext cx="3219048" cy="13619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55E42F91-45B4-8469-ADAB-E6B8F57EAB3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44" y="3994889"/>
            <a:ext cx="5073772" cy="12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99E0247-E5B8-CBA2-C892-8E46CCB57C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42"/>
          <a:stretch/>
        </p:blipFill>
        <p:spPr>
          <a:xfrm>
            <a:off x="237921" y="1635481"/>
            <a:ext cx="11716158" cy="3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1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Rulman Hasarları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0C63A53-7BB0-7F41-C341-9F12F7623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7" y="1516037"/>
            <a:ext cx="7188471" cy="4184858"/>
          </a:xfrm>
          <a:prstGeom prst="rect">
            <a:avLst/>
          </a:prstGeom>
        </p:spPr>
      </p:pic>
      <p:pic>
        <p:nvPicPr>
          <p:cNvPr id="4" name="Resim 3" descr="kapat, gümüş içeren bir resim&#10;&#10;Açıklama otomatik olarak oluşturuldu">
            <a:extLst>
              <a:ext uri="{FF2B5EF4-FFF2-40B4-BE49-F238E27FC236}">
                <a16:creationId xmlns:a16="http://schemas.microsoft.com/office/drawing/2014/main" id="{743BE881-F5C5-3613-1528-D627424CA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7826" y="2339821"/>
            <a:ext cx="5813420" cy="26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664208" y="741406"/>
            <a:ext cx="362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Çok Parçalı Yapılarda Hasar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FC0A436-CEBD-0110-EEC2-54D2F1292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7" y="1302326"/>
            <a:ext cx="7047316" cy="356329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F7CB627-7DC5-25E2-0899-A133F5237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75" y="340094"/>
            <a:ext cx="3402848" cy="261963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A56346E-C5B4-75BA-A59C-260136C1D7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25" y="3058912"/>
            <a:ext cx="2032547" cy="361341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C349C84F-1A04-5D26-07CF-1C7DAF44B2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452" y="4865619"/>
            <a:ext cx="3298416" cy="1855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21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590779" y="741406"/>
            <a:ext cx="380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Akışkan Kaynaklı Problemler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1939249-E4C5-9A03-74D9-79D092F11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26" y="1696926"/>
            <a:ext cx="6660990" cy="358919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ECA97B6-3634-87ED-9352-A2A406CFE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728" y="741406"/>
            <a:ext cx="3601573" cy="3387831"/>
          </a:xfrm>
          <a:prstGeom prst="rect">
            <a:avLst/>
          </a:prstGeom>
        </p:spPr>
      </p:pic>
      <p:pic>
        <p:nvPicPr>
          <p:cNvPr id="12" name="Picture 2" descr="Cavitation in Condensate Pumps | TLV - A Steam Specialist Company (Middle  East)">
            <a:extLst>
              <a:ext uri="{FF2B5EF4-FFF2-40B4-BE49-F238E27FC236}">
                <a16:creationId xmlns:a16="http://schemas.microsoft.com/office/drawing/2014/main" id="{78A07120-9673-CAB5-49F3-05802E68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17" y="4629752"/>
            <a:ext cx="4965445" cy="18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10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483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Vibrasyon Analizinde Örüntü Tanıma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9" name="output ö1">
            <a:hlinkClick r:id="" action="ppaction://media"/>
            <a:extLst>
              <a:ext uri="{FF2B5EF4-FFF2-40B4-BE49-F238E27FC236}">
                <a16:creationId xmlns:a16="http://schemas.microsoft.com/office/drawing/2014/main" id="{A8540657-20B0-F008-59AE-F914814CF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3615" y="1392115"/>
            <a:ext cx="8743950" cy="49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741406"/>
            <a:ext cx="483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Vibrasyon Analizinde Örüntü Tanıma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output 8x">
            <a:hlinkClick r:id="" action="ppaction://media"/>
            <a:extLst>
              <a:ext uri="{FF2B5EF4-FFF2-40B4-BE49-F238E27FC236}">
                <a16:creationId xmlns:a16="http://schemas.microsoft.com/office/drawing/2014/main" id="{B8EECBD8-B621-A45D-05B6-0D82E39E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7850" y="1411125"/>
            <a:ext cx="8734425" cy="49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618777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Makinalar Neden Arızalanır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A4EB43E-9379-DDC6-A168-FB152E332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366" y="996511"/>
            <a:ext cx="8927592" cy="4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2090270" y="197159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Makinalar Neden Arızalanır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38DF30D-F73D-6437-38F9-C70015869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366" y="574569"/>
            <a:ext cx="7836408" cy="475333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56599FA-AAA8-EBAC-A809-37727505F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3165" y="5182946"/>
            <a:ext cx="4775316" cy="14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618777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Makinalar Neden Arızalanır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 descr="iç mekan, oturma, kedi, yerleştirme içeren bir resim&#10;&#10;Açıklama otomatik olarak oluşturuldu">
            <a:extLst>
              <a:ext uri="{FF2B5EF4-FFF2-40B4-BE49-F238E27FC236}">
                <a16:creationId xmlns:a16="http://schemas.microsoft.com/office/drawing/2014/main" id="{900AFFBA-BBA5-5E09-A857-508A4D75C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5" y="2681633"/>
            <a:ext cx="2485066" cy="1852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BFD36A2-A2CD-B6C8-C9BC-D7BB2E263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41" y="1340761"/>
            <a:ext cx="1446134" cy="119334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9FD57DD-9564-177A-AE9D-D4C358B39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741" y="1216515"/>
            <a:ext cx="8720125" cy="486371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E59DAB09-BB33-C39E-5481-0C845E6746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155964" y="2303169"/>
            <a:ext cx="2601266" cy="4627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455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900991" y="197159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Makinalar Neden Arızalanır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53D87498-C176-1056-63A8-8CCC9941F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1" y="1271384"/>
            <a:ext cx="7846557" cy="460022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602CEA7-77CB-C06D-FF90-C1046DF0D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120" y="1006706"/>
            <a:ext cx="2947904" cy="52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618777"/>
            <a:ext cx="280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Makinalar Neden Arızalanır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Picture 2" descr="E01">
            <a:extLst>
              <a:ext uri="{FF2B5EF4-FFF2-40B4-BE49-F238E27FC236}">
                <a16:creationId xmlns:a16="http://schemas.microsoft.com/office/drawing/2014/main" id="{055EC13E-A4F2-7C7A-A00B-74827B4FD0D5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"/>
          <a:stretch/>
        </p:blipFill>
        <p:spPr bwMode="auto">
          <a:xfrm>
            <a:off x="135490" y="1737360"/>
            <a:ext cx="6868813" cy="34649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20160711_100412">
            <a:hlinkClick r:id="" action="ppaction://media"/>
            <a:extLst>
              <a:ext uri="{FF2B5EF4-FFF2-40B4-BE49-F238E27FC236}">
                <a16:creationId xmlns:a16="http://schemas.microsoft.com/office/drawing/2014/main" id="{F273CD8B-661C-F616-513C-F074CE79B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781" y="3667555"/>
            <a:ext cx="4985728" cy="280447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7033020-A50C-8908-1A59-7A4755E75FA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117" y="3618478"/>
            <a:ext cx="2347055" cy="1364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ulman">
            <a:hlinkClick r:id="" action="ppaction://media"/>
            <a:extLst>
              <a:ext uri="{FF2B5EF4-FFF2-40B4-BE49-F238E27FC236}">
                <a16:creationId xmlns:a16="http://schemas.microsoft.com/office/drawing/2014/main" id="{F8193DFA-E1C3-0D51-9615-1A803A4B6D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23248" y="470263"/>
            <a:ext cx="3063129" cy="30886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961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 mute="1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A09AB69-5EBF-1528-2B31-1334AA232D1C}"/>
              </a:ext>
            </a:extLst>
          </p:cNvPr>
          <p:cNvSpPr txBox="1"/>
          <p:nvPr/>
        </p:nvSpPr>
        <p:spPr>
          <a:xfrm>
            <a:off x="1853366" y="327959"/>
            <a:ext cx="5061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/>
              <a:t>Vibrasyon Analizi ile Bulunan Makina Arızaları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graphicFrame>
        <p:nvGraphicFramePr>
          <p:cNvPr id="12" name="Diyagram 11">
            <a:extLst>
              <a:ext uri="{FF2B5EF4-FFF2-40B4-BE49-F238E27FC236}">
                <a16:creationId xmlns:a16="http://schemas.microsoft.com/office/drawing/2014/main" id="{B59FF7EB-C53B-0C02-2571-70FA633F2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622627"/>
              </p:ext>
            </p:extLst>
          </p:nvPr>
        </p:nvGraphicFramePr>
        <p:xfrm>
          <a:off x="-3358113" y="-363058"/>
          <a:ext cx="13348404" cy="722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Resim 12">
            <a:extLst>
              <a:ext uri="{FF2B5EF4-FFF2-40B4-BE49-F238E27FC236}">
                <a16:creationId xmlns:a16="http://schemas.microsoft.com/office/drawing/2014/main" id="{F804C161-3BE4-87E5-04B7-9760CF189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3687" y="3901736"/>
            <a:ext cx="6394794" cy="2628305"/>
          </a:xfrm>
          <a:prstGeom prst="rect">
            <a:avLst/>
          </a:prstGeom>
        </p:spPr>
      </p:pic>
      <p:pic>
        <p:nvPicPr>
          <p:cNvPr id="10" name="Resim 9" descr="metin içeren bir resim&#10;&#10;Açıklama otomatik olarak oluşturuldu">
            <a:extLst>
              <a:ext uri="{FF2B5EF4-FFF2-40B4-BE49-F238E27FC236}">
                <a16:creationId xmlns:a16="http://schemas.microsoft.com/office/drawing/2014/main" id="{8A27F210-0DDA-CCB7-9456-A5432EFC94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469" t="3485" r="16944" b="12383"/>
          <a:stretch/>
        </p:blipFill>
        <p:spPr>
          <a:xfrm>
            <a:off x="7769629" y="773395"/>
            <a:ext cx="2262909" cy="2947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10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E07AF53-ABBD-FE2A-8B69-88894699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80234"/>
            <a:ext cx="1664208" cy="7040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27C4511-099B-9120-DB8D-32F1F6743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9" y="628316"/>
            <a:ext cx="9216118" cy="58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5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119</Words>
  <Application>Microsoft Office PowerPoint</Application>
  <PresentationFormat>Geniş ekran</PresentationFormat>
  <Paragraphs>38</Paragraphs>
  <Slides>26</Slides>
  <Notes>1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YAVUZ TÜTÜNOĞLU</cp:lastModifiedBy>
  <cp:revision>9</cp:revision>
  <dcterms:created xsi:type="dcterms:W3CDTF">2023-03-08T14:19:06Z</dcterms:created>
  <dcterms:modified xsi:type="dcterms:W3CDTF">2023-05-03T08:59:43Z</dcterms:modified>
</cp:coreProperties>
</file>