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modernComment_112_DE3E29BE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9" r:id="rId5"/>
    <p:sldId id="257" r:id="rId6"/>
    <p:sldId id="258" r:id="rId7"/>
    <p:sldId id="260" r:id="rId8"/>
    <p:sldId id="261" r:id="rId9"/>
    <p:sldId id="62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56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6609DF-60E3-6814-35B9-06C48261B142}" name="Goker, Didem (Izmir)" initials="GD(" userId="S::Didem.Goker@sgs.com::74d00d17-cd31-4b21-bf20-309d83972f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5E46F-2A08-0994-6BA6-9B05B7E21747}" v="73" dt="2023-04-24T11:16:30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1" autoAdjust="0"/>
    <p:restoredTop sz="94694"/>
  </p:normalViewPr>
  <p:slideViewPr>
    <p:cSldViewPr snapToGrid="0">
      <p:cViewPr varScale="1">
        <p:scale>
          <a:sx n="108" d="100"/>
          <a:sy n="108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12_DE3E29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210AB7-4D49-40F6-BF1E-021F092C080B}" authorId="{6F6609DF-60E3-6814-35B9-06C48261B142}" created="2023-04-24T11:56:33.56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28615870" sldId="274"/>
      <ac:spMk id="2" creationId="{CB3DB428-7A08-4F63-B406-0880780A6A31}"/>
      <ac:txMk cp="6" len="33">
        <ac:context len="40" hash="3331221788"/>
      </ac:txMk>
    </ac:txMkLst>
    <p188:pos x="4252415" y="685753"/>
    <p188:txBody>
      <a:bodyPr/>
      <a:lstStyle/>
      <a:p>
        <a:r>
          <a:rPr lang="tr-TR"/>
          <a:t>"Akademi" kelimesini kulanamıyoruz. Onun yerine ilandaki gibi "Yağ Durum İzleme (OCM) Eğitimleri" diyebiliriz.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2.svg"/><Relationship Id="rId1" Type="http://schemas.openxmlformats.org/officeDocument/2006/relationships/image" Target="../media/image21.png"/><Relationship Id="rId6" Type="http://schemas.openxmlformats.org/officeDocument/2006/relationships/image" Target="../media/image16.svg"/><Relationship Id="rId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37.svg"/><Relationship Id="rId1" Type="http://schemas.openxmlformats.org/officeDocument/2006/relationships/image" Target="../media/image44.png"/><Relationship Id="rId6" Type="http://schemas.openxmlformats.org/officeDocument/2006/relationships/image" Target="../media/image41.svg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92B9A-D98C-4BBD-A020-80E66198882F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1E84E5-D02B-4EB4-9FD0-F2316ACF87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Connectivity &amp; Products </a:t>
          </a:r>
          <a:r>
            <a:rPr lang="en-US" dirty="0" err="1"/>
            <a:t>Ürünler</a:t>
          </a:r>
          <a:r>
            <a:rPr lang="en-US" dirty="0"/>
            <a:t> ve </a:t>
          </a:r>
          <a:r>
            <a:rPr lang="en-US" dirty="0" err="1"/>
            <a:t>Bağlantılı</a:t>
          </a:r>
          <a:r>
            <a:rPr lang="en-US" dirty="0"/>
            <a:t> </a:t>
          </a:r>
          <a:r>
            <a:rPr lang="en-US" dirty="0" err="1"/>
            <a:t>Hizmetler</a:t>
          </a:r>
          <a:endParaRPr lang="en-US" dirty="0"/>
        </a:p>
      </dgm:t>
    </dgm:pt>
    <dgm:pt modelId="{94C48A94-DD75-40EC-81A1-AE30DED365B3}" type="parTrans" cxnId="{CDAEC8D5-232F-41F0-B009-2DDF5D141666}">
      <dgm:prSet/>
      <dgm:spPr/>
      <dgm:t>
        <a:bodyPr/>
        <a:lstStyle/>
        <a:p>
          <a:endParaRPr lang="en-US"/>
        </a:p>
      </dgm:t>
    </dgm:pt>
    <dgm:pt modelId="{2A7F1A2F-00B0-4156-AFAE-6E105EED971C}" type="sibTrans" cxnId="{CDAEC8D5-232F-41F0-B009-2DDF5D14166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334BDD-0BA3-46B3-9EF4-DB32821FD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Health &amp; Nutrition </a:t>
          </a:r>
          <a:r>
            <a:rPr lang="en-US"/>
            <a:t>Sağlık ve Beslenme</a:t>
          </a:r>
        </a:p>
      </dgm:t>
    </dgm:pt>
    <dgm:pt modelId="{E633E727-3335-431B-8A7E-EA08B217326C}" type="parTrans" cxnId="{B37D0978-74C3-4A01-9189-ADA25B3D73DA}">
      <dgm:prSet/>
      <dgm:spPr/>
      <dgm:t>
        <a:bodyPr/>
        <a:lstStyle/>
        <a:p>
          <a:endParaRPr lang="en-US"/>
        </a:p>
      </dgm:t>
    </dgm:pt>
    <dgm:pt modelId="{C6C1ABD7-7CC0-4901-A3AA-9AC124FBE1EF}" type="sibTrans" cxnId="{B37D0978-74C3-4A01-9189-ADA25B3D73D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E2A54C3-8039-42EF-987B-8E2D434E31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Natural Resources </a:t>
          </a:r>
          <a:r>
            <a:rPr lang="en-US"/>
            <a:t>Doğal Kaynaklar </a:t>
          </a:r>
        </a:p>
      </dgm:t>
    </dgm:pt>
    <dgm:pt modelId="{56B6A6E8-6205-439D-8483-1331AD52B82F}" type="parTrans" cxnId="{1F5C40A6-0FB8-42BA-92EB-57D27B3C4C1F}">
      <dgm:prSet/>
      <dgm:spPr/>
      <dgm:t>
        <a:bodyPr/>
        <a:lstStyle/>
        <a:p>
          <a:endParaRPr lang="en-US"/>
        </a:p>
      </dgm:t>
    </dgm:pt>
    <dgm:pt modelId="{1B95887D-7328-43C9-A307-7432ED87B558}" type="sibTrans" cxnId="{1F5C40A6-0FB8-42BA-92EB-57D27B3C4C1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38F4FD-7DD0-47B4-9A70-5FE9645E9F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Industries &amp; Environment </a:t>
          </a:r>
          <a:r>
            <a:rPr lang="en-US"/>
            <a:t>Endüstri ve Çevre</a:t>
          </a:r>
        </a:p>
      </dgm:t>
    </dgm:pt>
    <dgm:pt modelId="{E2B85361-437C-4B44-948C-4123FD1BFE34}" type="parTrans" cxnId="{30373603-4C44-4372-8209-C91C0FE456F3}">
      <dgm:prSet/>
      <dgm:spPr/>
      <dgm:t>
        <a:bodyPr/>
        <a:lstStyle/>
        <a:p>
          <a:endParaRPr lang="en-US"/>
        </a:p>
      </dgm:t>
    </dgm:pt>
    <dgm:pt modelId="{BA4273CE-90D3-49B4-A3AA-3D39939E8C14}" type="sibTrans" cxnId="{30373603-4C44-4372-8209-C91C0FE456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7222A16-CB35-4A2F-8F1C-E13D38658A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Knowledge </a:t>
          </a:r>
          <a:r>
            <a:rPr lang="en-US"/>
            <a:t>Bilgi ve Denetim Hizmetleri</a:t>
          </a:r>
        </a:p>
      </dgm:t>
    </dgm:pt>
    <dgm:pt modelId="{5E0CEEC2-E3B6-47F4-BE0E-CE472A1D280B}" type="parTrans" cxnId="{12AB33B6-FFA5-4A2D-80DB-2D18033D3646}">
      <dgm:prSet/>
      <dgm:spPr/>
      <dgm:t>
        <a:bodyPr/>
        <a:lstStyle/>
        <a:p>
          <a:endParaRPr lang="en-US"/>
        </a:p>
      </dgm:t>
    </dgm:pt>
    <dgm:pt modelId="{9314F8E0-F0C1-4868-AD1F-E7AB7FF4E017}" type="sibTrans" cxnId="{12AB33B6-FFA5-4A2D-80DB-2D18033D3646}">
      <dgm:prSet/>
      <dgm:spPr/>
      <dgm:t>
        <a:bodyPr/>
        <a:lstStyle/>
        <a:p>
          <a:endParaRPr lang="en-US"/>
        </a:p>
      </dgm:t>
    </dgm:pt>
    <dgm:pt modelId="{AF221840-709F-4A87-872B-BF5B01A3054A}" type="pres">
      <dgm:prSet presAssocID="{C8A92B9A-D98C-4BBD-A020-80E66198882F}" presName="root" presStyleCnt="0">
        <dgm:presLayoutVars>
          <dgm:dir/>
          <dgm:resizeHandles val="exact"/>
        </dgm:presLayoutVars>
      </dgm:prSet>
      <dgm:spPr/>
    </dgm:pt>
    <dgm:pt modelId="{44D060E3-9D74-4828-9D55-8C324DE465A7}" type="pres">
      <dgm:prSet presAssocID="{C8A92B9A-D98C-4BBD-A020-80E66198882F}" presName="container" presStyleCnt="0">
        <dgm:presLayoutVars>
          <dgm:dir/>
          <dgm:resizeHandles val="exact"/>
        </dgm:presLayoutVars>
      </dgm:prSet>
      <dgm:spPr/>
    </dgm:pt>
    <dgm:pt modelId="{02F8BC8B-EF3A-4103-B901-663E8E17949F}" type="pres">
      <dgm:prSet presAssocID="{821E84E5-D02B-4EB4-9FD0-F2316ACF8739}" presName="compNode" presStyleCnt="0"/>
      <dgm:spPr/>
    </dgm:pt>
    <dgm:pt modelId="{768EF42C-77DB-4340-9D52-F221540E66AF}" type="pres">
      <dgm:prSet presAssocID="{821E84E5-D02B-4EB4-9FD0-F2316ACF8739}" presName="iconBgRect" presStyleLbl="bgShp" presStyleIdx="0" presStyleCnt="5"/>
      <dgm:spPr/>
    </dgm:pt>
    <dgm:pt modelId="{E539DC51-EFB7-46D4-A4BD-4294BCFFD13A}" type="pres">
      <dgm:prSet presAssocID="{821E84E5-D02B-4EB4-9FD0-F2316ACF873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45C604E8-5A55-4A5B-BDC4-C7B1F77D1EC4}" type="pres">
      <dgm:prSet presAssocID="{821E84E5-D02B-4EB4-9FD0-F2316ACF8739}" presName="spaceRect" presStyleCnt="0"/>
      <dgm:spPr/>
    </dgm:pt>
    <dgm:pt modelId="{132EC79F-CC12-40AC-872F-3A1A44477BFF}" type="pres">
      <dgm:prSet presAssocID="{821E84E5-D02B-4EB4-9FD0-F2316ACF8739}" presName="textRect" presStyleLbl="revTx" presStyleIdx="0" presStyleCnt="5">
        <dgm:presLayoutVars>
          <dgm:chMax val="1"/>
          <dgm:chPref val="1"/>
        </dgm:presLayoutVars>
      </dgm:prSet>
      <dgm:spPr/>
    </dgm:pt>
    <dgm:pt modelId="{B3AE237C-BC47-49F9-8551-972BAFB5F683}" type="pres">
      <dgm:prSet presAssocID="{2A7F1A2F-00B0-4156-AFAE-6E105EED971C}" presName="sibTrans" presStyleLbl="sibTrans2D1" presStyleIdx="0" presStyleCnt="0"/>
      <dgm:spPr/>
    </dgm:pt>
    <dgm:pt modelId="{BECF2688-12CF-4DF5-8CF8-9FC241647329}" type="pres">
      <dgm:prSet presAssocID="{65334BDD-0BA3-46B3-9EF4-DB32821FD373}" presName="compNode" presStyleCnt="0"/>
      <dgm:spPr/>
    </dgm:pt>
    <dgm:pt modelId="{D647CA23-8C2B-4390-83FA-CBC9586C6063}" type="pres">
      <dgm:prSet presAssocID="{65334BDD-0BA3-46B3-9EF4-DB32821FD373}" presName="iconBgRect" presStyleLbl="bgShp" presStyleIdx="1" presStyleCnt="5"/>
      <dgm:spPr/>
    </dgm:pt>
    <dgm:pt modelId="{8F020C51-5A46-470F-AC9D-B51A403472E1}" type="pres">
      <dgm:prSet presAssocID="{65334BDD-0BA3-46B3-9EF4-DB32821FD37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3BBCF714-B67B-46B2-B7D0-91D26C808957}" type="pres">
      <dgm:prSet presAssocID="{65334BDD-0BA3-46B3-9EF4-DB32821FD373}" presName="spaceRect" presStyleCnt="0"/>
      <dgm:spPr/>
    </dgm:pt>
    <dgm:pt modelId="{D149837E-826A-4E26-BB86-7FD8373848EE}" type="pres">
      <dgm:prSet presAssocID="{65334BDD-0BA3-46B3-9EF4-DB32821FD373}" presName="textRect" presStyleLbl="revTx" presStyleIdx="1" presStyleCnt="5">
        <dgm:presLayoutVars>
          <dgm:chMax val="1"/>
          <dgm:chPref val="1"/>
        </dgm:presLayoutVars>
      </dgm:prSet>
      <dgm:spPr/>
    </dgm:pt>
    <dgm:pt modelId="{495AAB75-2DB5-4EA3-A8EA-D0D4C56BAD9E}" type="pres">
      <dgm:prSet presAssocID="{C6C1ABD7-7CC0-4901-A3AA-9AC124FBE1EF}" presName="sibTrans" presStyleLbl="sibTrans2D1" presStyleIdx="0" presStyleCnt="0"/>
      <dgm:spPr/>
    </dgm:pt>
    <dgm:pt modelId="{BAEB82D4-61B0-4CA6-A862-5F634B0FB2E3}" type="pres">
      <dgm:prSet presAssocID="{CE2A54C3-8039-42EF-987B-8E2D434E31A3}" presName="compNode" presStyleCnt="0"/>
      <dgm:spPr/>
    </dgm:pt>
    <dgm:pt modelId="{2001B96E-9FA0-42EA-9A41-A33181188AAD}" type="pres">
      <dgm:prSet presAssocID="{CE2A54C3-8039-42EF-987B-8E2D434E31A3}" presName="iconBgRect" presStyleLbl="bgShp" presStyleIdx="2" presStyleCnt="5"/>
      <dgm:spPr/>
    </dgm:pt>
    <dgm:pt modelId="{24ADEA6A-BA14-461E-8F0B-96C4B225D097}" type="pres">
      <dgm:prSet presAssocID="{CE2A54C3-8039-42EF-987B-8E2D434E31A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6B195E8F-F56D-4308-81F7-369892632DBA}" type="pres">
      <dgm:prSet presAssocID="{CE2A54C3-8039-42EF-987B-8E2D434E31A3}" presName="spaceRect" presStyleCnt="0"/>
      <dgm:spPr/>
    </dgm:pt>
    <dgm:pt modelId="{84168F61-8F47-445A-B8FA-95104066904B}" type="pres">
      <dgm:prSet presAssocID="{CE2A54C3-8039-42EF-987B-8E2D434E31A3}" presName="textRect" presStyleLbl="revTx" presStyleIdx="2" presStyleCnt="5">
        <dgm:presLayoutVars>
          <dgm:chMax val="1"/>
          <dgm:chPref val="1"/>
        </dgm:presLayoutVars>
      </dgm:prSet>
      <dgm:spPr/>
    </dgm:pt>
    <dgm:pt modelId="{39D79903-CEDC-4CE3-BEAD-D370879D181C}" type="pres">
      <dgm:prSet presAssocID="{1B95887D-7328-43C9-A307-7432ED87B558}" presName="sibTrans" presStyleLbl="sibTrans2D1" presStyleIdx="0" presStyleCnt="0"/>
      <dgm:spPr/>
    </dgm:pt>
    <dgm:pt modelId="{90BAF4C4-E0AC-43B6-93D3-5CED0D90BCB3}" type="pres">
      <dgm:prSet presAssocID="{AE38F4FD-7DD0-47B4-9A70-5FE9645E9FAF}" presName="compNode" presStyleCnt="0"/>
      <dgm:spPr/>
    </dgm:pt>
    <dgm:pt modelId="{A40B0F5B-7F6F-4A7F-807E-3C17E50D8801}" type="pres">
      <dgm:prSet presAssocID="{AE38F4FD-7DD0-47B4-9A70-5FE9645E9FAF}" presName="iconBgRect" presStyleLbl="bgShp" presStyleIdx="3" presStyleCnt="5"/>
      <dgm:spPr/>
    </dgm:pt>
    <dgm:pt modelId="{BB493474-4D60-4644-8732-7F3B1CCCF0A9}" type="pres">
      <dgm:prSet presAssocID="{AE38F4FD-7DD0-47B4-9A70-5FE9645E9FA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25BFA230-0517-4505-887C-F5FAB2CCD70C}" type="pres">
      <dgm:prSet presAssocID="{AE38F4FD-7DD0-47B4-9A70-5FE9645E9FAF}" presName="spaceRect" presStyleCnt="0"/>
      <dgm:spPr/>
    </dgm:pt>
    <dgm:pt modelId="{3D331402-C20B-40E4-B2B2-E2465E111C98}" type="pres">
      <dgm:prSet presAssocID="{AE38F4FD-7DD0-47B4-9A70-5FE9645E9FAF}" presName="textRect" presStyleLbl="revTx" presStyleIdx="3" presStyleCnt="5">
        <dgm:presLayoutVars>
          <dgm:chMax val="1"/>
          <dgm:chPref val="1"/>
        </dgm:presLayoutVars>
      </dgm:prSet>
      <dgm:spPr/>
    </dgm:pt>
    <dgm:pt modelId="{CB44948F-80E6-4B9C-A55D-8857545F9DFF}" type="pres">
      <dgm:prSet presAssocID="{BA4273CE-90D3-49B4-A3AA-3D39939E8C14}" presName="sibTrans" presStyleLbl="sibTrans2D1" presStyleIdx="0" presStyleCnt="0"/>
      <dgm:spPr/>
    </dgm:pt>
    <dgm:pt modelId="{6331C81B-0A04-471D-BC5F-2E2CB8D1E89E}" type="pres">
      <dgm:prSet presAssocID="{37222A16-CB35-4A2F-8F1C-E13D38658A2D}" presName="compNode" presStyleCnt="0"/>
      <dgm:spPr/>
    </dgm:pt>
    <dgm:pt modelId="{FE9481E2-4126-4233-9D51-B3482A7523C8}" type="pres">
      <dgm:prSet presAssocID="{37222A16-CB35-4A2F-8F1C-E13D38658A2D}" presName="iconBgRect" presStyleLbl="bgShp" presStyleIdx="4" presStyleCnt="5"/>
      <dgm:spPr/>
    </dgm:pt>
    <dgm:pt modelId="{45EED71B-A88C-46EB-8D79-EB343A707527}" type="pres">
      <dgm:prSet presAssocID="{37222A16-CB35-4A2F-8F1C-E13D38658A2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B04E32D4-4A02-4CD7-AAFC-A980FAA13C06}" type="pres">
      <dgm:prSet presAssocID="{37222A16-CB35-4A2F-8F1C-E13D38658A2D}" presName="spaceRect" presStyleCnt="0"/>
      <dgm:spPr/>
    </dgm:pt>
    <dgm:pt modelId="{D07122EA-3A73-4DFB-8CF1-0EBD84A8B5E9}" type="pres">
      <dgm:prSet presAssocID="{37222A16-CB35-4A2F-8F1C-E13D38658A2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0373603-4C44-4372-8209-C91C0FE456F3}" srcId="{C8A92B9A-D98C-4BBD-A020-80E66198882F}" destId="{AE38F4FD-7DD0-47B4-9A70-5FE9645E9FAF}" srcOrd="3" destOrd="0" parTransId="{E2B85361-437C-4B44-948C-4123FD1BFE34}" sibTransId="{BA4273CE-90D3-49B4-A3AA-3D39939E8C14}"/>
    <dgm:cxn modelId="{FF4D8C03-FCB7-4C4C-9985-DF8D3FF5F161}" type="presOf" srcId="{821E84E5-D02B-4EB4-9FD0-F2316ACF8739}" destId="{132EC79F-CC12-40AC-872F-3A1A44477BFF}" srcOrd="0" destOrd="0" presId="urn:microsoft.com/office/officeart/2018/2/layout/IconCircleList"/>
    <dgm:cxn modelId="{25070118-CB93-455F-ABB1-BD1D0984F6A6}" type="presOf" srcId="{1B95887D-7328-43C9-A307-7432ED87B558}" destId="{39D79903-CEDC-4CE3-BEAD-D370879D181C}" srcOrd="0" destOrd="0" presId="urn:microsoft.com/office/officeart/2018/2/layout/IconCircleList"/>
    <dgm:cxn modelId="{BC24EE47-BC70-4421-94B2-CFD6EF92D00C}" type="presOf" srcId="{BA4273CE-90D3-49B4-A3AA-3D39939E8C14}" destId="{CB44948F-80E6-4B9C-A55D-8857545F9DFF}" srcOrd="0" destOrd="0" presId="urn:microsoft.com/office/officeart/2018/2/layout/IconCircleList"/>
    <dgm:cxn modelId="{6553A14B-AD4C-47C3-89D7-38336F30B287}" type="presOf" srcId="{C8A92B9A-D98C-4BBD-A020-80E66198882F}" destId="{AF221840-709F-4A87-872B-BF5B01A3054A}" srcOrd="0" destOrd="0" presId="urn:microsoft.com/office/officeart/2018/2/layout/IconCircleList"/>
    <dgm:cxn modelId="{5AC9A272-441A-4C1C-985C-09CE7FC8AB99}" type="presOf" srcId="{CE2A54C3-8039-42EF-987B-8E2D434E31A3}" destId="{84168F61-8F47-445A-B8FA-95104066904B}" srcOrd="0" destOrd="0" presId="urn:microsoft.com/office/officeart/2018/2/layout/IconCircleList"/>
    <dgm:cxn modelId="{10834053-366F-477F-AA7B-6371D0D97A52}" type="presOf" srcId="{37222A16-CB35-4A2F-8F1C-E13D38658A2D}" destId="{D07122EA-3A73-4DFB-8CF1-0EBD84A8B5E9}" srcOrd="0" destOrd="0" presId="urn:microsoft.com/office/officeart/2018/2/layout/IconCircleList"/>
    <dgm:cxn modelId="{B37D0978-74C3-4A01-9189-ADA25B3D73DA}" srcId="{C8A92B9A-D98C-4BBD-A020-80E66198882F}" destId="{65334BDD-0BA3-46B3-9EF4-DB32821FD373}" srcOrd="1" destOrd="0" parTransId="{E633E727-3335-431B-8A7E-EA08B217326C}" sibTransId="{C6C1ABD7-7CC0-4901-A3AA-9AC124FBE1EF}"/>
    <dgm:cxn modelId="{81649D8A-0833-4A97-8A47-D31F8D514AC0}" type="presOf" srcId="{2A7F1A2F-00B0-4156-AFAE-6E105EED971C}" destId="{B3AE237C-BC47-49F9-8551-972BAFB5F683}" srcOrd="0" destOrd="0" presId="urn:microsoft.com/office/officeart/2018/2/layout/IconCircleList"/>
    <dgm:cxn modelId="{1F5C40A6-0FB8-42BA-92EB-57D27B3C4C1F}" srcId="{C8A92B9A-D98C-4BBD-A020-80E66198882F}" destId="{CE2A54C3-8039-42EF-987B-8E2D434E31A3}" srcOrd="2" destOrd="0" parTransId="{56B6A6E8-6205-439D-8483-1331AD52B82F}" sibTransId="{1B95887D-7328-43C9-A307-7432ED87B558}"/>
    <dgm:cxn modelId="{12AB33B6-FFA5-4A2D-80DB-2D18033D3646}" srcId="{C8A92B9A-D98C-4BBD-A020-80E66198882F}" destId="{37222A16-CB35-4A2F-8F1C-E13D38658A2D}" srcOrd="4" destOrd="0" parTransId="{5E0CEEC2-E3B6-47F4-BE0E-CE472A1D280B}" sibTransId="{9314F8E0-F0C1-4868-AD1F-E7AB7FF4E017}"/>
    <dgm:cxn modelId="{CDAEC8D5-232F-41F0-B009-2DDF5D141666}" srcId="{C8A92B9A-D98C-4BBD-A020-80E66198882F}" destId="{821E84E5-D02B-4EB4-9FD0-F2316ACF8739}" srcOrd="0" destOrd="0" parTransId="{94C48A94-DD75-40EC-81A1-AE30DED365B3}" sibTransId="{2A7F1A2F-00B0-4156-AFAE-6E105EED971C}"/>
    <dgm:cxn modelId="{649BD5DC-C25B-4585-8C2D-BCFA83A49E5F}" type="presOf" srcId="{AE38F4FD-7DD0-47B4-9A70-5FE9645E9FAF}" destId="{3D331402-C20B-40E4-B2B2-E2465E111C98}" srcOrd="0" destOrd="0" presId="urn:microsoft.com/office/officeart/2018/2/layout/IconCircleList"/>
    <dgm:cxn modelId="{860F3CE9-37AB-43FF-BEB3-12FA69040195}" type="presOf" srcId="{C6C1ABD7-7CC0-4901-A3AA-9AC124FBE1EF}" destId="{495AAB75-2DB5-4EA3-A8EA-D0D4C56BAD9E}" srcOrd="0" destOrd="0" presId="urn:microsoft.com/office/officeart/2018/2/layout/IconCircleList"/>
    <dgm:cxn modelId="{9D8B6CF2-3130-4EB8-A15A-BBDCAC28EFBA}" type="presOf" srcId="{65334BDD-0BA3-46B3-9EF4-DB32821FD373}" destId="{D149837E-826A-4E26-BB86-7FD8373848EE}" srcOrd="0" destOrd="0" presId="urn:microsoft.com/office/officeart/2018/2/layout/IconCircleList"/>
    <dgm:cxn modelId="{6B654494-24DE-4D3E-852B-EACF166A6ED6}" type="presParOf" srcId="{AF221840-709F-4A87-872B-BF5B01A3054A}" destId="{44D060E3-9D74-4828-9D55-8C324DE465A7}" srcOrd="0" destOrd="0" presId="urn:microsoft.com/office/officeart/2018/2/layout/IconCircleList"/>
    <dgm:cxn modelId="{5E981AF0-3E78-4BA7-A7F0-0EC2C31FD354}" type="presParOf" srcId="{44D060E3-9D74-4828-9D55-8C324DE465A7}" destId="{02F8BC8B-EF3A-4103-B901-663E8E17949F}" srcOrd="0" destOrd="0" presId="urn:microsoft.com/office/officeart/2018/2/layout/IconCircleList"/>
    <dgm:cxn modelId="{1E113259-9522-44BD-827B-BD4349B6D31A}" type="presParOf" srcId="{02F8BC8B-EF3A-4103-B901-663E8E17949F}" destId="{768EF42C-77DB-4340-9D52-F221540E66AF}" srcOrd="0" destOrd="0" presId="urn:microsoft.com/office/officeart/2018/2/layout/IconCircleList"/>
    <dgm:cxn modelId="{E9C9F5FC-3DDB-4921-B06A-777AA0B087BD}" type="presParOf" srcId="{02F8BC8B-EF3A-4103-B901-663E8E17949F}" destId="{E539DC51-EFB7-46D4-A4BD-4294BCFFD13A}" srcOrd="1" destOrd="0" presId="urn:microsoft.com/office/officeart/2018/2/layout/IconCircleList"/>
    <dgm:cxn modelId="{0558885D-54C1-493F-A0DA-FA2DF6612CF3}" type="presParOf" srcId="{02F8BC8B-EF3A-4103-B901-663E8E17949F}" destId="{45C604E8-5A55-4A5B-BDC4-C7B1F77D1EC4}" srcOrd="2" destOrd="0" presId="urn:microsoft.com/office/officeart/2018/2/layout/IconCircleList"/>
    <dgm:cxn modelId="{2A90BC2C-75CD-4A5E-B1FD-2A0F919EF4D1}" type="presParOf" srcId="{02F8BC8B-EF3A-4103-B901-663E8E17949F}" destId="{132EC79F-CC12-40AC-872F-3A1A44477BFF}" srcOrd="3" destOrd="0" presId="urn:microsoft.com/office/officeart/2018/2/layout/IconCircleList"/>
    <dgm:cxn modelId="{62A4D2E0-B79A-4420-B201-7BCD9AD7F620}" type="presParOf" srcId="{44D060E3-9D74-4828-9D55-8C324DE465A7}" destId="{B3AE237C-BC47-49F9-8551-972BAFB5F683}" srcOrd="1" destOrd="0" presId="urn:microsoft.com/office/officeart/2018/2/layout/IconCircleList"/>
    <dgm:cxn modelId="{3D58027F-4015-4477-A857-21875257C876}" type="presParOf" srcId="{44D060E3-9D74-4828-9D55-8C324DE465A7}" destId="{BECF2688-12CF-4DF5-8CF8-9FC241647329}" srcOrd="2" destOrd="0" presId="urn:microsoft.com/office/officeart/2018/2/layout/IconCircleList"/>
    <dgm:cxn modelId="{FEDEDE53-D323-4710-8D55-EDFC8C65C2B7}" type="presParOf" srcId="{BECF2688-12CF-4DF5-8CF8-9FC241647329}" destId="{D647CA23-8C2B-4390-83FA-CBC9586C6063}" srcOrd="0" destOrd="0" presId="urn:microsoft.com/office/officeart/2018/2/layout/IconCircleList"/>
    <dgm:cxn modelId="{1DB1E9CF-D187-4221-B410-D4E225043C11}" type="presParOf" srcId="{BECF2688-12CF-4DF5-8CF8-9FC241647329}" destId="{8F020C51-5A46-470F-AC9D-B51A403472E1}" srcOrd="1" destOrd="0" presId="urn:microsoft.com/office/officeart/2018/2/layout/IconCircleList"/>
    <dgm:cxn modelId="{A64816EA-3D07-4C9D-8DEB-171A0E7C3451}" type="presParOf" srcId="{BECF2688-12CF-4DF5-8CF8-9FC241647329}" destId="{3BBCF714-B67B-46B2-B7D0-91D26C808957}" srcOrd="2" destOrd="0" presId="urn:microsoft.com/office/officeart/2018/2/layout/IconCircleList"/>
    <dgm:cxn modelId="{8E5511AA-4CE9-47B6-BD08-1D5B52C7C3A7}" type="presParOf" srcId="{BECF2688-12CF-4DF5-8CF8-9FC241647329}" destId="{D149837E-826A-4E26-BB86-7FD8373848EE}" srcOrd="3" destOrd="0" presId="urn:microsoft.com/office/officeart/2018/2/layout/IconCircleList"/>
    <dgm:cxn modelId="{745C10A5-E5FF-4DA9-8F60-6E2B79B7E07C}" type="presParOf" srcId="{44D060E3-9D74-4828-9D55-8C324DE465A7}" destId="{495AAB75-2DB5-4EA3-A8EA-D0D4C56BAD9E}" srcOrd="3" destOrd="0" presId="urn:microsoft.com/office/officeart/2018/2/layout/IconCircleList"/>
    <dgm:cxn modelId="{486DBD1D-AE8C-4791-B324-3A548FBF27E7}" type="presParOf" srcId="{44D060E3-9D74-4828-9D55-8C324DE465A7}" destId="{BAEB82D4-61B0-4CA6-A862-5F634B0FB2E3}" srcOrd="4" destOrd="0" presId="urn:microsoft.com/office/officeart/2018/2/layout/IconCircleList"/>
    <dgm:cxn modelId="{9D9AC0C9-24FA-4CB3-B4F4-8FB902AA56CB}" type="presParOf" srcId="{BAEB82D4-61B0-4CA6-A862-5F634B0FB2E3}" destId="{2001B96E-9FA0-42EA-9A41-A33181188AAD}" srcOrd="0" destOrd="0" presId="urn:microsoft.com/office/officeart/2018/2/layout/IconCircleList"/>
    <dgm:cxn modelId="{09C9A8EE-2CD4-45AA-9837-14B0175F160E}" type="presParOf" srcId="{BAEB82D4-61B0-4CA6-A862-5F634B0FB2E3}" destId="{24ADEA6A-BA14-461E-8F0B-96C4B225D097}" srcOrd="1" destOrd="0" presId="urn:microsoft.com/office/officeart/2018/2/layout/IconCircleList"/>
    <dgm:cxn modelId="{1CF3A7E0-548F-4892-A687-ED68F9B39A51}" type="presParOf" srcId="{BAEB82D4-61B0-4CA6-A862-5F634B0FB2E3}" destId="{6B195E8F-F56D-4308-81F7-369892632DBA}" srcOrd="2" destOrd="0" presId="urn:microsoft.com/office/officeart/2018/2/layout/IconCircleList"/>
    <dgm:cxn modelId="{EAD6EC5E-1D82-4CB5-826F-954AC261C43A}" type="presParOf" srcId="{BAEB82D4-61B0-4CA6-A862-5F634B0FB2E3}" destId="{84168F61-8F47-445A-B8FA-95104066904B}" srcOrd="3" destOrd="0" presId="urn:microsoft.com/office/officeart/2018/2/layout/IconCircleList"/>
    <dgm:cxn modelId="{571BFFFC-0792-4734-B55E-7AB1817FDB8B}" type="presParOf" srcId="{44D060E3-9D74-4828-9D55-8C324DE465A7}" destId="{39D79903-CEDC-4CE3-BEAD-D370879D181C}" srcOrd="5" destOrd="0" presId="urn:microsoft.com/office/officeart/2018/2/layout/IconCircleList"/>
    <dgm:cxn modelId="{856D5612-0D6C-4E1D-8F13-08C4E07BAB05}" type="presParOf" srcId="{44D060E3-9D74-4828-9D55-8C324DE465A7}" destId="{90BAF4C4-E0AC-43B6-93D3-5CED0D90BCB3}" srcOrd="6" destOrd="0" presId="urn:microsoft.com/office/officeart/2018/2/layout/IconCircleList"/>
    <dgm:cxn modelId="{16D86FCD-4586-40FA-94EC-884AA022E3DF}" type="presParOf" srcId="{90BAF4C4-E0AC-43B6-93D3-5CED0D90BCB3}" destId="{A40B0F5B-7F6F-4A7F-807E-3C17E50D8801}" srcOrd="0" destOrd="0" presId="urn:microsoft.com/office/officeart/2018/2/layout/IconCircleList"/>
    <dgm:cxn modelId="{6F7D0EDF-EE6A-4A80-AC58-F260CEEBFC4C}" type="presParOf" srcId="{90BAF4C4-E0AC-43B6-93D3-5CED0D90BCB3}" destId="{BB493474-4D60-4644-8732-7F3B1CCCF0A9}" srcOrd="1" destOrd="0" presId="urn:microsoft.com/office/officeart/2018/2/layout/IconCircleList"/>
    <dgm:cxn modelId="{22E5A00C-7112-40BB-ADB2-E22F1DC3F93F}" type="presParOf" srcId="{90BAF4C4-E0AC-43B6-93D3-5CED0D90BCB3}" destId="{25BFA230-0517-4505-887C-F5FAB2CCD70C}" srcOrd="2" destOrd="0" presId="urn:microsoft.com/office/officeart/2018/2/layout/IconCircleList"/>
    <dgm:cxn modelId="{DBCB54F3-B3B4-47BE-959C-99449A1EB1D7}" type="presParOf" srcId="{90BAF4C4-E0AC-43B6-93D3-5CED0D90BCB3}" destId="{3D331402-C20B-40E4-B2B2-E2465E111C98}" srcOrd="3" destOrd="0" presId="urn:microsoft.com/office/officeart/2018/2/layout/IconCircleList"/>
    <dgm:cxn modelId="{8B6639C8-DCC2-4B4F-A5BC-D610165F1C31}" type="presParOf" srcId="{44D060E3-9D74-4828-9D55-8C324DE465A7}" destId="{CB44948F-80E6-4B9C-A55D-8857545F9DFF}" srcOrd="7" destOrd="0" presId="urn:microsoft.com/office/officeart/2018/2/layout/IconCircleList"/>
    <dgm:cxn modelId="{9E7ADDB7-C1BE-4EF7-B3AB-8698729F4E19}" type="presParOf" srcId="{44D060E3-9D74-4828-9D55-8C324DE465A7}" destId="{6331C81B-0A04-471D-BC5F-2E2CB8D1E89E}" srcOrd="8" destOrd="0" presId="urn:microsoft.com/office/officeart/2018/2/layout/IconCircleList"/>
    <dgm:cxn modelId="{188A6115-8933-430E-9347-BA2D79B5534D}" type="presParOf" srcId="{6331C81B-0A04-471D-BC5F-2E2CB8D1E89E}" destId="{FE9481E2-4126-4233-9D51-B3482A7523C8}" srcOrd="0" destOrd="0" presId="urn:microsoft.com/office/officeart/2018/2/layout/IconCircleList"/>
    <dgm:cxn modelId="{6C16752E-0BD3-4AB4-8E12-23E170766D6D}" type="presParOf" srcId="{6331C81B-0A04-471D-BC5F-2E2CB8D1E89E}" destId="{45EED71B-A88C-46EB-8D79-EB343A707527}" srcOrd="1" destOrd="0" presId="urn:microsoft.com/office/officeart/2018/2/layout/IconCircleList"/>
    <dgm:cxn modelId="{B99B102A-F93C-48B6-B3BF-1A52696CE8F6}" type="presParOf" srcId="{6331C81B-0A04-471D-BC5F-2E2CB8D1E89E}" destId="{B04E32D4-4A02-4CD7-AAFC-A980FAA13C06}" srcOrd="2" destOrd="0" presId="urn:microsoft.com/office/officeart/2018/2/layout/IconCircleList"/>
    <dgm:cxn modelId="{4220D011-8003-442F-A9D9-B2CD719709E3}" type="presParOf" srcId="{6331C81B-0A04-471D-BC5F-2E2CB8D1E89E}" destId="{D07122EA-3A73-4DFB-8CF1-0EBD84A8B5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2F8482-37C0-41F9-B5A1-C82EE4850DC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CA5BD0-3B35-487D-AE26-9747C62B368C}">
      <dgm:prSet/>
      <dgm:spPr/>
      <dgm:t>
        <a:bodyPr/>
        <a:lstStyle/>
        <a:p>
          <a:r>
            <a:rPr lang="tr-TR" dirty="0"/>
            <a:t>Yağın kalan ömrü analiz edilir ve neticesinde erken yağ değişim periyotları engellenir, yağın optimum süre kullanımı sağlanır.</a:t>
          </a:r>
          <a:endParaRPr lang="en-US" dirty="0"/>
        </a:p>
      </dgm:t>
    </dgm:pt>
    <dgm:pt modelId="{FF01B487-3BEC-48A8-AEA6-11B6A98409B1}" type="parTrans" cxnId="{0C4F9104-200A-4773-9D05-67049D472647}">
      <dgm:prSet/>
      <dgm:spPr/>
      <dgm:t>
        <a:bodyPr/>
        <a:lstStyle/>
        <a:p>
          <a:endParaRPr lang="en-US"/>
        </a:p>
      </dgm:t>
    </dgm:pt>
    <dgm:pt modelId="{07BA183F-72E1-49D1-BA38-0A36588ADB37}" type="sibTrans" cxnId="{0C4F9104-200A-4773-9D05-67049D472647}">
      <dgm:prSet/>
      <dgm:spPr/>
      <dgm:t>
        <a:bodyPr/>
        <a:lstStyle/>
        <a:p>
          <a:endParaRPr lang="en-US"/>
        </a:p>
      </dgm:t>
    </dgm:pt>
    <dgm:pt modelId="{7B78B98D-D898-477B-94B9-650690406230}">
      <dgm:prSet/>
      <dgm:spPr/>
      <dgm:t>
        <a:bodyPr/>
        <a:lstStyle/>
        <a:p>
          <a:r>
            <a:rPr lang="tr-TR" dirty="0"/>
            <a:t>Yanlış yağ eklemeleri tespit edilerek, uygun aksiyon planları ile  oluşabilecek problemlerin erken önlem alınmasında rol oynar.</a:t>
          </a:r>
          <a:endParaRPr lang="en-US" dirty="0"/>
        </a:p>
      </dgm:t>
    </dgm:pt>
    <dgm:pt modelId="{86625285-5689-4C89-89A4-3554A9E76897}" type="parTrans" cxnId="{3AD37819-9C5E-47C4-AAE5-A5AD0F77F56C}">
      <dgm:prSet/>
      <dgm:spPr/>
      <dgm:t>
        <a:bodyPr/>
        <a:lstStyle/>
        <a:p>
          <a:endParaRPr lang="en-US"/>
        </a:p>
      </dgm:t>
    </dgm:pt>
    <dgm:pt modelId="{DB39ABDE-D5F1-40AD-9C67-7CB27FAD816F}" type="sibTrans" cxnId="{3AD37819-9C5E-47C4-AAE5-A5AD0F77F56C}">
      <dgm:prSet/>
      <dgm:spPr/>
      <dgm:t>
        <a:bodyPr/>
        <a:lstStyle/>
        <a:p>
          <a:endParaRPr lang="en-US"/>
        </a:p>
      </dgm:t>
    </dgm:pt>
    <dgm:pt modelId="{93CB5AC7-BAF0-4B7E-89A6-6A645153F35D}">
      <dgm:prSet/>
      <dgm:spPr/>
      <dgm:t>
        <a:bodyPr/>
        <a:lstStyle/>
        <a:p>
          <a:r>
            <a:rPr lang="tr-TR" dirty="0"/>
            <a:t>Aşınma ve kontaminasyon değerleri yakından takip edilir. Ekipman ömürlerinin uzatılmasında aktif rol oynar.</a:t>
          </a:r>
          <a:endParaRPr lang="en-US" dirty="0"/>
        </a:p>
      </dgm:t>
    </dgm:pt>
    <dgm:pt modelId="{5F92BCBF-6F34-4E1F-A6B7-F34D38DB36EA}" type="parTrans" cxnId="{9E3B3393-2DAF-42BC-994E-A808C4316B1B}">
      <dgm:prSet/>
      <dgm:spPr/>
      <dgm:t>
        <a:bodyPr/>
        <a:lstStyle/>
        <a:p>
          <a:endParaRPr lang="en-US"/>
        </a:p>
      </dgm:t>
    </dgm:pt>
    <dgm:pt modelId="{7F13D2DA-D4AB-42EB-B78A-394AB8EF81DA}" type="sibTrans" cxnId="{9E3B3393-2DAF-42BC-994E-A808C4316B1B}">
      <dgm:prSet/>
      <dgm:spPr/>
      <dgm:t>
        <a:bodyPr/>
        <a:lstStyle/>
        <a:p>
          <a:endParaRPr lang="en-US"/>
        </a:p>
      </dgm:t>
    </dgm:pt>
    <dgm:pt modelId="{1B542B21-C336-44EA-AB65-29D2AC66BEBD}">
      <dgm:prSet/>
      <dgm:spPr/>
      <dgm:t>
        <a:bodyPr/>
        <a:lstStyle/>
        <a:p>
          <a:r>
            <a:rPr lang="tr-TR" dirty="0"/>
            <a:t>Bakım işlemleri, işçilik, ekipman maliyeti, zaman kaybı vb. maddi/manevi kayıpları minimize ederek operasyon devamlılığı sağlanır. Analiz sonuçlarına göre alınacak olan bakım aksiyonlarında kaos ve kargaşanın yaşanması engellenir.</a:t>
          </a:r>
          <a:endParaRPr lang="en-US" dirty="0"/>
        </a:p>
      </dgm:t>
    </dgm:pt>
    <dgm:pt modelId="{D90D691E-1187-4B5A-9CBA-CE16E437CC4F}" type="parTrans" cxnId="{7F90E837-351E-467B-AA37-591C02FD4652}">
      <dgm:prSet/>
      <dgm:spPr/>
      <dgm:t>
        <a:bodyPr/>
        <a:lstStyle/>
        <a:p>
          <a:endParaRPr lang="en-US"/>
        </a:p>
      </dgm:t>
    </dgm:pt>
    <dgm:pt modelId="{7E525A35-59B1-4D1A-A9F7-01DE8636EC77}" type="sibTrans" cxnId="{7F90E837-351E-467B-AA37-591C02FD4652}">
      <dgm:prSet/>
      <dgm:spPr/>
      <dgm:t>
        <a:bodyPr/>
        <a:lstStyle/>
        <a:p>
          <a:endParaRPr lang="en-US"/>
        </a:p>
      </dgm:t>
    </dgm:pt>
    <dgm:pt modelId="{95953AC7-2F49-49AF-970D-793355541FDC}" type="pres">
      <dgm:prSet presAssocID="{652F8482-37C0-41F9-B5A1-C82EE4850DC8}" presName="vert0" presStyleCnt="0">
        <dgm:presLayoutVars>
          <dgm:dir/>
          <dgm:animOne val="branch"/>
          <dgm:animLvl val="lvl"/>
        </dgm:presLayoutVars>
      </dgm:prSet>
      <dgm:spPr/>
    </dgm:pt>
    <dgm:pt modelId="{1061B1A8-7FFB-4C8E-8231-7C5E2D24CB3C}" type="pres">
      <dgm:prSet presAssocID="{44CA5BD0-3B35-487D-AE26-9747C62B368C}" presName="thickLine" presStyleLbl="alignNode1" presStyleIdx="0" presStyleCnt="4"/>
      <dgm:spPr/>
    </dgm:pt>
    <dgm:pt modelId="{7B7EA8A5-4E0E-422D-B64D-46EE3B6960E5}" type="pres">
      <dgm:prSet presAssocID="{44CA5BD0-3B35-487D-AE26-9747C62B368C}" presName="horz1" presStyleCnt="0"/>
      <dgm:spPr/>
    </dgm:pt>
    <dgm:pt modelId="{E837D785-971B-4686-919C-3A4B9C2B5357}" type="pres">
      <dgm:prSet presAssocID="{44CA5BD0-3B35-487D-AE26-9747C62B368C}" presName="tx1" presStyleLbl="revTx" presStyleIdx="0" presStyleCnt="4"/>
      <dgm:spPr/>
    </dgm:pt>
    <dgm:pt modelId="{5C34D779-F8D5-41DB-8FDE-8A03BCFF9979}" type="pres">
      <dgm:prSet presAssocID="{44CA5BD0-3B35-487D-AE26-9747C62B368C}" presName="vert1" presStyleCnt="0"/>
      <dgm:spPr/>
    </dgm:pt>
    <dgm:pt modelId="{5F8D46B3-B1DD-4FCC-8A78-079047D0DF51}" type="pres">
      <dgm:prSet presAssocID="{7B78B98D-D898-477B-94B9-650690406230}" presName="thickLine" presStyleLbl="alignNode1" presStyleIdx="1" presStyleCnt="4"/>
      <dgm:spPr/>
    </dgm:pt>
    <dgm:pt modelId="{311EE6FB-0816-41A2-A8FB-07005069D514}" type="pres">
      <dgm:prSet presAssocID="{7B78B98D-D898-477B-94B9-650690406230}" presName="horz1" presStyleCnt="0"/>
      <dgm:spPr/>
    </dgm:pt>
    <dgm:pt modelId="{AAED09E6-FD40-43A3-907E-2EAB4E2B06E9}" type="pres">
      <dgm:prSet presAssocID="{7B78B98D-D898-477B-94B9-650690406230}" presName="tx1" presStyleLbl="revTx" presStyleIdx="1" presStyleCnt="4"/>
      <dgm:spPr/>
    </dgm:pt>
    <dgm:pt modelId="{3D337914-7871-42FE-A5FB-A56C58D76DA7}" type="pres">
      <dgm:prSet presAssocID="{7B78B98D-D898-477B-94B9-650690406230}" presName="vert1" presStyleCnt="0"/>
      <dgm:spPr/>
    </dgm:pt>
    <dgm:pt modelId="{E3924F15-1E89-4893-A0D6-0C8CD971FCAD}" type="pres">
      <dgm:prSet presAssocID="{93CB5AC7-BAF0-4B7E-89A6-6A645153F35D}" presName="thickLine" presStyleLbl="alignNode1" presStyleIdx="2" presStyleCnt="4"/>
      <dgm:spPr/>
    </dgm:pt>
    <dgm:pt modelId="{9BB6D0C2-E993-4067-8406-E364289867FD}" type="pres">
      <dgm:prSet presAssocID="{93CB5AC7-BAF0-4B7E-89A6-6A645153F35D}" presName="horz1" presStyleCnt="0"/>
      <dgm:spPr/>
    </dgm:pt>
    <dgm:pt modelId="{3B292592-CE19-40A3-BE88-3B97A25C152B}" type="pres">
      <dgm:prSet presAssocID="{93CB5AC7-BAF0-4B7E-89A6-6A645153F35D}" presName="tx1" presStyleLbl="revTx" presStyleIdx="2" presStyleCnt="4"/>
      <dgm:spPr/>
    </dgm:pt>
    <dgm:pt modelId="{4E76D998-4165-4566-8E19-04D51EE1DF84}" type="pres">
      <dgm:prSet presAssocID="{93CB5AC7-BAF0-4B7E-89A6-6A645153F35D}" presName="vert1" presStyleCnt="0"/>
      <dgm:spPr/>
    </dgm:pt>
    <dgm:pt modelId="{DD674331-AA46-4B64-9557-FAB8D9085DC0}" type="pres">
      <dgm:prSet presAssocID="{1B542B21-C336-44EA-AB65-29D2AC66BEBD}" presName="thickLine" presStyleLbl="alignNode1" presStyleIdx="3" presStyleCnt="4"/>
      <dgm:spPr/>
    </dgm:pt>
    <dgm:pt modelId="{D13CBE58-56F3-4270-BD37-2A582FC1366B}" type="pres">
      <dgm:prSet presAssocID="{1B542B21-C336-44EA-AB65-29D2AC66BEBD}" presName="horz1" presStyleCnt="0"/>
      <dgm:spPr/>
    </dgm:pt>
    <dgm:pt modelId="{28C861A2-7C23-4BE9-8CCF-0D5CA4B5B2B0}" type="pres">
      <dgm:prSet presAssocID="{1B542B21-C336-44EA-AB65-29D2AC66BEBD}" presName="tx1" presStyleLbl="revTx" presStyleIdx="3" presStyleCnt="4"/>
      <dgm:spPr/>
    </dgm:pt>
    <dgm:pt modelId="{28F962D3-A188-49AD-9C77-9AA0ACC07991}" type="pres">
      <dgm:prSet presAssocID="{1B542B21-C336-44EA-AB65-29D2AC66BEBD}" presName="vert1" presStyleCnt="0"/>
      <dgm:spPr/>
    </dgm:pt>
  </dgm:ptLst>
  <dgm:cxnLst>
    <dgm:cxn modelId="{0C4F9104-200A-4773-9D05-67049D472647}" srcId="{652F8482-37C0-41F9-B5A1-C82EE4850DC8}" destId="{44CA5BD0-3B35-487D-AE26-9747C62B368C}" srcOrd="0" destOrd="0" parTransId="{FF01B487-3BEC-48A8-AEA6-11B6A98409B1}" sibTransId="{07BA183F-72E1-49D1-BA38-0A36588ADB37}"/>
    <dgm:cxn modelId="{3AD37819-9C5E-47C4-AAE5-A5AD0F77F56C}" srcId="{652F8482-37C0-41F9-B5A1-C82EE4850DC8}" destId="{7B78B98D-D898-477B-94B9-650690406230}" srcOrd="1" destOrd="0" parTransId="{86625285-5689-4C89-89A4-3554A9E76897}" sibTransId="{DB39ABDE-D5F1-40AD-9C67-7CB27FAD816F}"/>
    <dgm:cxn modelId="{B40C0831-C8CD-45F7-93A8-91ECBFFF3B34}" type="presOf" srcId="{652F8482-37C0-41F9-B5A1-C82EE4850DC8}" destId="{95953AC7-2F49-49AF-970D-793355541FDC}" srcOrd="0" destOrd="0" presId="urn:microsoft.com/office/officeart/2008/layout/LinedList"/>
    <dgm:cxn modelId="{7F90E837-351E-467B-AA37-591C02FD4652}" srcId="{652F8482-37C0-41F9-B5A1-C82EE4850DC8}" destId="{1B542B21-C336-44EA-AB65-29D2AC66BEBD}" srcOrd="3" destOrd="0" parTransId="{D90D691E-1187-4B5A-9CBA-CE16E437CC4F}" sibTransId="{7E525A35-59B1-4D1A-A9F7-01DE8636EC77}"/>
    <dgm:cxn modelId="{57583A44-6164-4DA5-AD56-513126640903}" type="presOf" srcId="{93CB5AC7-BAF0-4B7E-89A6-6A645153F35D}" destId="{3B292592-CE19-40A3-BE88-3B97A25C152B}" srcOrd="0" destOrd="0" presId="urn:microsoft.com/office/officeart/2008/layout/LinedList"/>
    <dgm:cxn modelId="{683B2969-0EF2-4CA2-8948-FEA7DAD97A63}" type="presOf" srcId="{1B542B21-C336-44EA-AB65-29D2AC66BEBD}" destId="{28C861A2-7C23-4BE9-8CCF-0D5CA4B5B2B0}" srcOrd="0" destOrd="0" presId="urn:microsoft.com/office/officeart/2008/layout/LinedList"/>
    <dgm:cxn modelId="{95B8277F-DCF0-4809-8AAC-C73D8CB1F573}" type="presOf" srcId="{44CA5BD0-3B35-487D-AE26-9747C62B368C}" destId="{E837D785-971B-4686-919C-3A4B9C2B5357}" srcOrd="0" destOrd="0" presId="urn:microsoft.com/office/officeart/2008/layout/LinedList"/>
    <dgm:cxn modelId="{F9E3DF80-9E19-4763-A346-693304FDCE17}" type="presOf" srcId="{7B78B98D-D898-477B-94B9-650690406230}" destId="{AAED09E6-FD40-43A3-907E-2EAB4E2B06E9}" srcOrd="0" destOrd="0" presId="urn:microsoft.com/office/officeart/2008/layout/LinedList"/>
    <dgm:cxn modelId="{9E3B3393-2DAF-42BC-994E-A808C4316B1B}" srcId="{652F8482-37C0-41F9-B5A1-C82EE4850DC8}" destId="{93CB5AC7-BAF0-4B7E-89A6-6A645153F35D}" srcOrd="2" destOrd="0" parTransId="{5F92BCBF-6F34-4E1F-A6B7-F34D38DB36EA}" sibTransId="{7F13D2DA-D4AB-42EB-B78A-394AB8EF81DA}"/>
    <dgm:cxn modelId="{66B27DB2-CB81-4AD1-A6D2-0F3E03F236AC}" type="presParOf" srcId="{95953AC7-2F49-49AF-970D-793355541FDC}" destId="{1061B1A8-7FFB-4C8E-8231-7C5E2D24CB3C}" srcOrd="0" destOrd="0" presId="urn:microsoft.com/office/officeart/2008/layout/LinedList"/>
    <dgm:cxn modelId="{9831E9C9-328E-423D-82FB-04E8CC20D7E0}" type="presParOf" srcId="{95953AC7-2F49-49AF-970D-793355541FDC}" destId="{7B7EA8A5-4E0E-422D-B64D-46EE3B6960E5}" srcOrd="1" destOrd="0" presId="urn:microsoft.com/office/officeart/2008/layout/LinedList"/>
    <dgm:cxn modelId="{4D560615-17BB-4A5C-BE99-44F10B3699A2}" type="presParOf" srcId="{7B7EA8A5-4E0E-422D-B64D-46EE3B6960E5}" destId="{E837D785-971B-4686-919C-3A4B9C2B5357}" srcOrd="0" destOrd="0" presId="urn:microsoft.com/office/officeart/2008/layout/LinedList"/>
    <dgm:cxn modelId="{EE704480-C2B4-443D-89F4-070813AEDB50}" type="presParOf" srcId="{7B7EA8A5-4E0E-422D-B64D-46EE3B6960E5}" destId="{5C34D779-F8D5-41DB-8FDE-8A03BCFF9979}" srcOrd="1" destOrd="0" presId="urn:microsoft.com/office/officeart/2008/layout/LinedList"/>
    <dgm:cxn modelId="{FEDBF027-C74C-4003-A6AC-AED42622D278}" type="presParOf" srcId="{95953AC7-2F49-49AF-970D-793355541FDC}" destId="{5F8D46B3-B1DD-4FCC-8A78-079047D0DF51}" srcOrd="2" destOrd="0" presId="urn:microsoft.com/office/officeart/2008/layout/LinedList"/>
    <dgm:cxn modelId="{FD73CC68-1F6B-4B33-8FE3-12B8CFD93975}" type="presParOf" srcId="{95953AC7-2F49-49AF-970D-793355541FDC}" destId="{311EE6FB-0816-41A2-A8FB-07005069D514}" srcOrd="3" destOrd="0" presId="urn:microsoft.com/office/officeart/2008/layout/LinedList"/>
    <dgm:cxn modelId="{6CA9FE2C-36BD-4D6A-8952-AAE325600F06}" type="presParOf" srcId="{311EE6FB-0816-41A2-A8FB-07005069D514}" destId="{AAED09E6-FD40-43A3-907E-2EAB4E2B06E9}" srcOrd="0" destOrd="0" presId="urn:microsoft.com/office/officeart/2008/layout/LinedList"/>
    <dgm:cxn modelId="{EBF6FAF3-F2A7-46F2-BD34-FF55B69667CB}" type="presParOf" srcId="{311EE6FB-0816-41A2-A8FB-07005069D514}" destId="{3D337914-7871-42FE-A5FB-A56C58D76DA7}" srcOrd="1" destOrd="0" presId="urn:microsoft.com/office/officeart/2008/layout/LinedList"/>
    <dgm:cxn modelId="{03F75994-B4F0-4FE1-9FEB-DD446296ED88}" type="presParOf" srcId="{95953AC7-2F49-49AF-970D-793355541FDC}" destId="{E3924F15-1E89-4893-A0D6-0C8CD971FCAD}" srcOrd="4" destOrd="0" presId="urn:microsoft.com/office/officeart/2008/layout/LinedList"/>
    <dgm:cxn modelId="{8CA8084E-B1E2-440E-AA36-66D0E555562B}" type="presParOf" srcId="{95953AC7-2F49-49AF-970D-793355541FDC}" destId="{9BB6D0C2-E993-4067-8406-E364289867FD}" srcOrd="5" destOrd="0" presId="urn:microsoft.com/office/officeart/2008/layout/LinedList"/>
    <dgm:cxn modelId="{05674422-42FD-415D-92B0-949B2F30B133}" type="presParOf" srcId="{9BB6D0C2-E993-4067-8406-E364289867FD}" destId="{3B292592-CE19-40A3-BE88-3B97A25C152B}" srcOrd="0" destOrd="0" presId="urn:microsoft.com/office/officeart/2008/layout/LinedList"/>
    <dgm:cxn modelId="{6E8CABA8-3498-4C78-B2A5-26B5F3F285ED}" type="presParOf" srcId="{9BB6D0C2-E993-4067-8406-E364289867FD}" destId="{4E76D998-4165-4566-8E19-04D51EE1DF84}" srcOrd="1" destOrd="0" presId="urn:microsoft.com/office/officeart/2008/layout/LinedList"/>
    <dgm:cxn modelId="{589E6AC9-4F83-4828-90B5-6FF1A069FFBD}" type="presParOf" srcId="{95953AC7-2F49-49AF-970D-793355541FDC}" destId="{DD674331-AA46-4B64-9557-FAB8D9085DC0}" srcOrd="6" destOrd="0" presId="urn:microsoft.com/office/officeart/2008/layout/LinedList"/>
    <dgm:cxn modelId="{6F847FC6-DC44-453E-945D-36B003EF2822}" type="presParOf" srcId="{95953AC7-2F49-49AF-970D-793355541FDC}" destId="{D13CBE58-56F3-4270-BD37-2A582FC1366B}" srcOrd="7" destOrd="0" presId="urn:microsoft.com/office/officeart/2008/layout/LinedList"/>
    <dgm:cxn modelId="{AD67637B-5F4C-4E84-B46B-4D3CD7E21398}" type="presParOf" srcId="{D13CBE58-56F3-4270-BD37-2A582FC1366B}" destId="{28C861A2-7C23-4BE9-8CCF-0D5CA4B5B2B0}" srcOrd="0" destOrd="0" presId="urn:microsoft.com/office/officeart/2008/layout/LinedList"/>
    <dgm:cxn modelId="{AB8DD256-8A16-48EB-AB7F-0172675067A1}" type="presParOf" srcId="{D13CBE58-56F3-4270-BD37-2A582FC1366B}" destId="{28F962D3-A188-49AD-9C77-9AA0ACC079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498BF-5B6B-4779-85EE-9B1B0654E920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0E3BA56-C07F-434E-8098-E39F5E513D76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Arıza nedenlerini tahmin etmek</a:t>
          </a:r>
          <a:endParaRPr lang="en-US"/>
        </a:p>
      </dgm:t>
    </dgm:pt>
    <dgm:pt modelId="{D43AA4C9-00C4-4DBE-AC21-D5CE82F582EC}" type="parTrans" cxnId="{F4E36E82-3552-401A-8818-4657D89E3DCA}">
      <dgm:prSet/>
      <dgm:spPr/>
      <dgm:t>
        <a:bodyPr/>
        <a:lstStyle/>
        <a:p>
          <a:endParaRPr lang="en-US"/>
        </a:p>
      </dgm:t>
    </dgm:pt>
    <dgm:pt modelId="{9703B869-BD23-42FA-8505-CD534F83B8E3}" type="sibTrans" cxnId="{F4E36E82-3552-401A-8818-4657D89E3DC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175EDA-6EAF-4CD3-93BA-BB21B2933E2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Strateji geliştirmek</a:t>
          </a:r>
          <a:endParaRPr lang="en-US"/>
        </a:p>
      </dgm:t>
    </dgm:pt>
    <dgm:pt modelId="{A5CBADD2-19E9-4B74-A3DB-B8D73439B456}" type="parTrans" cxnId="{D05FB724-39AC-4097-9794-E745601F1052}">
      <dgm:prSet/>
      <dgm:spPr/>
      <dgm:t>
        <a:bodyPr/>
        <a:lstStyle/>
        <a:p>
          <a:endParaRPr lang="en-US"/>
        </a:p>
      </dgm:t>
    </dgm:pt>
    <dgm:pt modelId="{6E1E076D-5405-4645-9D6A-7F44CFEEB832}" type="sibTrans" cxnId="{D05FB724-39AC-4097-9794-E745601F10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6C06A53-E274-4980-9935-E7B78D8C8C6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Problem gözlemlendiği an hızlı aksiyon almak</a:t>
          </a:r>
          <a:endParaRPr lang="en-US"/>
        </a:p>
      </dgm:t>
    </dgm:pt>
    <dgm:pt modelId="{EEC3B62B-E7D2-4477-B4F9-118E8953ED40}" type="parTrans" cxnId="{D04FF583-5E96-4622-8CEA-25EFDB9E2211}">
      <dgm:prSet/>
      <dgm:spPr/>
      <dgm:t>
        <a:bodyPr/>
        <a:lstStyle/>
        <a:p>
          <a:endParaRPr lang="en-US"/>
        </a:p>
      </dgm:t>
    </dgm:pt>
    <dgm:pt modelId="{1EF909D6-8B5A-4EF4-ACA7-D307A6E66240}" type="sibTrans" cxnId="{D04FF583-5E96-4622-8CEA-25EFDB9E22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670880-07C6-4E17-BEF5-1D9052A386C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dirty="0"/>
            <a:t>Kök nedenleri belirlemek ve gidermek</a:t>
          </a:r>
          <a:endParaRPr lang="en-US" dirty="0"/>
        </a:p>
      </dgm:t>
    </dgm:pt>
    <dgm:pt modelId="{5A69F006-C947-4915-926C-CA5F71A8C0A2}" type="parTrans" cxnId="{1E93FA4B-068D-43F7-9BA0-A2C500B3C9D7}">
      <dgm:prSet/>
      <dgm:spPr/>
      <dgm:t>
        <a:bodyPr/>
        <a:lstStyle/>
        <a:p>
          <a:endParaRPr lang="en-US"/>
        </a:p>
      </dgm:t>
    </dgm:pt>
    <dgm:pt modelId="{DA1E802C-1A60-49DE-9B3F-5E8A84A57509}" type="sibTrans" cxnId="{1E93FA4B-068D-43F7-9BA0-A2C500B3C9D7}">
      <dgm:prSet/>
      <dgm:spPr/>
      <dgm:t>
        <a:bodyPr/>
        <a:lstStyle/>
        <a:p>
          <a:endParaRPr lang="en-US"/>
        </a:p>
      </dgm:t>
    </dgm:pt>
    <dgm:pt modelId="{740A97A1-06A0-400E-8CA5-386BC68044CD}" type="pres">
      <dgm:prSet presAssocID="{C2D498BF-5B6B-4779-85EE-9B1B0654E920}" presName="root" presStyleCnt="0">
        <dgm:presLayoutVars>
          <dgm:dir/>
          <dgm:resizeHandles val="exact"/>
        </dgm:presLayoutVars>
      </dgm:prSet>
      <dgm:spPr/>
    </dgm:pt>
    <dgm:pt modelId="{092D1063-931F-4066-AA31-33993093C21C}" type="pres">
      <dgm:prSet presAssocID="{C2D498BF-5B6B-4779-85EE-9B1B0654E920}" presName="container" presStyleCnt="0">
        <dgm:presLayoutVars>
          <dgm:dir/>
          <dgm:resizeHandles val="exact"/>
        </dgm:presLayoutVars>
      </dgm:prSet>
      <dgm:spPr/>
    </dgm:pt>
    <dgm:pt modelId="{C453E321-613D-4112-90C1-D4390C3C1B1C}" type="pres">
      <dgm:prSet presAssocID="{50E3BA56-C07F-434E-8098-E39F5E513D76}" presName="compNode" presStyleCnt="0"/>
      <dgm:spPr/>
    </dgm:pt>
    <dgm:pt modelId="{E99698EB-41E5-42CD-81B1-9390E3F6B745}" type="pres">
      <dgm:prSet presAssocID="{50E3BA56-C07F-434E-8098-E39F5E513D76}" presName="iconBgRect" presStyleLbl="bgShp" presStyleIdx="0" presStyleCnt="4"/>
      <dgm:spPr/>
    </dgm:pt>
    <dgm:pt modelId="{3C5C8CA5-0D7D-4F47-82D4-7F0B41ACBC0C}" type="pres">
      <dgm:prSet presAssocID="{50E3BA56-C07F-434E-8098-E39F5E513D7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B75965E-6688-4D90-ACB6-9A5353F53D64}" type="pres">
      <dgm:prSet presAssocID="{50E3BA56-C07F-434E-8098-E39F5E513D76}" presName="spaceRect" presStyleCnt="0"/>
      <dgm:spPr/>
    </dgm:pt>
    <dgm:pt modelId="{4DFF0E4D-9392-446B-9A4A-D19EE3DBB676}" type="pres">
      <dgm:prSet presAssocID="{50E3BA56-C07F-434E-8098-E39F5E513D76}" presName="textRect" presStyleLbl="revTx" presStyleIdx="0" presStyleCnt="4">
        <dgm:presLayoutVars>
          <dgm:chMax val="1"/>
          <dgm:chPref val="1"/>
        </dgm:presLayoutVars>
      </dgm:prSet>
      <dgm:spPr/>
    </dgm:pt>
    <dgm:pt modelId="{3AA98DDF-3E8F-4F25-A919-40BD49435D63}" type="pres">
      <dgm:prSet presAssocID="{9703B869-BD23-42FA-8505-CD534F83B8E3}" presName="sibTrans" presStyleLbl="sibTrans2D1" presStyleIdx="0" presStyleCnt="0"/>
      <dgm:spPr/>
    </dgm:pt>
    <dgm:pt modelId="{4C7B9144-9976-45D3-A29C-87BB53B62EE8}" type="pres">
      <dgm:prSet presAssocID="{1B175EDA-6EAF-4CD3-93BA-BB21B2933E28}" presName="compNode" presStyleCnt="0"/>
      <dgm:spPr/>
    </dgm:pt>
    <dgm:pt modelId="{5C6B4F58-2E3C-46C4-B7F1-B1E0D8BD513F}" type="pres">
      <dgm:prSet presAssocID="{1B175EDA-6EAF-4CD3-93BA-BB21B2933E28}" presName="iconBgRect" presStyleLbl="bgShp" presStyleIdx="1" presStyleCnt="4"/>
      <dgm:spPr/>
    </dgm:pt>
    <dgm:pt modelId="{BF04C4D4-8FC5-4139-8A16-25A68B80EAC8}" type="pres">
      <dgm:prSet presAssocID="{1B175EDA-6EAF-4CD3-93BA-BB21B2933E2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4A9FAE3-C387-4B40-BD04-A1B6CF1D1704}" type="pres">
      <dgm:prSet presAssocID="{1B175EDA-6EAF-4CD3-93BA-BB21B2933E28}" presName="spaceRect" presStyleCnt="0"/>
      <dgm:spPr/>
    </dgm:pt>
    <dgm:pt modelId="{688FFAE3-0C48-4A21-B2D4-A41CCC37A90A}" type="pres">
      <dgm:prSet presAssocID="{1B175EDA-6EAF-4CD3-93BA-BB21B2933E28}" presName="textRect" presStyleLbl="revTx" presStyleIdx="1" presStyleCnt="4">
        <dgm:presLayoutVars>
          <dgm:chMax val="1"/>
          <dgm:chPref val="1"/>
        </dgm:presLayoutVars>
      </dgm:prSet>
      <dgm:spPr/>
    </dgm:pt>
    <dgm:pt modelId="{2A2779EF-7D21-4E99-A7CE-F66FC0C2AC00}" type="pres">
      <dgm:prSet presAssocID="{6E1E076D-5405-4645-9D6A-7F44CFEEB832}" presName="sibTrans" presStyleLbl="sibTrans2D1" presStyleIdx="0" presStyleCnt="0"/>
      <dgm:spPr/>
    </dgm:pt>
    <dgm:pt modelId="{2A139183-D6FA-4CD6-B1E4-E6720510E0D5}" type="pres">
      <dgm:prSet presAssocID="{06C06A53-E274-4980-9935-E7B78D8C8C64}" presName="compNode" presStyleCnt="0"/>
      <dgm:spPr/>
    </dgm:pt>
    <dgm:pt modelId="{0A3E44FF-6BA5-495C-A507-D5149966C214}" type="pres">
      <dgm:prSet presAssocID="{06C06A53-E274-4980-9935-E7B78D8C8C64}" presName="iconBgRect" presStyleLbl="bgShp" presStyleIdx="2" presStyleCnt="4"/>
      <dgm:spPr/>
    </dgm:pt>
    <dgm:pt modelId="{05CD54FC-A8BE-4357-87DB-206914A4E14D}" type="pres">
      <dgm:prSet presAssocID="{06C06A53-E274-4980-9935-E7B78D8C8C6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B8D9DD9B-B33E-45FB-97E2-3C33DE93C560}" type="pres">
      <dgm:prSet presAssocID="{06C06A53-E274-4980-9935-E7B78D8C8C64}" presName="spaceRect" presStyleCnt="0"/>
      <dgm:spPr/>
    </dgm:pt>
    <dgm:pt modelId="{C5B59BFB-D137-4FAE-BE44-4B78EB99CDE3}" type="pres">
      <dgm:prSet presAssocID="{06C06A53-E274-4980-9935-E7B78D8C8C64}" presName="textRect" presStyleLbl="revTx" presStyleIdx="2" presStyleCnt="4">
        <dgm:presLayoutVars>
          <dgm:chMax val="1"/>
          <dgm:chPref val="1"/>
        </dgm:presLayoutVars>
      </dgm:prSet>
      <dgm:spPr/>
    </dgm:pt>
    <dgm:pt modelId="{AD8C5A58-40DD-47BB-B58B-13A5EC91BAE2}" type="pres">
      <dgm:prSet presAssocID="{1EF909D6-8B5A-4EF4-ACA7-D307A6E66240}" presName="sibTrans" presStyleLbl="sibTrans2D1" presStyleIdx="0" presStyleCnt="0"/>
      <dgm:spPr/>
    </dgm:pt>
    <dgm:pt modelId="{3546701C-1C38-45FF-A590-A218DAA5C3C2}" type="pres">
      <dgm:prSet presAssocID="{39670880-07C6-4E17-BEF5-1D9052A386C2}" presName="compNode" presStyleCnt="0"/>
      <dgm:spPr/>
    </dgm:pt>
    <dgm:pt modelId="{8966BB92-810F-4FB1-964F-39FE0897DFB0}" type="pres">
      <dgm:prSet presAssocID="{39670880-07C6-4E17-BEF5-1D9052A386C2}" presName="iconBgRect" presStyleLbl="bgShp" presStyleIdx="3" presStyleCnt="4"/>
      <dgm:spPr/>
    </dgm:pt>
    <dgm:pt modelId="{AD2008E5-A39D-41BD-BFD4-98ADB1686657}" type="pres">
      <dgm:prSet presAssocID="{39670880-07C6-4E17-BEF5-1D9052A386C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5B3C6D9E-4064-4EBF-B83F-73E6D95D0D80}" type="pres">
      <dgm:prSet presAssocID="{39670880-07C6-4E17-BEF5-1D9052A386C2}" presName="spaceRect" presStyleCnt="0"/>
      <dgm:spPr/>
    </dgm:pt>
    <dgm:pt modelId="{7EC4CA2E-C267-4D14-9301-A8BE4863FE34}" type="pres">
      <dgm:prSet presAssocID="{39670880-07C6-4E17-BEF5-1D9052A386C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05FB724-39AC-4097-9794-E745601F1052}" srcId="{C2D498BF-5B6B-4779-85EE-9B1B0654E920}" destId="{1B175EDA-6EAF-4CD3-93BA-BB21B2933E28}" srcOrd="1" destOrd="0" parTransId="{A5CBADD2-19E9-4B74-A3DB-B8D73439B456}" sibTransId="{6E1E076D-5405-4645-9D6A-7F44CFEEB832}"/>
    <dgm:cxn modelId="{43B5CB2E-016B-449F-868F-BB90360965C3}" type="presOf" srcId="{1B175EDA-6EAF-4CD3-93BA-BB21B2933E28}" destId="{688FFAE3-0C48-4A21-B2D4-A41CCC37A90A}" srcOrd="0" destOrd="0" presId="urn:microsoft.com/office/officeart/2018/2/layout/IconCircleList"/>
    <dgm:cxn modelId="{6F33F95F-E9F9-4532-A740-4A25CA27025D}" type="presOf" srcId="{6E1E076D-5405-4645-9D6A-7F44CFEEB832}" destId="{2A2779EF-7D21-4E99-A7CE-F66FC0C2AC00}" srcOrd="0" destOrd="0" presId="urn:microsoft.com/office/officeart/2018/2/layout/IconCircleList"/>
    <dgm:cxn modelId="{1E93FA4B-068D-43F7-9BA0-A2C500B3C9D7}" srcId="{C2D498BF-5B6B-4779-85EE-9B1B0654E920}" destId="{39670880-07C6-4E17-BEF5-1D9052A386C2}" srcOrd="3" destOrd="0" parTransId="{5A69F006-C947-4915-926C-CA5F71A8C0A2}" sibTransId="{DA1E802C-1A60-49DE-9B3F-5E8A84A57509}"/>
    <dgm:cxn modelId="{6CFFF655-9667-4265-A0F8-211BD1739D5D}" type="presOf" srcId="{C2D498BF-5B6B-4779-85EE-9B1B0654E920}" destId="{740A97A1-06A0-400E-8CA5-386BC68044CD}" srcOrd="0" destOrd="0" presId="urn:microsoft.com/office/officeart/2018/2/layout/IconCircleList"/>
    <dgm:cxn modelId="{F4E36E82-3552-401A-8818-4657D89E3DCA}" srcId="{C2D498BF-5B6B-4779-85EE-9B1B0654E920}" destId="{50E3BA56-C07F-434E-8098-E39F5E513D76}" srcOrd="0" destOrd="0" parTransId="{D43AA4C9-00C4-4DBE-AC21-D5CE82F582EC}" sibTransId="{9703B869-BD23-42FA-8505-CD534F83B8E3}"/>
    <dgm:cxn modelId="{D04FF583-5E96-4622-8CEA-25EFDB9E2211}" srcId="{C2D498BF-5B6B-4779-85EE-9B1B0654E920}" destId="{06C06A53-E274-4980-9935-E7B78D8C8C64}" srcOrd="2" destOrd="0" parTransId="{EEC3B62B-E7D2-4477-B4F9-118E8953ED40}" sibTransId="{1EF909D6-8B5A-4EF4-ACA7-D307A6E66240}"/>
    <dgm:cxn modelId="{BA611B8C-6D3E-4AA9-8AE1-2232087A3F68}" type="presOf" srcId="{1EF909D6-8B5A-4EF4-ACA7-D307A6E66240}" destId="{AD8C5A58-40DD-47BB-B58B-13A5EC91BAE2}" srcOrd="0" destOrd="0" presId="urn:microsoft.com/office/officeart/2018/2/layout/IconCircleList"/>
    <dgm:cxn modelId="{89A393C6-CC63-4AB0-9450-8265E511971E}" type="presOf" srcId="{39670880-07C6-4E17-BEF5-1D9052A386C2}" destId="{7EC4CA2E-C267-4D14-9301-A8BE4863FE34}" srcOrd="0" destOrd="0" presId="urn:microsoft.com/office/officeart/2018/2/layout/IconCircleList"/>
    <dgm:cxn modelId="{AF5D43CD-9B73-4D5A-BA90-16CB79393546}" type="presOf" srcId="{50E3BA56-C07F-434E-8098-E39F5E513D76}" destId="{4DFF0E4D-9392-446B-9A4A-D19EE3DBB676}" srcOrd="0" destOrd="0" presId="urn:microsoft.com/office/officeart/2018/2/layout/IconCircleList"/>
    <dgm:cxn modelId="{12FD25D5-9B70-4C10-8861-A116084B7CAD}" type="presOf" srcId="{06C06A53-E274-4980-9935-E7B78D8C8C64}" destId="{C5B59BFB-D137-4FAE-BE44-4B78EB99CDE3}" srcOrd="0" destOrd="0" presId="urn:microsoft.com/office/officeart/2018/2/layout/IconCircleList"/>
    <dgm:cxn modelId="{3C4542F3-42B9-4FF2-B754-DF5E86914F25}" type="presOf" srcId="{9703B869-BD23-42FA-8505-CD534F83B8E3}" destId="{3AA98DDF-3E8F-4F25-A919-40BD49435D63}" srcOrd="0" destOrd="0" presId="urn:microsoft.com/office/officeart/2018/2/layout/IconCircleList"/>
    <dgm:cxn modelId="{6EAA93B0-1793-4F2F-87A1-4DD50BDCD324}" type="presParOf" srcId="{740A97A1-06A0-400E-8CA5-386BC68044CD}" destId="{092D1063-931F-4066-AA31-33993093C21C}" srcOrd="0" destOrd="0" presId="urn:microsoft.com/office/officeart/2018/2/layout/IconCircleList"/>
    <dgm:cxn modelId="{74AE87E8-9E3A-4046-87DE-FA5B135E5A7E}" type="presParOf" srcId="{092D1063-931F-4066-AA31-33993093C21C}" destId="{C453E321-613D-4112-90C1-D4390C3C1B1C}" srcOrd="0" destOrd="0" presId="urn:microsoft.com/office/officeart/2018/2/layout/IconCircleList"/>
    <dgm:cxn modelId="{8BC8290D-5E86-4248-8509-C43EE90CB13C}" type="presParOf" srcId="{C453E321-613D-4112-90C1-D4390C3C1B1C}" destId="{E99698EB-41E5-42CD-81B1-9390E3F6B745}" srcOrd="0" destOrd="0" presId="urn:microsoft.com/office/officeart/2018/2/layout/IconCircleList"/>
    <dgm:cxn modelId="{4BAB8E49-985B-47A9-997F-2B5DFAA9824C}" type="presParOf" srcId="{C453E321-613D-4112-90C1-D4390C3C1B1C}" destId="{3C5C8CA5-0D7D-4F47-82D4-7F0B41ACBC0C}" srcOrd="1" destOrd="0" presId="urn:microsoft.com/office/officeart/2018/2/layout/IconCircleList"/>
    <dgm:cxn modelId="{03D3A4BA-BDD4-4A06-8A2A-CA282953190F}" type="presParOf" srcId="{C453E321-613D-4112-90C1-D4390C3C1B1C}" destId="{9B75965E-6688-4D90-ACB6-9A5353F53D64}" srcOrd="2" destOrd="0" presId="urn:microsoft.com/office/officeart/2018/2/layout/IconCircleList"/>
    <dgm:cxn modelId="{616EAFB1-E0B6-4757-9815-0420D94035C5}" type="presParOf" srcId="{C453E321-613D-4112-90C1-D4390C3C1B1C}" destId="{4DFF0E4D-9392-446B-9A4A-D19EE3DBB676}" srcOrd="3" destOrd="0" presId="urn:microsoft.com/office/officeart/2018/2/layout/IconCircleList"/>
    <dgm:cxn modelId="{B0BCE85D-A89F-4D31-8D99-604C010F3DFF}" type="presParOf" srcId="{092D1063-931F-4066-AA31-33993093C21C}" destId="{3AA98DDF-3E8F-4F25-A919-40BD49435D63}" srcOrd="1" destOrd="0" presId="urn:microsoft.com/office/officeart/2018/2/layout/IconCircleList"/>
    <dgm:cxn modelId="{BC4E32D3-AA8B-4668-B5B8-9AEECD2381BD}" type="presParOf" srcId="{092D1063-931F-4066-AA31-33993093C21C}" destId="{4C7B9144-9976-45D3-A29C-87BB53B62EE8}" srcOrd="2" destOrd="0" presId="urn:microsoft.com/office/officeart/2018/2/layout/IconCircleList"/>
    <dgm:cxn modelId="{379A50C4-8DBA-447D-9E08-8D3DDCF0C2CE}" type="presParOf" srcId="{4C7B9144-9976-45D3-A29C-87BB53B62EE8}" destId="{5C6B4F58-2E3C-46C4-B7F1-B1E0D8BD513F}" srcOrd="0" destOrd="0" presId="urn:microsoft.com/office/officeart/2018/2/layout/IconCircleList"/>
    <dgm:cxn modelId="{5A26915C-DB5D-409C-BF11-231DE7275531}" type="presParOf" srcId="{4C7B9144-9976-45D3-A29C-87BB53B62EE8}" destId="{BF04C4D4-8FC5-4139-8A16-25A68B80EAC8}" srcOrd="1" destOrd="0" presId="urn:microsoft.com/office/officeart/2018/2/layout/IconCircleList"/>
    <dgm:cxn modelId="{5C11DC1F-3129-4F71-B6B5-31C8083614B2}" type="presParOf" srcId="{4C7B9144-9976-45D3-A29C-87BB53B62EE8}" destId="{04A9FAE3-C387-4B40-BD04-A1B6CF1D1704}" srcOrd="2" destOrd="0" presId="urn:microsoft.com/office/officeart/2018/2/layout/IconCircleList"/>
    <dgm:cxn modelId="{30CFB651-3F56-4A0C-8157-DEC24AB3B809}" type="presParOf" srcId="{4C7B9144-9976-45D3-A29C-87BB53B62EE8}" destId="{688FFAE3-0C48-4A21-B2D4-A41CCC37A90A}" srcOrd="3" destOrd="0" presId="urn:microsoft.com/office/officeart/2018/2/layout/IconCircleList"/>
    <dgm:cxn modelId="{A00520EB-94F2-463A-96DD-755E0A24FED3}" type="presParOf" srcId="{092D1063-931F-4066-AA31-33993093C21C}" destId="{2A2779EF-7D21-4E99-A7CE-F66FC0C2AC00}" srcOrd="3" destOrd="0" presId="urn:microsoft.com/office/officeart/2018/2/layout/IconCircleList"/>
    <dgm:cxn modelId="{D80DDBF7-41B1-429B-AA87-A04A6BB2554B}" type="presParOf" srcId="{092D1063-931F-4066-AA31-33993093C21C}" destId="{2A139183-D6FA-4CD6-B1E4-E6720510E0D5}" srcOrd="4" destOrd="0" presId="urn:microsoft.com/office/officeart/2018/2/layout/IconCircleList"/>
    <dgm:cxn modelId="{46F9A127-A22C-4733-8742-A63EF148A7F0}" type="presParOf" srcId="{2A139183-D6FA-4CD6-B1E4-E6720510E0D5}" destId="{0A3E44FF-6BA5-495C-A507-D5149966C214}" srcOrd="0" destOrd="0" presId="urn:microsoft.com/office/officeart/2018/2/layout/IconCircleList"/>
    <dgm:cxn modelId="{A2A66867-6E01-4715-9640-CFFD9C60DFA2}" type="presParOf" srcId="{2A139183-D6FA-4CD6-B1E4-E6720510E0D5}" destId="{05CD54FC-A8BE-4357-87DB-206914A4E14D}" srcOrd="1" destOrd="0" presId="urn:microsoft.com/office/officeart/2018/2/layout/IconCircleList"/>
    <dgm:cxn modelId="{2FF52D26-1DEB-4ACC-9A3F-E27B68795A57}" type="presParOf" srcId="{2A139183-D6FA-4CD6-B1E4-E6720510E0D5}" destId="{B8D9DD9B-B33E-45FB-97E2-3C33DE93C560}" srcOrd="2" destOrd="0" presId="urn:microsoft.com/office/officeart/2018/2/layout/IconCircleList"/>
    <dgm:cxn modelId="{8C2B7F34-A6F3-4DF2-8D61-1EA220056DBF}" type="presParOf" srcId="{2A139183-D6FA-4CD6-B1E4-E6720510E0D5}" destId="{C5B59BFB-D137-4FAE-BE44-4B78EB99CDE3}" srcOrd="3" destOrd="0" presId="urn:microsoft.com/office/officeart/2018/2/layout/IconCircleList"/>
    <dgm:cxn modelId="{FDDB7BB2-D307-49BA-A0FF-E90B8C698DF9}" type="presParOf" srcId="{092D1063-931F-4066-AA31-33993093C21C}" destId="{AD8C5A58-40DD-47BB-B58B-13A5EC91BAE2}" srcOrd="5" destOrd="0" presId="urn:microsoft.com/office/officeart/2018/2/layout/IconCircleList"/>
    <dgm:cxn modelId="{CF326BE7-4D6A-4FF3-A8AE-542314A5A07B}" type="presParOf" srcId="{092D1063-931F-4066-AA31-33993093C21C}" destId="{3546701C-1C38-45FF-A590-A218DAA5C3C2}" srcOrd="6" destOrd="0" presId="urn:microsoft.com/office/officeart/2018/2/layout/IconCircleList"/>
    <dgm:cxn modelId="{6A575B2C-DD40-4648-A451-8CD0A55CDDE3}" type="presParOf" srcId="{3546701C-1C38-45FF-A590-A218DAA5C3C2}" destId="{8966BB92-810F-4FB1-964F-39FE0897DFB0}" srcOrd="0" destOrd="0" presId="urn:microsoft.com/office/officeart/2018/2/layout/IconCircleList"/>
    <dgm:cxn modelId="{EF888BBB-269D-4355-88B7-B276439A4838}" type="presParOf" srcId="{3546701C-1C38-45FF-A590-A218DAA5C3C2}" destId="{AD2008E5-A39D-41BD-BFD4-98ADB1686657}" srcOrd="1" destOrd="0" presId="urn:microsoft.com/office/officeart/2018/2/layout/IconCircleList"/>
    <dgm:cxn modelId="{98B579C1-FFF3-41D0-996D-B5AD39DA1AAE}" type="presParOf" srcId="{3546701C-1C38-45FF-A590-A218DAA5C3C2}" destId="{5B3C6D9E-4064-4EBF-B83F-73E6D95D0D80}" srcOrd="2" destOrd="0" presId="urn:microsoft.com/office/officeart/2018/2/layout/IconCircleList"/>
    <dgm:cxn modelId="{C69CA9C8-20AF-416D-884C-0ECA9D30FABF}" type="presParOf" srcId="{3546701C-1C38-45FF-A590-A218DAA5C3C2}" destId="{7EC4CA2E-C267-4D14-9301-A8BE4863FE3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EF42C-77DB-4340-9D52-F221540E66AF}">
      <dsp:nvSpPr>
        <dsp:cNvPr id="0" name=""/>
        <dsp:cNvSpPr/>
      </dsp:nvSpPr>
      <dsp:spPr>
        <a:xfrm>
          <a:off x="96558" y="230022"/>
          <a:ext cx="657261" cy="65726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9DC51-EFB7-46D4-A4BD-4294BCFFD13A}">
      <dsp:nvSpPr>
        <dsp:cNvPr id="0" name=""/>
        <dsp:cNvSpPr/>
      </dsp:nvSpPr>
      <dsp:spPr>
        <a:xfrm>
          <a:off x="234583" y="368046"/>
          <a:ext cx="381211" cy="3812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EC79F-CC12-40AC-872F-3A1A44477BFF}">
      <dsp:nvSpPr>
        <dsp:cNvPr id="0" name=""/>
        <dsp:cNvSpPr/>
      </dsp:nvSpPr>
      <dsp:spPr>
        <a:xfrm>
          <a:off x="894661" y="230022"/>
          <a:ext cx="1549258" cy="65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Connectivity &amp; Products </a:t>
          </a:r>
          <a:r>
            <a:rPr lang="en-US" sz="1400" kern="1200" dirty="0" err="1"/>
            <a:t>Ürünler</a:t>
          </a:r>
          <a:r>
            <a:rPr lang="en-US" sz="1400" kern="1200" dirty="0"/>
            <a:t> ve </a:t>
          </a:r>
          <a:r>
            <a:rPr lang="en-US" sz="1400" kern="1200" dirty="0" err="1"/>
            <a:t>Bağlantılı</a:t>
          </a:r>
          <a:r>
            <a:rPr lang="en-US" sz="1400" kern="1200" dirty="0"/>
            <a:t> </a:t>
          </a:r>
          <a:r>
            <a:rPr lang="en-US" sz="1400" kern="1200" dirty="0" err="1"/>
            <a:t>Hizmetler</a:t>
          </a:r>
          <a:endParaRPr lang="en-US" sz="1400" kern="1200" dirty="0"/>
        </a:p>
      </dsp:txBody>
      <dsp:txXfrm>
        <a:off x="894661" y="230022"/>
        <a:ext cx="1549258" cy="657261"/>
      </dsp:txXfrm>
    </dsp:sp>
    <dsp:sp modelId="{D647CA23-8C2B-4390-83FA-CBC9586C6063}">
      <dsp:nvSpPr>
        <dsp:cNvPr id="0" name=""/>
        <dsp:cNvSpPr/>
      </dsp:nvSpPr>
      <dsp:spPr>
        <a:xfrm>
          <a:off x="2713866" y="230022"/>
          <a:ext cx="657261" cy="65726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20C51-5A46-470F-AC9D-B51A403472E1}">
      <dsp:nvSpPr>
        <dsp:cNvPr id="0" name=""/>
        <dsp:cNvSpPr/>
      </dsp:nvSpPr>
      <dsp:spPr>
        <a:xfrm>
          <a:off x="2851891" y="368046"/>
          <a:ext cx="381211" cy="3812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9837E-826A-4E26-BB86-7FD8373848EE}">
      <dsp:nvSpPr>
        <dsp:cNvPr id="0" name=""/>
        <dsp:cNvSpPr/>
      </dsp:nvSpPr>
      <dsp:spPr>
        <a:xfrm>
          <a:off x="3511969" y="230022"/>
          <a:ext cx="1549258" cy="65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Health &amp; Nutrition </a:t>
          </a:r>
          <a:r>
            <a:rPr lang="en-US" sz="1400" kern="1200"/>
            <a:t>Sağlık ve Beslenme</a:t>
          </a:r>
        </a:p>
      </dsp:txBody>
      <dsp:txXfrm>
        <a:off x="3511969" y="230022"/>
        <a:ext cx="1549258" cy="657261"/>
      </dsp:txXfrm>
    </dsp:sp>
    <dsp:sp modelId="{2001B96E-9FA0-42EA-9A41-A33181188AAD}">
      <dsp:nvSpPr>
        <dsp:cNvPr id="0" name=""/>
        <dsp:cNvSpPr/>
      </dsp:nvSpPr>
      <dsp:spPr>
        <a:xfrm>
          <a:off x="96558" y="1513663"/>
          <a:ext cx="657261" cy="65726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DEA6A-BA14-461E-8F0B-96C4B225D097}">
      <dsp:nvSpPr>
        <dsp:cNvPr id="0" name=""/>
        <dsp:cNvSpPr/>
      </dsp:nvSpPr>
      <dsp:spPr>
        <a:xfrm>
          <a:off x="234583" y="1651688"/>
          <a:ext cx="381211" cy="3812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68F61-8F47-445A-B8FA-95104066904B}">
      <dsp:nvSpPr>
        <dsp:cNvPr id="0" name=""/>
        <dsp:cNvSpPr/>
      </dsp:nvSpPr>
      <dsp:spPr>
        <a:xfrm>
          <a:off x="894661" y="1513663"/>
          <a:ext cx="1549258" cy="65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Natural Resources </a:t>
          </a:r>
          <a:r>
            <a:rPr lang="en-US" sz="1400" kern="1200"/>
            <a:t>Doğal Kaynaklar </a:t>
          </a:r>
        </a:p>
      </dsp:txBody>
      <dsp:txXfrm>
        <a:off x="894661" y="1513663"/>
        <a:ext cx="1549258" cy="657261"/>
      </dsp:txXfrm>
    </dsp:sp>
    <dsp:sp modelId="{A40B0F5B-7F6F-4A7F-807E-3C17E50D8801}">
      <dsp:nvSpPr>
        <dsp:cNvPr id="0" name=""/>
        <dsp:cNvSpPr/>
      </dsp:nvSpPr>
      <dsp:spPr>
        <a:xfrm>
          <a:off x="2713866" y="1513663"/>
          <a:ext cx="657261" cy="65726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93474-4D60-4644-8732-7F3B1CCCF0A9}">
      <dsp:nvSpPr>
        <dsp:cNvPr id="0" name=""/>
        <dsp:cNvSpPr/>
      </dsp:nvSpPr>
      <dsp:spPr>
        <a:xfrm>
          <a:off x="2851891" y="1651688"/>
          <a:ext cx="381211" cy="3812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31402-C20B-40E4-B2B2-E2465E111C98}">
      <dsp:nvSpPr>
        <dsp:cNvPr id="0" name=""/>
        <dsp:cNvSpPr/>
      </dsp:nvSpPr>
      <dsp:spPr>
        <a:xfrm>
          <a:off x="3511969" y="1513663"/>
          <a:ext cx="1549258" cy="65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Industries &amp; Environment </a:t>
          </a:r>
          <a:r>
            <a:rPr lang="en-US" sz="1400" kern="1200"/>
            <a:t>Endüstri ve Çevre</a:t>
          </a:r>
        </a:p>
      </dsp:txBody>
      <dsp:txXfrm>
        <a:off x="3511969" y="1513663"/>
        <a:ext cx="1549258" cy="657261"/>
      </dsp:txXfrm>
    </dsp:sp>
    <dsp:sp modelId="{FE9481E2-4126-4233-9D51-B3482A7523C8}">
      <dsp:nvSpPr>
        <dsp:cNvPr id="0" name=""/>
        <dsp:cNvSpPr/>
      </dsp:nvSpPr>
      <dsp:spPr>
        <a:xfrm>
          <a:off x="96558" y="2797304"/>
          <a:ext cx="657261" cy="65726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ED71B-A88C-46EB-8D79-EB343A707527}">
      <dsp:nvSpPr>
        <dsp:cNvPr id="0" name=""/>
        <dsp:cNvSpPr/>
      </dsp:nvSpPr>
      <dsp:spPr>
        <a:xfrm>
          <a:off x="234583" y="2935329"/>
          <a:ext cx="381211" cy="3812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122EA-3A73-4DFB-8CF1-0EBD84A8B5E9}">
      <dsp:nvSpPr>
        <dsp:cNvPr id="0" name=""/>
        <dsp:cNvSpPr/>
      </dsp:nvSpPr>
      <dsp:spPr>
        <a:xfrm>
          <a:off x="894661" y="2797304"/>
          <a:ext cx="1549258" cy="65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Knowledge </a:t>
          </a:r>
          <a:r>
            <a:rPr lang="en-US" sz="1400" kern="1200"/>
            <a:t>Bilgi ve Denetim Hizmetleri</a:t>
          </a:r>
        </a:p>
      </dsp:txBody>
      <dsp:txXfrm>
        <a:off x="894661" y="2797304"/>
        <a:ext cx="1549258" cy="657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1B1A8-7FFB-4C8E-8231-7C5E2D24CB3C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7D785-971B-4686-919C-3A4B9C2B5357}">
      <dsp:nvSpPr>
        <dsp:cNvPr id="0" name=""/>
        <dsp:cNvSpPr/>
      </dsp:nvSpPr>
      <dsp:spPr>
        <a:xfrm>
          <a:off x="0" y="0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Yağın kalan ömrü analiz edilir ve neticesinde erken yağ değişim periyotları engellenir, yağın optimum süre kullanımı sağlanır.</a:t>
          </a:r>
          <a:endParaRPr lang="en-US" sz="1500" kern="1200" dirty="0"/>
        </a:p>
      </dsp:txBody>
      <dsp:txXfrm>
        <a:off x="0" y="0"/>
        <a:ext cx="5181600" cy="1087834"/>
      </dsp:txXfrm>
    </dsp:sp>
    <dsp:sp modelId="{5F8D46B3-B1DD-4FCC-8A78-079047D0DF51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D09E6-FD40-43A3-907E-2EAB4E2B06E9}">
      <dsp:nvSpPr>
        <dsp:cNvPr id="0" name=""/>
        <dsp:cNvSpPr/>
      </dsp:nvSpPr>
      <dsp:spPr>
        <a:xfrm>
          <a:off x="0" y="1087834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Yanlış yağ eklemeleri tespit edilerek, uygun aksiyon planları ile  oluşabilecek problemlerin erken önlem alınmasında rol oynar.</a:t>
          </a:r>
          <a:endParaRPr lang="en-US" sz="1500" kern="1200" dirty="0"/>
        </a:p>
      </dsp:txBody>
      <dsp:txXfrm>
        <a:off x="0" y="1087834"/>
        <a:ext cx="5181600" cy="1087834"/>
      </dsp:txXfrm>
    </dsp:sp>
    <dsp:sp modelId="{E3924F15-1E89-4893-A0D6-0C8CD971FCAD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92592-CE19-40A3-BE88-3B97A25C152B}">
      <dsp:nvSpPr>
        <dsp:cNvPr id="0" name=""/>
        <dsp:cNvSpPr/>
      </dsp:nvSpPr>
      <dsp:spPr>
        <a:xfrm>
          <a:off x="0" y="2175669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Aşınma ve kontaminasyon değerleri yakından takip edilir. Ekipman ömürlerinin uzatılmasında aktif rol oynar.</a:t>
          </a:r>
          <a:endParaRPr lang="en-US" sz="1500" kern="1200" dirty="0"/>
        </a:p>
      </dsp:txBody>
      <dsp:txXfrm>
        <a:off x="0" y="2175669"/>
        <a:ext cx="5181600" cy="1087834"/>
      </dsp:txXfrm>
    </dsp:sp>
    <dsp:sp modelId="{DD674331-AA46-4B64-9557-FAB8D9085DC0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861A2-7C23-4BE9-8CCF-0D5CA4B5B2B0}">
      <dsp:nvSpPr>
        <dsp:cNvPr id="0" name=""/>
        <dsp:cNvSpPr/>
      </dsp:nvSpPr>
      <dsp:spPr>
        <a:xfrm>
          <a:off x="0" y="3263503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Bakım işlemleri, işçilik, ekipman maliyeti, zaman kaybı vb. maddi/manevi kayıpları minimize ederek operasyon devamlılığı sağlanır. Analiz sonuçlarına göre alınacak olan bakım aksiyonlarında kaos ve kargaşanın yaşanması engellenir.</a:t>
          </a:r>
          <a:endParaRPr lang="en-US" sz="1500" kern="1200" dirty="0"/>
        </a:p>
      </dsp:txBody>
      <dsp:txXfrm>
        <a:off x="0" y="3263503"/>
        <a:ext cx="5181600" cy="1087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698EB-41E5-42CD-81B1-9390E3F6B745}">
      <dsp:nvSpPr>
        <dsp:cNvPr id="0" name=""/>
        <dsp:cNvSpPr/>
      </dsp:nvSpPr>
      <dsp:spPr>
        <a:xfrm>
          <a:off x="7036" y="1121688"/>
          <a:ext cx="684117" cy="68411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C8CA5-0D7D-4F47-82D4-7F0B41ACBC0C}">
      <dsp:nvSpPr>
        <dsp:cNvPr id="0" name=""/>
        <dsp:cNvSpPr/>
      </dsp:nvSpPr>
      <dsp:spPr>
        <a:xfrm>
          <a:off x="150701" y="1265352"/>
          <a:ext cx="396787" cy="3967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F0E4D-9392-446B-9A4A-D19EE3DBB676}">
      <dsp:nvSpPr>
        <dsp:cNvPr id="0" name=""/>
        <dsp:cNvSpPr/>
      </dsp:nvSpPr>
      <dsp:spPr>
        <a:xfrm>
          <a:off x="837750" y="1121688"/>
          <a:ext cx="1612561" cy="6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Arıza nedenlerini tahmin etmek</a:t>
          </a:r>
          <a:endParaRPr lang="en-US" sz="1400" kern="1200"/>
        </a:p>
      </dsp:txBody>
      <dsp:txXfrm>
        <a:off x="837750" y="1121688"/>
        <a:ext cx="1612561" cy="684117"/>
      </dsp:txXfrm>
    </dsp:sp>
    <dsp:sp modelId="{5C6B4F58-2E3C-46C4-B7F1-B1E0D8BD513F}">
      <dsp:nvSpPr>
        <dsp:cNvPr id="0" name=""/>
        <dsp:cNvSpPr/>
      </dsp:nvSpPr>
      <dsp:spPr>
        <a:xfrm>
          <a:off x="2731288" y="1121688"/>
          <a:ext cx="684117" cy="68411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4C4D4-8FC5-4139-8A16-25A68B80EAC8}">
      <dsp:nvSpPr>
        <dsp:cNvPr id="0" name=""/>
        <dsp:cNvSpPr/>
      </dsp:nvSpPr>
      <dsp:spPr>
        <a:xfrm>
          <a:off x="2874952" y="1265352"/>
          <a:ext cx="396787" cy="3967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FFAE3-0C48-4A21-B2D4-A41CCC37A90A}">
      <dsp:nvSpPr>
        <dsp:cNvPr id="0" name=""/>
        <dsp:cNvSpPr/>
      </dsp:nvSpPr>
      <dsp:spPr>
        <a:xfrm>
          <a:off x="3562001" y="1121688"/>
          <a:ext cx="1612561" cy="6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Strateji geliştirmek</a:t>
          </a:r>
          <a:endParaRPr lang="en-US" sz="1400" kern="1200"/>
        </a:p>
      </dsp:txBody>
      <dsp:txXfrm>
        <a:off x="3562001" y="1121688"/>
        <a:ext cx="1612561" cy="684117"/>
      </dsp:txXfrm>
    </dsp:sp>
    <dsp:sp modelId="{0A3E44FF-6BA5-495C-A507-D5149966C214}">
      <dsp:nvSpPr>
        <dsp:cNvPr id="0" name=""/>
        <dsp:cNvSpPr/>
      </dsp:nvSpPr>
      <dsp:spPr>
        <a:xfrm>
          <a:off x="7036" y="2545532"/>
          <a:ext cx="684117" cy="68411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D54FC-A8BE-4357-87DB-206914A4E14D}">
      <dsp:nvSpPr>
        <dsp:cNvPr id="0" name=""/>
        <dsp:cNvSpPr/>
      </dsp:nvSpPr>
      <dsp:spPr>
        <a:xfrm>
          <a:off x="150701" y="2689197"/>
          <a:ext cx="396787" cy="3967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59BFB-D137-4FAE-BE44-4B78EB99CDE3}">
      <dsp:nvSpPr>
        <dsp:cNvPr id="0" name=""/>
        <dsp:cNvSpPr/>
      </dsp:nvSpPr>
      <dsp:spPr>
        <a:xfrm>
          <a:off x="837750" y="2545532"/>
          <a:ext cx="1612561" cy="6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Problem gözlemlendiği an hızlı aksiyon almak</a:t>
          </a:r>
          <a:endParaRPr lang="en-US" sz="1400" kern="1200"/>
        </a:p>
      </dsp:txBody>
      <dsp:txXfrm>
        <a:off x="837750" y="2545532"/>
        <a:ext cx="1612561" cy="684117"/>
      </dsp:txXfrm>
    </dsp:sp>
    <dsp:sp modelId="{8966BB92-810F-4FB1-964F-39FE0897DFB0}">
      <dsp:nvSpPr>
        <dsp:cNvPr id="0" name=""/>
        <dsp:cNvSpPr/>
      </dsp:nvSpPr>
      <dsp:spPr>
        <a:xfrm>
          <a:off x="2731288" y="2545532"/>
          <a:ext cx="684117" cy="68411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008E5-A39D-41BD-BFD4-98ADB1686657}">
      <dsp:nvSpPr>
        <dsp:cNvPr id="0" name=""/>
        <dsp:cNvSpPr/>
      </dsp:nvSpPr>
      <dsp:spPr>
        <a:xfrm>
          <a:off x="2874952" y="2689197"/>
          <a:ext cx="396787" cy="3967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4CA2E-C267-4D14-9301-A8BE4863FE34}">
      <dsp:nvSpPr>
        <dsp:cNvPr id="0" name=""/>
        <dsp:cNvSpPr/>
      </dsp:nvSpPr>
      <dsp:spPr>
        <a:xfrm>
          <a:off x="3562001" y="2545532"/>
          <a:ext cx="1612561" cy="684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Kök nedenleri belirlemek ve gidermek</a:t>
          </a:r>
          <a:endParaRPr lang="en-US" sz="1400" kern="1200" dirty="0"/>
        </a:p>
      </dsp:txBody>
      <dsp:txXfrm>
        <a:off x="3562001" y="2545532"/>
        <a:ext cx="1612561" cy="684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A9D35-0D81-4256-8343-BB206E8A66C2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9EEB9-C07D-413F-A03C-DB50141F5B4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51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9EEB9-C07D-413F-A03C-DB50141F5B4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337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9EEB9-C07D-413F-A03C-DB50141F5B4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856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6CF57B-1789-3247-8232-2C754E8C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32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25.04.2023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35.png"/><Relationship Id="rId5" Type="http://schemas.openxmlformats.org/officeDocument/2006/relationships/image" Target="../media/image8.emf"/><Relationship Id="rId10" Type="http://schemas.microsoft.com/office/2007/relationships/diagramDrawing" Target="../diagrams/drawing2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7.jpeg"/><Relationship Id="rId4" Type="http://schemas.openxmlformats.org/officeDocument/2006/relationships/image" Target="../media/image8.emf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7.emf"/><Relationship Id="rId7" Type="http://schemas.openxmlformats.org/officeDocument/2006/relationships/image" Target="../media/image5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emf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8.emf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emf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emf"/><Relationship Id="rId7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8.emf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12_DE3E29BE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inkedin.com/in/umut-arslan-59830446/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6.jpeg"/><Relationship Id="rId4" Type="http://schemas.openxmlformats.org/officeDocument/2006/relationships/image" Target="../media/image8.em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8.emf"/><Relationship Id="rId10" Type="http://schemas.openxmlformats.org/officeDocument/2006/relationships/image" Target="../media/image33.jpg"/><Relationship Id="rId4" Type="http://schemas.openxmlformats.org/officeDocument/2006/relationships/image" Target="../media/image7.emf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company name&#10;&#10;Description automatically generated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00A61-5CB3-4DBF-974C-1ABA5A4C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Neden Yağ Analizi?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78017D2-A823-A9E4-0F2E-CA794E1B58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413666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Content Placeholder 13" descr="A picture containing person, orange&#10;&#10;Description automatically generated">
            <a:extLst>
              <a:ext uri="{FF2B5EF4-FFF2-40B4-BE49-F238E27FC236}">
                <a16:creationId xmlns:a16="http://schemas.microsoft.com/office/drawing/2014/main" id="{4217674E-AAA1-4915-BB4B-5A994ADCD3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6172200" y="2273928"/>
            <a:ext cx="5181600" cy="3454732"/>
          </a:xfrm>
        </p:spPr>
      </p:pic>
    </p:spTree>
    <p:extLst>
      <p:ext uri="{BB962C8B-B14F-4D97-AF65-F5344CB8AC3E}">
        <p14:creationId xmlns:p14="http://schemas.microsoft.com/office/powerpoint/2010/main" val="362846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company name&#10;&#10;Description automatically generated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AAB024-59EA-4BFD-ADF1-9BC7C8BB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Hedefimiz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3E0B716-B987-7A5B-6E71-5543BB0F6D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43938837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D39ABB95-63D3-4176-867C-786B1DDC3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52972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3DB428-7A08-4F63-B406-0880780A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	Örnek Olay İncelemeleri</a:t>
            </a:r>
          </a:p>
        </p:txBody>
      </p:sp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228A005D-C575-440C-ACD5-414F1344B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1403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4872856" y="5905048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Bu sayfayı çoğaltarak iç sayfalarınızda istediğiniz düzende kullanabilirsiniz.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91937-F7E4-4893-8BDD-474BE8CD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	Türbinde Vernikleşme </a:t>
            </a:r>
          </a:p>
        </p:txBody>
      </p:sp>
      <p:pic>
        <p:nvPicPr>
          <p:cNvPr id="9" name="Picture 8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48ACBE0-7E9E-4DF6-931A-70BFCB59B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05" y="2935331"/>
            <a:ext cx="6426135" cy="299497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8DCE57-0EE6-4AD1-BC5B-945AD6BE5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2" y="1295399"/>
            <a:ext cx="4138527" cy="5181601"/>
          </a:xfrm>
          <a:prstGeom prst="rect">
            <a:avLst/>
          </a:prstGeom>
        </p:spPr>
      </p:pic>
      <p:pic>
        <p:nvPicPr>
          <p:cNvPr id="11" name="Picture 10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D9FD62FE-33C2-40A6-BACA-07043928B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28" y="1461453"/>
            <a:ext cx="2184325" cy="1931035"/>
          </a:xfrm>
          <a:prstGeom prst="rect">
            <a:avLst/>
          </a:prstGeom>
        </p:spPr>
      </p:pic>
      <p:pic>
        <p:nvPicPr>
          <p:cNvPr id="12" name="Picture 11" descr="A picture containing indoor, sitting, table, counter&#10;&#10;Description automatically generated">
            <a:extLst>
              <a:ext uri="{FF2B5EF4-FFF2-40B4-BE49-F238E27FC236}">
                <a16:creationId xmlns:a16="http://schemas.microsoft.com/office/drawing/2014/main" id="{3963FEBF-15AB-4808-B5F7-FE4A237127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995" y="1461452"/>
            <a:ext cx="2184325" cy="1931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7779F7-07A1-4798-93DF-8A25A4B2AE44}"/>
              </a:ext>
            </a:extLst>
          </p:cNvPr>
          <p:cNvSpPr txBox="1"/>
          <p:nvPr/>
        </p:nvSpPr>
        <p:spPr>
          <a:xfrm>
            <a:off x="7883371" y="2183907"/>
            <a:ext cx="83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/>
              <a:t>Filtre sonrası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E7C8A-9D92-4782-8A41-0F83BCDBAA02}"/>
              </a:ext>
            </a:extLst>
          </p:cNvPr>
          <p:cNvSpPr/>
          <p:nvPr/>
        </p:nvSpPr>
        <p:spPr>
          <a:xfrm>
            <a:off x="-93519" y="6383922"/>
            <a:ext cx="6854825" cy="7328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r>
              <a:rPr lang="tr-TR" sz="2400" dirty="0"/>
              <a:t>Yüksek Vernikleşme</a:t>
            </a:r>
            <a:endParaRPr lang="en-PH" sz="2400" dirty="0"/>
          </a:p>
        </p:txBody>
      </p:sp>
    </p:spTree>
    <p:extLst>
      <p:ext uri="{BB962C8B-B14F-4D97-AF65-F5344CB8AC3E}">
        <p14:creationId xmlns:p14="http://schemas.microsoft.com/office/powerpoint/2010/main" val="31161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A3CCB-7E0F-4AD7-88DB-25D9B3B7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	Vernikleşme Sonuçları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6BDD33-FC40-4F34-B98D-E23896632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8200" y="2766957"/>
            <a:ext cx="10515600" cy="2468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613B0-4DE8-4317-9692-7F85B6277EB0}"/>
              </a:ext>
            </a:extLst>
          </p:cNvPr>
          <p:cNvSpPr txBox="1"/>
          <p:nvPr/>
        </p:nvSpPr>
        <p:spPr>
          <a:xfrm>
            <a:off x="8861340" y="5747657"/>
            <a:ext cx="319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Courtesy of Fluitec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73446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9" name="Picture Placeholder 9" descr="A picture containing indoor, blender, kitchenware&#10;&#10;Description automatically generated">
            <a:extLst>
              <a:ext uri="{FF2B5EF4-FFF2-40B4-BE49-F238E27FC236}">
                <a16:creationId xmlns:a16="http://schemas.microsoft.com/office/drawing/2014/main" id="{8E05CB47-20BB-403D-B686-494AD1478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2539"/>
          <a:stretch>
            <a:fillRect/>
          </a:stretch>
        </p:blipFill>
        <p:spPr>
          <a:xfrm>
            <a:off x="8676926" y="506286"/>
            <a:ext cx="3515075" cy="6182951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A4879A8-509D-4F50-A494-F4FB408AD8DF}"/>
              </a:ext>
            </a:extLst>
          </p:cNvPr>
          <p:cNvSpPr txBox="1">
            <a:spLocks/>
          </p:cNvSpPr>
          <p:nvPr/>
        </p:nvSpPr>
        <p:spPr>
          <a:xfrm>
            <a:off x="479425" y="614364"/>
            <a:ext cx="6378575" cy="443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	     Madencilik Sektörü Motor Yağı Analizi Sonucu</a:t>
            </a:r>
            <a:endParaRPr lang="en-US" dirty="0"/>
          </a:p>
        </p:txBody>
      </p:sp>
      <p:pic>
        <p:nvPicPr>
          <p:cNvPr id="11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0819DB3-E481-4F06-B7F6-E8A9B493A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007512"/>
            <a:ext cx="6378575" cy="28969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06D158-EAFF-4660-BADD-619C0A7E7AE0}"/>
              </a:ext>
            </a:extLst>
          </p:cNvPr>
          <p:cNvSpPr/>
          <p:nvPr/>
        </p:nvSpPr>
        <p:spPr>
          <a:xfrm>
            <a:off x="443968" y="5667434"/>
            <a:ext cx="6854825" cy="7328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rgbClr val="FFFFFF"/>
                </a:solidFill>
                <a:latin typeface="Arial" panose="020B0604020202020204"/>
              </a:rPr>
              <a:t>Yakıt seyrelmesi 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3D2562C8-EBAC-4BE1-B2DC-B2F008E5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11" y="1304925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446415F5-C56D-43E7-AC69-4002727D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19" y="1311937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342F61-FE7D-4229-9E75-AC66D866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27" y="1304928"/>
            <a:ext cx="258847" cy="70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52EA2E-089E-4245-8233-625DE396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44" y="1304925"/>
            <a:ext cx="258847" cy="70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B7158-F7A8-404E-A4F0-83F9FB0C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28" y="1311937"/>
            <a:ext cx="258848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90866-75DD-4172-998A-4E0C66A96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85" y="1309317"/>
            <a:ext cx="258848" cy="6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A8B100-DE5E-4430-9FB4-095524EA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19" y="1311937"/>
            <a:ext cx="258848" cy="6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7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9" name="Picture Placeholder 6" descr="A picture containing gear&#10;&#10;Description automatically generated">
            <a:extLst>
              <a:ext uri="{FF2B5EF4-FFF2-40B4-BE49-F238E27FC236}">
                <a16:creationId xmlns:a16="http://schemas.microsoft.com/office/drawing/2014/main" id="{3FB4FA66-29EE-4750-BE9B-97C96477B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8" r="30108"/>
          <a:stretch>
            <a:fillRect/>
          </a:stretch>
        </p:blipFill>
        <p:spPr>
          <a:xfrm>
            <a:off x="8676926" y="614364"/>
            <a:ext cx="3515075" cy="604647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F2A7C14-2377-4548-BD17-8DB01867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4364"/>
            <a:ext cx="7702940" cy="443198"/>
          </a:xfrm>
        </p:spPr>
        <p:txBody>
          <a:bodyPr>
            <a:normAutofit fontScale="90000"/>
          </a:bodyPr>
          <a:lstStyle/>
          <a:p>
            <a:r>
              <a:rPr lang="tr-TR" dirty="0"/>
              <a:t>  	   Çimento Sektörü Dişli Kutusu 		    Yağ Analizi</a:t>
            </a:r>
          </a:p>
        </p:txBody>
      </p:sp>
      <p:pic>
        <p:nvPicPr>
          <p:cNvPr id="11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D7A762EB-5391-41D5-B44D-8C839C9D3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687456"/>
            <a:ext cx="6378575" cy="28969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F4DDB0-148B-4F1C-86D1-87D80C4A7967}"/>
              </a:ext>
            </a:extLst>
          </p:cNvPr>
          <p:cNvSpPr/>
          <p:nvPr/>
        </p:nvSpPr>
        <p:spPr>
          <a:xfrm>
            <a:off x="479425" y="5828003"/>
            <a:ext cx="6854825" cy="7328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rgbClr val="FFFFFF"/>
                </a:solidFill>
                <a:latin typeface="Arial" panose="020B0604020202020204"/>
              </a:rPr>
              <a:t>Yanlış yağ ekleme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E68507C6-9E16-417D-838F-88F20466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80" y="1972469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34BB81FF-752D-445A-A6A0-CC817533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04" y="1984870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1">
            <a:extLst>
              <a:ext uri="{FF2B5EF4-FFF2-40B4-BE49-F238E27FC236}">
                <a16:creationId xmlns:a16="http://schemas.microsoft.com/office/drawing/2014/main" id="{57E31F08-C995-4DA3-9782-33CFA030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88" y="1972468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249297E6-DE26-4604-B29F-BDDAD0B4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13" y="1972467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B7A6DB6C-9628-4717-8E11-3E34D5DEC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86" y="1972466"/>
            <a:ext cx="258847" cy="7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BD5DCB-E31B-41E3-9383-3D5290B5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12" y="1990155"/>
            <a:ext cx="258847" cy="6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633BFE-FD99-4F34-9F74-BA2EFD44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46" y="1972466"/>
            <a:ext cx="258848" cy="6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6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B08472-C3A4-4577-96B7-B2288564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986" y="748434"/>
            <a:ext cx="6378575" cy="309127"/>
          </a:xfrm>
        </p:spPr>
        <p:txBody>
          <a:bodyPr>
            <a:normAutofit fontScale="90000"/>
          </a:bodyPr>
          <a:lstStyle/>
          <a:p>
            <a:r>
              <a:rPr lang="tr-TR" dirty="0"/>
              <a:t>Çimento Sektörü Dişli Kutusu Yağ Analizi</a:t>
            </a:r>
          </a:p>
        </p:txBody>
      </p:sp>
      <p:pic>
        <p:nvPicPr>
          <p:cNvPr id="10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97BBC78C-B35B-4CF7-B209-10CA30814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2332949"/>
            <a:ext cx="6378575" cy="2896951"/>
          </a:xfrm>
          <a:prstGeom prst="rect">
            <a:avLst/>
          </a:prstGeom>
        </p:spPr>
      </p:pic>
      <p:pic>
        <p:nvPicPr>
          <p:cNvPr id="11" name="Picture Placeholder 17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6494B04F-1E79-4322-9B20-DA0EF4EEB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r="26535"/>
          <a:stretch>
            <a:fillRect/>
          </a:stretch>
        </p:blipFill>
        <p:spPr>
          <a:xfrm>
            <a:off x="35474" y="1224643"/>
            <a:ext cx="4779817" cy="548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0F8FBD-2AEC-4620-8664-989017C2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192" y="1508206"/>
            <a:ext cx="299180" cy="8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D861CF-6F06-4A2E-9AA2-6B2FC46D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27" y="1508207"/>
            <a:ext cx="310861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1588-ACD6-46B7-A9DE-2B29216E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43" y="1508206"/>
            <a:ext cx="310861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D02DD3E0-C9E3-4D23-8822-A22B8575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23" y="1508206"/>
            <a:ext cx="308523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A09D1058-DAD0-46B4-A7F3-44267460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23" y="1508208"/>
            <a:ext cx="308523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11">
            <a:extLst>
              <a:ext uri="{FF2B5EF4-FFF2-40B4-BE49-F238E27FC236}">
                <a16:creationId xmlns:a16="http://schemas.microsoft.com/office/drawing/2014/main" id="{3013A0BC-FCF1-484E-BAE4-301871D05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78" y="1508208"/>
            <a:ext cx="308523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C98FAD33-46DC-438A-9C17-758FF7735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05" y="1508206"/>
            <a:ext cx="308523" cy="8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DDB3B-A8A9-4660-9A79-24CFA72A619E}"/>
              </a:ext>
            </a:extLst>
          </p:cNvPr>
          <p:cNvSpPr/>
          <p:nvPr/>
        </p:nvSpPr>
        <p:spPr>
          <a:xfrm>
            <a:off x="4909736" y="5242584"/>
            <a:ext cx="6854825" cy="7328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srgbClr val="FFFFFF"/>
                </a:solidFill>
                <a:latin typeface="Arial" panose="020B0604020202020204"/>
              </a:rPr>
              <a:t>Kirlililiğe bağlı olarak aşınmaların artışı</a:t>
            </a:r>
            <a:endParaRPr kumimoji="0" lang="en-PH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3DB428-7A08-4F63-B406-0880780A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	Yağ Durum İzleme (OCM) Eğitimleri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E30BEDF-BC1F-4CE5-92F1-B2B1CC24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413133" y="1825625"/>
            <a:ext cx="33657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158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20" y="-1210963"/>
            <a:ext cx="3768755" cy="5326929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4E975569-9E97-4456-4A35-F7A91DABFFFE}"/>
              </a:ext>
            </a:extLst>
          </p:cNvPr>
          <p:cNvSpPr txBox="1"/>
          <p:nvPr/>
        </p:nvSpPr>
        <p:spPr>
          <a:xfrm>
            <a:off x="3101548" y="2631989"/>
            <a:ext cx="648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>
                <a:solidFill>
                  <a:schemeClr val="bg1"/>
                </a:solidFill>
              </a:rPr>
              <a:t>SGS TÜRKİYE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381740" y="3868832"/>
            <a:ext cx="10662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dirty="0">
                <a:solidFill>
                  <a:schemeClr val="bg1"/>
                </a:solidFill>
              </a:rPr>
              <a:t>KESTİRİMCİ BAKIMDA YAĞ ANALİZİNİN ÖNEMİ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F8778-EBE9-4A12-B259-C776F2C0D0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580" y="5870141"/>
            <a:ext cx="1373379" cy="646964"/>
          </a:xfrm>
          <a:custGeom>
            <a:avLst/>
            <a:gdLst>
              <a:gd name="connsiteX0" fmla="*/ 0 w 932400"/>
              <a:gd name="connsiteY0" fmla="*/ 0 h 439230"/>
              <a:gd name="connsiteX1" fmla="*/ 932400 w 932400"/>
              <a:gd name="connsiteY1" fmla="*/ 0 h 439230"/>
              <a:gd name="connsiteX2" fmla="*/ 932400 w 932400"/>
              <a:gd name="connsiteY2" fmla="*/ 439230 h 439230"/>
              <a:gd name="connsiteX3" fmla="*/ 0 w 932400"/>
              <a:gd name="connsiteY3" fmla="*/ 439230 h 439230"/>
              <a:gd name="connsiteX4" fmla="*/ 0 w 932400"/>
              <a:gd name="connsiteY4" fmla="*/ 0 h 439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400" h="439230">
                <a:moveTo>
                  <a:pt x="0" y="0"/>
                </a:moveTo>
                <a:lnTo>
                  <a:pt x="932400" y="0"/>
                </a:lnTo>
                <a:lnTo>
                  <a:pt x="932400" y="439230"/>
                </a:lnTo>
                <a:lnTo>
                  <a:pt x="0" y="43923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CED7C6D-72BB-4F33-869C-992F669B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76F4A52-74DB-432D-8B01-CCDCBF834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Hakkımızda</a:t>
            </a:r>
          </a:p>
          <a:p>
            <a:r>
              <a:rPr lang="tr-TR" dirty="0"/>
              <a:t>Kestirimci Bakım Uygulamalarına Genel Bakış</a:t>
            </a:r>
          </a:p>
          <a:p>
            <a:r>
              <a:rPr lang="tr-TR" dirty="0"/>
              <a:t>Neden Yağ Analizi?</a:t>
            </a:r>
            <a:endParaRPr lang="tr-TR" dirty="0">
              <a:cs typeface="Calibri"/>
            </a:endParaRPr>
          </a:p>
          <a:p>
            <a:r>
              <a:rPr lang="tr-TR" dirty="0"/>
              <a:t>Örnek Olay İncelemesi</a:t>
            </a:r>
          </a:p>
          <a:p>
            <a:r>
              <a:rPr lang="tr-TR" dirty="0"/>
              <a:t>Sorular</a:t>
            </a:r>
          </a:p>
        </p:txBody>
      </p:sp>
    </p:spTree>
    <p:extLst>
      <p:ext uri="{BB962C8B-B14F-4D97-AF65-F5344CB8AC3E}">
        <p14:creationId xmlns:p14="http://schemas.microsoft.com/office/powerpoint/2010/main" val="394375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AD45-806B-4DFC-953B-14C8EAB5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Konuşmacı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AB127-BC20-4548-A75B-03FB3C253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500"/>
              </a:spcAft>
              <a:buClr>
                <a:schemeClr val="accent3"/>
              </a:buClr>
              <a:buNone/>
              <a:defRPr/>
            </a:pPr>
            <a:r>
              <a:rPr lang="tr-TR" b="1" dirty="0">
                <a:cs typeface="Arial" charset="0"/>
              </a:rPr>
              <a:t>Umut ARSLAN</a:t>
            </a:r>
            <a:endParaRPr lang="en-US" b="1" dirty="0">
              <a:cs typeface="Arial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500"/>
              </a:spcAft>
              <a:buClr>
                <a:schemeClr val="accent3"/>
              </a:buClr>
              <a:buNone/>
              <a:defRPr/>
            </a:pPr>
            <a:r>
              <a:rPr lang="tr-TR" dirty="0">
                <a:cs typeface="Arial" charset="0"/>
              </a:rPr>
              <a:t>OCM İş Geliştirme Müdürü &amp; Kıdemli Yorumlama Uzmanı</a:t>
            </a:r>
            <a:endParaRPr lang="en-US" dirty="0">
              <a:cs typeface="Arial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500"/>
              </a:spcAft>
              <a:buClr>
                <a:schemeClr val="accent3"/>
              </a:buClr>
              <a:buNone/>
              <a:defRPr/>
            </a:pPr>
            <a:r>
              <a:rPr lang="en-US" dirty="0">
                <a:cs typeface="Arial" charset="0"/>
              </a:rPr>
              <a:t>SGS </a:t>
            </a:r>
            <a:r>
              <a:rPr lang="tr-TR" dirty="0">
                <a:cs typeface="Arial" charset="0"/>
              </a:rPr>
              <a:t>Türkiye</a:t>
            </a:r>
            <a:endParaRPr lang="en-US" dirty="0">
              <a:cs typeface="Arial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500"/>
              </a:spcAft>
              <a:buClr>
                <a:schemeClr val="accent3"/>
              </a:buClr>
              <a:buNone/>
              <a:defRPr/>
            </a:pPr>
            <a:r>
              <a:rPr lang="tr-TR" dirty="0">
                <a:solidFill>
                  <a:schemeClr val="accent2"/>
                </a:solidFill>
                <a:cs typeface="Arial" charset="0"/>
              </a:rPr>
              <a:t>umut.arslan@sgs.com</a:t>
            </a:r>
            <a:endParaRPr lang="en-US" dirty="0">
              <a:solidFill>
                <a:schemeClr val="accent2"/>
              </a:solidFill>
              <a:cs typeface="Arial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ts val="500"/>
              </a:spcAft>
              <a:buClr>
                <a:schemeClr val="accent3"/>
              </a:buClr>
              <a:buNone/>
              <a:defRPr/>
            </a:pPr>
            <a:endParaRPr lang="en-US" i="1" dirty="0">
              <a:cs typeface="Arial" charset="0"/>
            </a:endParaRPr>
          </a:p>
          <a:p>
            <a:pPr marL="0" indent="0">
              <a:buNone/>
            </a:pPr>
            <a:r>
              <a:rPr lang="tr-TR" dirty="0"/>
              <a:t>2010 yılında Dumlupınar Üniversitesi Kimya bölümünden mezun oldum. </a:t>
            </a:r>
          </a:p>
          <a:p>
            <a:pPr marL="0" indent="0">
              <a:buNone/>
            </a:pPr>
            <a:r>
              <a:rPr lang="tr-TR" dirty="0"/>
              <a:t>2011-2022 yılları arasında Analist, Cihaz ve Ekipman Uzmanlığı, Diagnostik Uzmanı ve Eğitim Yöneticisi görevlerini üstlendim. </a:t>
            </a:r>
          </a:p>
          <a:p>
            <a:pPr marL="0" indent="0">
              <a:buNone/>
            </a:pPr>
            <a:r>
              <a:rPr lang="tr-TR" dirty="0"/>
              <a:t>Türkiye’de ICML (Uluslararası Makina Yağlayıcıları Konseyi) tarafından MLA II ve MLA III seviyelerinde sertifikalandırılarak, bu konseyin üyeliğine hak kazandım ve ICML sınav komitesinde yer almaktayım.</a:t>
            </a:r>
            <a:endParaRPr lang="tr-TR" dirty="0">
              <a:cs typeface="Calibri"/>
            </a:endParaRPr>
          </a:p>
          <a:p>
            <a:endParaRPr lang="tr-T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C03B0-936F-40AA-B504-50BF53803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E70F2A-A8FF-45A0-93A0-DDC249F8CB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319"/>
          <a:stretch>
            <a:fillRect/>
          </a:stretch>
        </p:blipFill>
        <p:spPr>
          <a:xfrm>
            <a:off x="926683" y="2072629"/>
            <a:ext cx="3845342" cy="3866391"/>
          </a:xfrm>
        </p:spPr>
      </p:pic>
      <p:sp>
        <p:nvSpPr>
          <p:cNvPr id="10" name="Graphic 15">
            <a:hlinkClick r:id="rId6"/>
            <a:extLst>
              <a:ext uri="{FF2B5EF4-FFF2-40B4-BE49-F238E27FC236}">
                <a16:creationId xmlns:a16="http://schemas.microsoft.com/office/drawing/2014/main" id="{A9482A84-FEFF-4A2F-99F8-A9E8294A310B}"/>
              </a:ext>
            </a:extLst>
          </p:cNvPr>
          <p:cNvSpPr/>
          <p:nvPr/>
        </p:nvSpPr>
        <p:spPr>
          <a:xfrm>
            <a:off x="8072958" y="2069908"/>
            <a:ext cx="392659" cy="392659"/>
          </a:xfrm>
          <a:custGeom>
            <a:avLst/>
            <a:gdLst>
              <a:gd name="connsiteX0" fmla="*/ 0 w 672702"/>
              <a:gd name="connsiteY0" fmla="*/ 0 h 672702"/>
              <a:gd name="connsiteX1" fmla="*/ 0 w 672702"/>
              <a:gd name="connsiteY1" fmla="*/ 672703 h 672702"/>
              <a:gd name="connsiteX2" fmla="*/ 672703 w 672702"/>
              <a:gd name="connsiteY2" fmla="*/ 672703 h 672702"/>
              <a:gd name="connsiteX3" fmla="*/ 672703 w 672702"/>
              <a:gd name="connsiteY3" fmla="*/ 0 h 672702"/>
              <a:gd name="connsiteX4" fmla="*/ 0 w 672702"/>
              <a:gd name="connsiteY4" fmla="*/ 0 h 672702"/>
              <a:gd name="connsiteX5" fmla="*/ 206565 w 672702"/>
              <a:gd name="connsiteY5" fmla="*/ 554958 h 672702"/>
              <a:gd name="connsiteX6" fmla="*/ 191053 w 672702"/>
              <a:gd name="connsiteY6" fmla="*/ 570470 h 672702"/>
              <a:gd name="connsiteX7" fmla="*/ 125040 w 672702"/>
              <a:gd name="connsiteY7" fmla="*/ 570470 h 672702"/>
              <a:gd name="connsiteX8" fmla="*/ 109528 w 672702"/>
              <a:gd name="connsiteY8" fmla="*/ 554958 h 672702"/>
              <a:gd name="connsiteX9" fmla="*/ 109528 w 672702"/>
              <a:gd name="connsiteY9" fmla="*/ 273344 h 672702"/>
              <a:gd name="connsiteX10" fmla="*/ 125040 w 672702"/>
              <a:gd name="connsiteY10" fmla="*/ 257831 h 672702"/>
              <a:gd name="connsiteX11" fmla="*/ 191053 w 672702"/>
              <a:gd name="connsiteY11" fmla="*/ 257831 h 672702"/>
              <a:gd name="connsiteX12" fmla="*/ 206565 w 672702"/>
              <a:gd name="connsiteY12" fmla="*/ 273344 h 672702"/>
              <a:gd name="connsiteX13" fmla="*/ 206565 w 672702"/>
              <a:gd name="connsiteY13" fmla="*/ 554958 h 672702"/>
              <a:gd name="connsiteX14" fmla="*/ 157939 w 672702"/>
              <a:gd name="connsiteY14" fmla="*/ 214759 h 672702"/>
              <a:gd name="connsiteX15" fmla="*/ 101625 w 672702"/>
              <a:gd name="connsiteY15" fmla="*/ 158390 h 672702"/>
              <a:gd name="connsiteX16" fmla="*/ 158319 w 672702"/>
              <a:gd name="connsiteY16" fmla="*/ 102168 h 672702"/>
              <a:gd name="connsiteX17" fmla="*/ 214474 w 672702"/>
              <a:gd name="connsiteY17" fmla="*/ 158605 h 672702"/>
              <a:gd name="connsiteX18" fmla="*/ 157939 w 672702"/>
              <a:gd name="connsiteY18" fmla="*/ 214759 h 672702"/>
              <a:gd name="connsiteX19" fmla="*/ 571078 w 672702"/>
              <a:gd name="connsiteY19" fmla="*/ 564095 h 672702"/>
              <a:gd name="connsiteX20" fmla="*/ 564636 w 672702"/>
              <a:gd name="connsiteY20" fmla="*/ 570533 h 672702"/>
              <a:gd name="connsiteX21" fmla="*/ 480275 w 672702"/>
              <a:gd name="connsiteY21" fmla="*/ 570513 h 672702"/>
              <a:gd name="connsiteX22" fmla="*/ 473836 w 672702"/>
              <a:gd name="connsiteY22" fmla="*/ 564073 h 672702"/>
              <a:gd name="connsiteX23" fmla="*/ 473836 w 672702"/>
              <a:gd name="connsiteY23" fmla="*/ 390178 h 672702"/>
              <a:gd name="connsiteX24" fmla="*/ 457891 w 672702"/>
              <a:gd name="connsiteY24" fmla="*/ 351683 h 672702"/>
              <a:gd name="connsiteX25" fmla="*/ 418773 w 672702"/>
              <a:gd name="connsiteY25" fmla="*/ 335743 h 672702"/>
              <a:gd name="connsiteX26" fmla="*/ 364963 w 672702"/>
              <a:gd name="connsiteY26" fmla="*/ 390872 h 672702"/>
              <a:gd name="connsiteX27" fmla="*/ 364963 w 672702"/>
              <a:gd name="connsiteY27" fmla="*/ 564052 h 672702"/>
              <a:gd name="connsiteX28" fmla="*/ 358522 w 672702"/>
              <a:gd name="connsiteY28" fmla="*/ 570491 h 672702"/>
              <a:gd name="connsiteX29" fmla="*/ 274368 w 672702"/>
              <a:gd name="connsiteY29" fmla="*/ 570470 h 672702"/>
              <a:gd name="connsiteX30" fmla="*/ 267931 w 672702"/>
              <a:gd name="connsiteY30" fmla="*/ 564031 h 672702"/>
              <a:gd name="connsiteX31" fmla="*/ 267931 w 672702"/>
              <a:gd name="connsiteY31" fmla="*/ 264271 h 672702"/>
              <a:gd name="connsiteX32" fmla="*/ 274371 w 672702"/>
              <a:gd name="connsiteY32" fmla="*/ 257831 h 672702"/>
              <a:gd name="connsiteX33" fmla="*/ 356730 w 672702"/>
              <a:gd name="connsiteY33" fmla="*/ 257831 h 672702"/>
              <a:gd name="connsiteX34" fmla="*/ 363170 w 672702"/>
              <a:gd name="connsiteY34" fmla="*/ 264271 h 672702"/>
              <a:gd name="connsiteX35" fmla="*/ 363170 w 672702"/>
              <a:gd name="connsiteY35" fmla="*/ 298839 h 672702"/>
              <a:gd name="connsiteX36" fmla="*/ 364054 w 672702"/>
              <a:gd name="connsiteY36" fmla="*/ 298949 h 672702"/>
              <a:gd name="connsiteX37" fmla="*/ 369250 w 672702"/>
              <a:gd name="connsiteY37" fmla="*/ 290598 h 672702"/>
              <a:gd name="connsiteX38" fmla="*/ 447250 w 672702"/>
              <a:gd name="connsiteY38" fmla="*/ 249849 h 672702"/>
              <a:gd name="connsiteX39" fmla="*/ 464181 w 672702"/>
              <a:gd name="connsiteY39" fmla="*/ 249849 h 672702"/>
              <a:gd name="connsiteX40" fmla="*/ 571080 w 672702"/>
              <a:gd name="connsiteY40" fmla="*/ 356747 h 672702"/>
              <a:gd name="connsiteX41" fmla="*/ 571080 w 672702"/>
              <a:gd name="connsiteY41" fmla="*/ 564095 h 67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72702" h="672702">
                <a:moveTo>
                  <a:pt x="0" y="0"/>
                </a:moveTo>
                <a:lnTo>
                  <a:pt x="0" y="672703"/>
                </a:lnTo>
                <a:lnTo>
                  <a:pt x="672703" y="672703"/>
                </a:lnTo>
                <a:lnTo>
                  <a:pt x="672703" y="0"/>
                </a:lnTo>
                <a:lnTo>
                  <a:pt x="0" y="0"/>
                </a:lnTo>
                <a:close/>
                <a:moveTo>
                  <a:pt x="206565" y="554958"/>
                </a:moveTo>
                <a:cubicBezTo>
                  <a:pt x="206565" y="563525"/>
                  <a:pt x="199620" y="570470"/>
                  <a:pt x="191053" y="570470"/>
                </a:cubicBezTo>
                <a:lnTo>
                  <a:pt x="125040" y="570470"/>
                </a:lnTo>
                <a:cubicBezTo>
                  <a:pt x="116473" y="570470"/>
                  <a:pt x="109528" y="563525"/>
                  <a:pt x="109528" y="554958"/>
                </a:cubicBezTo>
                <a:lnTo>
                  <a:pt x="109528" y="273344"/>
                </a:lnTo>
                <a:cubicBezTo>
                  <a:pt x="109528" y="264776"/>
                  <a:pt x="116473" y="257831"/>
                  <a:pt x="125040" y="257831"/>
                </a:cubicBezTo>
                <a:lnTo>
                  <a:pt x="191053" y="257831"/>
                </a:lnTo>
                <a:cubicBezTo>
                  <a:pt x="199620" y="257831"/>
                  <a:pt x="206565" y="264776"/>
                  <a:pt x="206565" y="273344"/>
                </a:cubicBezTo>
                <a:lnTo>
                  <a:pt x="206565" y="554958"/>
                </a:lnTo>
                <a:close/>
                <a:moveTo>
                  <a:pt x="157939" y="214759"/>
                </a:moveTo>
                <a:cubicBezTo>
                  <a:pt x="127963" y="215365"/>
                  <a:pt x="101619" y="190328"/>
                  <a:pt x="101625" y="158390"/>
                </a:cubicBezTo>
                <a:cubicBezTo>
                  <a:pt x="101625" y="127414"/>
                  <a:pt x="127135" y="102143"/>
                  <a:pt x="158319" y="102168"/>
                </a:cubicBezTo>
                <a:cubicBezTo>
                  <a:pt x="189129" y="102193"/>
                  <a:pt x="214540" y="127641"/>
                  <a:pt x="214474" y="158605"/>
                </a:cubicBezTo>
                <a:cubicBezTo>
                  <a:pt x="214400" y="191026"/>
                  <a:pt x="187494" y="215464"/>
                  <a:pt x="157939" y="214759"/>
                </a:cubicBezTo>
                <a:close/>
                <a:moveTo>
                  <a:pt x="571078" y="564095"/>
                </a:moveTo>
                <a:cubicBezTo>
                  <a:pt x="571078" y="567652"/>
                  <a:pt x="568194" y="570535"/>
                  <a:pt x="564636" y="570533"/>
                </a:cubicBezTo>
                <a:lnTo>
                  <a:pt x="480275" y="570513"/>
                </a:lnTo>
                <a:cubicBezTo>
                  <a:pt x="476719" y="570511"/>
                  <a:pt x="473836" y="567629"/>
                  <a:pt x="473836" y="564073"/>
                </a:cubicBezTo>
                <a:lnTo>
                  <a:pt x="473836" y="390178"/>
                </a:lnTo>
                <a:cubicBezTo>
                  <a:pt x="473836" y="375147"/>
                  <a:pt x="467745" y="361531"/>
                  <a:pt x="457891" y="351683"/>
                </a:cubicBezTo>
                <a:cubicBezTo>
                  <a:pt x="447907" y="341693"/>
                  <a:pt x="434054" y="335570"/>
                  <a:pt x="418773" y="335743"/>
                </a:cubicBezTo>
                <a:cubicBezTo>
                  <a:pt x="388839" y="336081"/>
                  <a:pt x="364963" y="360937"/>
                  <a:pt x="364963" y="390872"/>
                </a:cubicBezTo>
                <a:lnTo>
                  <a:pt x="364963" y="564052"/>
                </a:lnTo>
                <a:cubicBezTo>
                  <a:pt x="364963" y="567609"/>
                  <a:pt x="362079" y="570492"/>
                  <a:pt x="358522" y="570491"/>
                </a:cubicBezTo>
                <a:lnTo>
                  <a:pt x="274368" y="570470"/>
                </a:lnTo>
                <a:cubicBezTo>
                  <a:pt x="270812" y="570469"/>
                  <a:pt x="267931" y="567586"/>
                  <a:pt x="267931" y="564031"/>
                </a:cubicBezTo>
                <a:lnTo>
                  <a:pt x="267931" y="264271"/>
                </a:lnTo>
                <a:cubicBezTo>
                  <a:pt x="267931" y="260716"/>
                  <a:pt x="270814" y="257831"/>
                  <a:pt x="274371" y="257831"/>
                </a:cubicBezTo>
                <a:lnTo>
                  <a:pt x="356730" y="257831"/>
                </a:lnTo>
                <a:cubicBezTo>
                  <a:pt x="360286" y="257831"/>
                  <a:pt x="363170" y="260714"/>
                  <a:pt x="363170" y="264271"/>
                </a:cubicBezTo>
                <a:lnTo>
                  <a:pt x="363170" y="298839"/>
                </a:lnTo>
                <a:cubicBezTo>
                  <a:pt x="363177" y="298824"/>
                  <a:pt x="363502" y="298865"/>
                  <a:pt x="364054" y="298949"/>
                </a:cubicBezTo>
                <a:cubicBezTo>
                  <a:pt x="365645" y="296071"/>
                  <a:pt x="367378" y="293283"/>
                  <a:pt x="369250" y="290598"/>
                </a:cubicBezTo>
                <a:cubicBezTo>
                  <a:pt x="386414" y="265965"/>
                  <a:pt x="414950" y="249849"/>
                  <a:pt x="447250" y="249849"/>
                </a:cubicBezTo>
                <a:lnTo>
                  <a:pt x="464181" y="249849"/>
                </a:lnTo>
                <a:cubicBezTo>
                  <a:pt x="523219" y="249849"/>
                  <a:pt x="571080" y="297708"/>
                  <a:pt x="571080" y="356747"/>
                </a:cubicBezTo>
                <a:lnTo>
                  <a:pt x="571080" y="564095"/>
                </a:lnTo>
                <a:close/>
              </a:path>
            </a:pathLst>
          </a:custGeom>
          <a:solidFill>
            <a:schemeClr val="bg2"/>
          </a:solidFill>
          <a:ln w="146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947B50-98E1-44FE-B234-CF9ABAD8F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275" y="1243887"/>
            <a:ext cx="981075" cy="1009650"/>
          </a:xfrm>
          <a:prstGeom prst="rect">
            <a:avLst/>
          </a:prstGeom>
        </p:spPr>
      </p:pic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CECE8F15-87C9-4037-AE74-52E5B4A2B3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319"/>
          <a:stretch>
            <a:fillRect/>
          </a:stretch>
        </p:blipFill>
        <p:spPr>
          <a:xfrm>
            <a:off x="836612" y="2051221"/>
            <a:ext cx="3932237" cy="3849337"/>
          </a:xfrm>
        </p:spPr>
      </p:pic>
    </p:spTree>
    <p:extLst>
      <p:ext uri="{BB962C8B-B14F-4D97-AF65-F5344CB8AC3E}">
        <p14:creationId xmlns:p14="http://schemas.microsoft.com/office/powerpoint/2010/main" val="3328797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Logo, company name&#10;&#10;Description automatically generated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0195E-6580-45F6-BA15-BC4285DD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SGS Türkiye Birimlerimiz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FA439-46FB-4FF8-B80A-0512EA8B8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AF5C39C5-A780-739B-C31D-849ED41B95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8507505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996104-0D5B-46E2-8981-A0C6E0821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Picture Placeholder 11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5A0908B6-6912-4A3A-BBE9-8B5E954A23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6172200" y="2512368"/>
            <a:ext cx="5183188" cy="36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10A7745F-DC05-4407-9850-450CC65E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54" y="1267226"/>
            <a:ext cx="9396000" cy="5075776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AB0284D-7D8B-403C-A98F-10534AB59257}"/>
              </a:ext>
            </a:extLst>
          </p:cNvPr>
          <p:cNvSpPr txBox="1">
            <a:spLocks/>
          </p:cNvSpPr>
          <p:nvPr/>
        </p:nvSpPr>
        <p:spPr bwMode="auto">
          <a:xfrm>
            <a:off x="5541885" y="162215"/>
            <a:ext cx="3281499" cy="191846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Istanbul – Genel Merkezdeki Laboratuvarlar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>
                <a:latin typeface="Arial" pitchFamily="34" charset="0"/>
                <a:cs typeface="Arial" pitchFamily="34" charset="0"/>
              </a:rPr>
              <a:t>Tekstil, Deri ve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Aksesuarları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 err="1">
                <a:latin typeface="Arial" pitchFamily="34" charset="0"/>
                <a:cs typeface="Arial" pitchFamily="34" charset="0"/>
              </a:rPr>
              <a:t>Ayakkabı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 err="1">
                <a:latin typeface="Arial" pitchFamily="34" charset="0"/>
                <a:cs typeface="Arial" pitchFamily="34" charset="0"/>
              </a:rPr>
              <a:t>Oyuncak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Kırtasiye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ve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Gıda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ile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Temas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Eden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Ürünler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 err="1">
                <a:latin typeface="Arial" pitchFamily="34" charset="0"/>
                <a:cs typeface="Arial" pitchFamily="34" charset="0"/>
              </a:rPr>
              <a:t>Kozmetik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Gıdayla Temas Eden Malzemeler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Mikrobiyoloji ve Biosidal Laboratuvarı 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 err="1">
                <a:latin typeface="Arial" pitchFamily="34" charset="0"/>
                <a:cs typeface="Arial" pitchFamily="34" charset="0"/>
              </a:rPr>
              <a:t>Elektrik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ve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Elektronik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>
                <a:latin typeface="Arial" pitchFamily="34" charset="0"/>
                <a:cs typeface="Arial" pitchFamily="34" charset="0"/>
              </a:rPr>
              <a:t>Gaz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Yakan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Cihazlar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Gıda Kontrol ve Tarımsal Ürünler Laboratuvarı</a:t>
            </a:r>
            <a:endParaRPr lang="en-US" sz="900" b="1" kern="0" dirty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6C524CB-BED3-4CCB-A1A5-6D19E9D3A826}"/>
              </a:ext>
            </a:extLst>
          </p:cNvPr>
          <p:cNvSpPr txBox="1">
            <a:spLocks/>
          </p:cNvSpPr>
          <p:nvPr/>
        </p:nvSpPr>
        <p:spPr bwMode="auto">
          <a:xfrm>
            <a:off x="3782614" y="5545472"/>
            <a:ext cx="2757624" cy="106048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Mersin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Mersin Gıda Kontrol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Merkez Kalıntı Araştırma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>
                <a:latin typeface="Arial" pitchFamily="34" charset="0"/>
                <a:cs typeface="Arial" pitchFamily="34" charset="0"/>
              </a:rPr>
              <a:t>Ham Petrol ve Petrol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Ürünleri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Bitüm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b="1" kern="0" dirty="0">
                <a:latin typeface="Arial" pitchFamily="34" charset="0"/>
                <a:cs typeface="Arial" pitchFamily="34" charset="0"/>
              </a:rPr>
              <a:t>**Acenta</a:t>
            </a:r>
            <a:endParaRPr lang="en-US" sz="9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597EA45-AA08-4EDF-A48F-4D23D2A3E3AC}"/>
              </a:ext>
            </a:extLst>
          </p:cNvPr>
          <p:cNvSpPr txBox="1">
            <a:spLocks/>
          </p:cNvSpPr>
          <p:nvPr/>
        </p:nvSpPr>
        <p:spPr bwMode="auto">
          <a:xfrm>
            <a:off x="6829350" y="5305441"/>
            <a:ext cx="1080000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Iskenderun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74BFD9-FD4B-4CCB-99F7-EB31A0CE490A}"/>
              </a:ext>
            </a:extLst>
          </p:cNvPr>
          <p:cNvSpPr txBox="1">
            <a:spLocks/>
          </p:cNvSpPr>
          <p:nvPr/>
        </p:nvSpPr>
        <p:spPr bwMode="auto">
          <a:xfrm>
            <a:off x="9836240" y="5110259"/>
            <a:ext cx="1074486" cy="3960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Erbil-Irak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I&amp;E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7CF7C28-7C6F-4C5F-8678-93E2C14C8BAE}"/>
              </a:ext>
            </a:extLst>
          </p:cNvPr>
          <p:cNvSpPr txBox="1">
            <a:spLocks/>
          </p:cNvSpPr>
          <p:nvPr/>
        </p:nvSpPr>
        <p:spPr bwMode="auto">
          <a:xfrm>
            <a:off x="933117" y="4458037"/>
            <a:ext cx="1018974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Aliağa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5A035E7-BAAB-4AA7-9936-B595E100921F}"/>
              </a:ext>
            </a:extLst>
          </p:cNvPr>
          <p:cNvSpPr txBox="1">
            <a:spLocks/>
          </p:cNvSpPr>
          <p:nvPr/>
        </p:nvSpPr>
        <p:spPr bwMode="auto">
          <a:xfrm>
            <a:off x="1281274" y="4860725"/>
            <a:ext cx="1119324" cy="57191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İzmir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H&amp;N ofis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C60460D-95AE-4D80-9D8E-A6C8EF545EF9}"/>
              </a:ext>
            </a:extLst>
          </p:cNvPr>
          <p:cNvSpPr txBox="1">
            <a:spLocks/>
          </p:cNvSpPr>
          <p:nvPr/>
        </p:nvSpPr>
        <p:spPr bwMode="auto">
          <a:xfrm>
            <a:off x="237" y="2161346"/>
            <a:ext cx="1119324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Tekirdağ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17714DD7-B11B-42BF-ABE3-71A277EBEBDB}"/>
              </a:ext>
            </a:extLst>
          </p:cNvPr>
          <p:cNvSpPr txBox="1">
            <a:spLocks/>
          </p:cNvSpPr>
          <p:nvPr/>
        </p:nvSpPr>
        <p:spPr bwMode="auto">
          <a:xfrm>
            <a:off x="10336403" y="2512277"/>
            <a:ext cx="1119324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Zonguldak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52A2581C-BBBF-40D3-AC01-DF27401E9FAE}"/>
              </a:ext>
            </a:extLst>
          </p:cNvPr>
          <p:cNvSpPr txBox="1">
            <a:spLocks/>
          </p:cNvSpPr>
          <p:nvPr/>
        </p:nvSpPr>
        <p:spPr bwMode="auto">
          <a:xfrm>
            <a:off x="0" y="2614907"/>
            <a:ext cx="2052000" cy="1432009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Kocaeli-Dilovası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Yağ Durum İzleme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>
                <a:latin typeface="Arial" pitchFamily="34" charset="0"/>
                <a:cs typeface="Arial" pitchFamily="34" charset="0"/>
              </a:rPr>
              <a:t>Petrol, Gaz ve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Kimyasal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Ürünler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Kömür Laboratuvarı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Çevre Laboratuvarı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NR Ofis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I&amp;E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143B25D-9079-4DE4-947C-186ED514AE82}"/>
              </a:ext>
            </a:extLst>
          </p:cNvPr>
          <p:cNvSpPr txBox="1">
            <a:spLocks/>
          </p:cNvSpPr>
          <p:nvPr/>
        </p:nvSpPr>
        <p:spPr bwMode="auto">
          <a:xfrm>
            <a:off x="10663772" y="2917103"/>
            <a:ext cx="1485700" cy="734007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Ankara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en-US" sz="900" kern="0" dirty="0" err="1">
                <a:latin typeface="Arial" pitchFamily="34" charset="0"/>
                <a:cs typeface="Arial" pitchFamily="34" charset="0"/>
              </a:rPr>
              <a:t>Maden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ve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Jeokimya</a:t>
            </a:r>
            <a:r>
              <a:rPr lang="en-US" sz="9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latin typeface="Arial" pitchFamily="34" charset="0"/>
                <a:cs typeface="Arial" pitchFamily="34" charset="0"/>
              </a:rPr>
              <a:t>Laboratuvarı</a:t>
            </a:r>
            <a:endParaRPr lang="tr-TR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7A58093-092A-4EE9-8F0C-9034D71F104B}"/>
              </a:ext>
            </a:extLst>
          </p:cNvPr>
          <p:cNvSpPr txBox="1">
            <a:spLocks/>
          </p:cNvSpPr>
          <p:nvPr/>
        </p:nvSpPr>
        <p:spPr bwMode="auto">
          <a:xfrm>
            <a:off x="2433907" y="1112878"/>
            <a:ext cx="1348707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İstanbul Ataşehir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C&amp;P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45BF50B7-A06F-4CA7-BCDF-084CC20B9410}"/>
              </a:ext>
            </a:extLst>
          </p:cNvPr>
          <p:cNvSpPr txBox="1">
            <a:spLocks/>
          </p:cNvSpPr>
          <p:nvPr/>
        </p:nvSpPr>
        <p:spPr bwMode="auto">
          <a:xfrm>
            <a:off x="4145397" y="944439"/>
            <a:ext cx="1396488" cy="42413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İstanbul Kadıköy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Araç Parkı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CA004C31-D5EF-4C7B-BA8D-81F5CB230F18}"/>
              </a:ext>
            </a:extLst>
          </p:cNvPr>
          <p:cNvSpPr txBox="1">
            <a:spLocks/>
          </p:cNvSpPr>
          <p:nvPr/>
        </p:nvSpPr>
        <p:spPr bwMode="auto">
          <a:xfrm>
            <a:off x="8823384" y="840244"/>
            <a:ext cx="2632343" cy="1261416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Istanbul – Genel Merkezdeki Ofisler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Bilgi ve Denetim Hizmetleri (KN) ofisi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Doğal Kaynaklar (NR) ofisi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Endüstri ve Çevre (I&amp;E) ofisi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Sağlık ve Beslenme (H&amp;N) ofisi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Ürünler ve Bağlantılı Hizmetler (C&amp;P) ofisi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Transitnet ofis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3C432E47-B170-4132-8C33-761D9C212573}"/>
              </a:ext>
            </a:extLst>
          </p:cNvPr>
          <p:cNvSpPr txBox="1">
            <a:spLocks/>
          </p:cNvSpPr>
          <p:nvPr/>
        </p:nvSpPr>
        <p:spPr bwMode="auto">
          <a:xfrm>
            <a:off x="499154" y="4053436"/>
            <a:ext cx="1018974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Bandırma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b="1" kern="0" dirty="0">
                <a:latin typeface="Arial" pitchFamily="34" charset="0"/>
                <a:cs typeface="Arial" pitchFamily="34" charset="0"/>
              </a:rPr>
              <a:t>**Acenta</a:t>
            </a:r>
            <a:endParaRPr lang="en-US" sz="9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38DEFF3E-E5FF-48B3-94A1-C6DA8415A0FA}"/>
              </a:ext>
            </a:extLst>
          </p:cNvPr>
          <p:cNvSpPr txBox="1">
            <a:spLocks/>
          </p:cNvSpPr>
          <p:nvPr/>
        </p:nvSpPr>
        <p:spPr bwMode="auto">
          <a:xfrm>
            <a:off x="10006272" y="2104858"/>
            <a:ext cx="1018974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Samsun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b="1" kern="0" dirty="0">
                <a:latin typeface="Arial" pitchFamily="34" charset="0"/>
                <a:cs typeface="Arial" pitchFamily="34" charset="0"/>
              </a:rPr>
              <a:t>**Acenta</a:t>
            </a:r>
            <a:endParaRPr lang="en-US" sz="9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AA44BB61-9E53-4AA1-9058-EC22B45D5022}"/>
              </a:ext>
            </a:extLst>
          </p:cNvPr>
          <p:cNvSpPr txBox="1">
            <a:spLocks/>
          </p:cNvSpPr>
          <p:nvPr/>
        </p:nvSpPr>
        <p:spPr bwMode="auto">
          <a:xfrm>
            <a:off x="8355836" y="5860465"/>
            <a:ext cx="1074486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Basra-Irak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I&amp;E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F57CFE5D-20EF-4532-AD22-52A7EC1ED2B4}"/>
              </a:ext>
            </a:extLst>
          </p:cNvPr>
          <p:cNvSpPr txBox="1">
            <a:spLocks/>
          </p:cNvSpPr>
          <p:nvPr/>
        </p:nvSpPr>
        <p:spPr bwMode="auto">
          <a:xfrm>
            <a:off x="3782614" y="1375398"/>
            <a:ext cx="1557526" cy="42413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İstanbul Seyrantepe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Araç Parkı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ED5D8ECA-1F84-468A-B46D-E2E0F2A24BE2}"/>
              </a:ext>
            </a:extLst>
          </p:cNvPr>
          <p:cNvSpPr txBox="1">
            <a:spLocks/>
          </p:cNvSpPr>
          <p:nvPr/>
        </p:nvSpPr>
        <p:spPr bwMode="auto">
          <a:xfrm>
            <a:off x="962341" y="1004269"/>
            <a:ext cx="1476000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Sete-Fransa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C&amp;P Transitnet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A5C73C42-0064-4D01-9CC3-CBF9FF750B92}"/>
              </a:ext>
            </a:extLst>
          </p:cNvPr>
          <p:cNvSpPr txBox="1">
            <a:spLocks/>
          </p:cNvSpPr>
          <p:nvPr/>
        </p:nvSpPr>
        <p:spPr bwMode="auto">
          <a:xfrm>
            <a:off x="-1727" y="1679812"/>
            <a:ext cx="1476000" cy="40087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FF3F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-"/>
              <a:defRPr sz="14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tr-TR" sz="1050" b="1" kern="0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Jezovo-Hırvatistan</a:t>
            </a:r>
          </a:p>
          <a:p>
            <a:pPr marL="139950" indent="-216000">
              <a:spcBef>
                <a:spcPts val="0"/>
              </a:spcBef>
              <a:spcAft>
                <a:spcPts val="300"/>
              </a:spcAft>
              <a:defRPr/>
            </a:pPr>
            <a:r>
              <a:rPr lang="tr-TR" sz="900" kern="0" dirty="0">
                <a:latin typeface="Arial" pitchFamily="34" charset="0"/>
                <a:cs typeface="Arial" pitchFamily="34" charset="0"/>
              </a:rPr>
              <a:t>C&amp;P Transitnet Ofis</a:t>
            </a:r>
            <a:endParaRPr lang="en-US" sz="9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Resim 4">
            <a:extLst>
              <a:ext uri="{FF2B5EF4-FFF2-40B4-BE49-F238E27FC236}">
                <a16:creationId xmlns:a16="http://schemas.microsoft.com/office/drawing/2014/main" id="{14CE7F4C-73DB-4585-A85B-2C6898A772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60" y="-737507"/>
            <a:ext cx="1853366" cy="2619632"/>
          </a:xfrm>
          <a:prstGeom prst="rect">
            <a:avLst/>
          </a:prstGeom>
        </p:spPr>
      </p:pic>
      <p:pic>
        <p:nvPicPr>
          <p:cNvPr id="27" name="Resim 5">
            <a:extLst>
              <a:ext uri="{FF2B5EF4-FFF2-40B4-BE49-F238E27FC236}">
                <a16:creationId xmlns:a16="http://schemas.microsoft.com/office/drawing/2014/main" id="{E8DFCAD8-E5FB-4A1D-A508-437427C4B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43CB2AE-2319-43E8-819B-EB3CEF64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28 Ülke, 35 OCM (Yağ Durum İzleme)   </a:t>
            </a:r>
            <a:br>
              <a:rPr lang="tr-TR" dirty="0"/>
            </a:br>
            <a:r>
              <a:rPr lang="tr-TR" dirty="0"/>
              <a:t>         Laboratuvar Ağı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5176E584-2141-4814-A426-6CB61F406F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51" name="ZoneTexte 94">
            <a:extLst>
              <a:ext uri="{FF2B5EF4-FFF2-40B4-BE49-F238E27FC236}">
                <a16:creationId xmlns:a16="http://schemas.microsoft.com/office/drawing/2014/main" id="{FA0F9203-143E-4F9B-BE34-0CB72348A55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326341" y="1499273"/>
            <a:ext cx="2098811" cy="520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00" b="1" u="sng" dirty="0">
                <a:solidFill>
                  <a:srgbClr val="000099"/>
                </a:solidFill>
              </a:rPr>
              <a:t>North America </a:t>
            </a:r>
            <a:endParaRPr lang="en-US" sz="900" b="1" dirty="0">
              <a:solidFill>
                <a:srgbClr val="000099"/>
              </a:solidFill>
            </a:endParaRPr>
          </a:p>
          <a:p>
            <a:pPr marL="99695" lvl="1" algn="l">
              <a:defRPr/>
            </a:pPr>
            <a:r>
              <a:rPr lang="en-US" sz="900" dirty="0"/>
              <a:t>USA (2 labs)</a:t>
            </a:r>
          </a:p>
          <a:p>
            <a:pPr algn="l">
              <a:defRPr/>
            </a:pPr>
            <a:r>
              <a:rPr lang="en-US" sz="900" b="1" u="sng" dirty="0">
                <a:solidFill>
                  <a:srgbClr val="00B0F0"/>
                </a:solidFill>
              </a:rPr>
              <a:t>South America </a:t>
            </a:r>
            <a:endParaRPr lang="en-US" sz="900" b="1" dirty="0"/>
          </a:p>
          <a:p>
            <a:pPr marL="99695" lvl="1" algn="l">
              <a:defRPr/>
            </a:pPr>
            <a:r>
              <a:rPr lang="en-US" sz="900" dirty="0"/>
              <a:t>Argentina</a:t>
            </a:r>
          </a:p>
          <a:p>
            <a:pPr marL="99695" lvl="1" algn="l">
              <a:defRPr/>
            </a:pPr>
            <a:r>
              <a:rPr lang="en-US" sz="900" dirty="0"/>
              <a:t>Chile</a:t>
            </a:r>
          </a:p>
          <a:p>
            <a:pPr marL="99695" lvl="1" algn="l">
              <a:defRPr/>
            </a:pPr>
            <a:r>
              <a:rPr lang="en-US" sz="900" dirty="0"/>
              <a:t>Peru (2 labs)</a:t>
            </a:r>
          </a:p>
          <a:p>
            <a:pPr algn="l">
              <a:defRPr/>
            </a:pPr>
            <a:r>
              <a:rPr lang="en-US" sz="900" b="1" u="sng" dirty="0">
                <a:solidFill>
                  <a:srgbClr val="FF6600"/>
                </a:solidFill>
              </a:rPr>
              <a:t>Europe </a:t>
            </a:r>
            <a:endParaRPr lang="en-US" sz="900" b="1" dirty="0">
              <a:solidFill>
                <a:srgbClr val="FF6600"/>
              </a:solidFill>
            </a:endParaRPr>
          </a:p>
          <a:p>
            <a:pPr marL="99695" lvl="1" algn="l">
              <a:defRPr/>
            </a:pPr>
            <a:r>
              <a:rPr lang="en-US" sz="900" dirty="0"/>
              <a:t>Belgium</a:t>
            </a:r>
          </a:p>
          <a:p>
            <a:pPr marL="99695" lvl="1" algn="l">
              <a:defRPr/>
            </a:pPr>
            <a:r>
              <a:rPr lang="en-US" sz="900" dirty="0"/>
              <a:t>France</a:t>
            </a:r>
          </a:p>
          <a:p>
            <a:pPr marL="99695" lvl="1" algn="l">
              <a:defRPr/>
            </a:pPr>
            <a:r>
              <a:rPr lang="en-US" sz="900" dirty="0"/>
              <a:t>Germany</a:t>
            </a:r>
          </a:p>
          <a:p>
            <a:pPr marL="99695" lvl="1" algn="l">
              <a:defRPr/>
            </a:pPr>
            <a:r>
              <a:rPr lang="en-US" sz="900" dirty="0"/>
              <a:t>Great-Britain</a:t>
            </a:r>
          </a:p>
          <a:p>
            <a:pPr marL="99695" lvl="1" algn="l">
              <a:defRPr/>
            </a:pPr>
            <a:r>
              <a:rPr lang="en-US" sz="900" dirty="0"/>
              <a:t>Spain</a:t>
            </a:r>
          </a:p>
          <a:p>
            <a:pPr marL="99695" lvl="1" algn="l">
              <a:defRPr/>
            </a:pPr>
            <a:r>
              <a:rPr lang="en-US" sz="900" dirty="0"/>
              <a:t>Ukraine</a:t>
            </a:r>
          </a:p>
          <a:p>
            <a:pPr indent="-322347" algn="l">
              <a:defRPr/>
            </a:pPr>
            <a:r>
              <a:rPr lang="en-US" sz="900" b="1" u="sng" dirty="0">
                <a:solidFill>
                  <a:srgbClr val="00CC99"/>
                </a:solidFill>
              </a:rPr>
              <a:t>Middle East </a:t>
            </a:r>
            <a:endParaRPr lang="en-US" sz="900" b="1" dirty="0">
              <a:solidFill>
                <a:srgbClr val="00CC99"/>
              </a:solidFill>
            </a:endParaRPr>
          </a:p>
          <a:p>
            <a:pPr marL="99695" lvl="1" algn="l">
              <a:defRPr/>
            </a:pPr>
            <a:r>
              <a:rPr lang="en-US" sz="900" dirty="0"/>
              <a:t>Azerbaijan</a:t>
            </a:r>
          </a:p>
          <a:p>
            <a:pPr marL="99695" lvl="1" algn="l">
              <a:defRPr/>
            </a:pPr>
            <a:r>
              <a:rPr lang="en-US" sz="900" dirty="0"/>
              <a:t>Dubai</a:t>
            </a:r>
          </a:p>
          <a:p>
            <a:pPr marL="99695" lvl="1" algn="l">
              <a:defRPr/>
            </a:pPr>
            <a:r>
              <a:rPr lang="en-US" sz="900" dirty="0"/>
              <a:t>Saudi</a:t>
            </a:r>
          </a:p>
          <a:p>
            <a:pPr marL="99695" lvl="1" algn="l">
              <a:defRPr/>
            </a:pPr>
            <a:r>
              <a:rPr lang="en-US" sz="900" dirty="0"/>
              <a:t>Qatar</a:t>
            </a:r>
          </a:p>
          <a:p>
            <a:pPr marL="99695" lvl="1" algn="l">
              <a:defRPr/>
            </a:pPr>
            <a:r>
              <a:rPr lang="en-US" sz="900" dirty="0"/>
              <a:t>St Petersburg</a:t>
            </a:r>
          </a:p>
          <a:p>
            <a:pPr marL="99695" lvl="1" algn="l">
              <a:defRPr/>
            </a:pPr>
            <a:r>
              <a:rPr lang="en-US" sz="900" dirty="0"/>
              <a:t>Turkey</a:t>
            </a:r>
          </a:p>
          <a:p>
            <a:pPr algn="l">
              <a:defRPr/>
            </a:pPr>
            <a:r>
              <a:rPr lang="en-US" sz="900" b="1" u="sng" dirty="0">
                <a:solidFill>
                  <a:srgbClr val="7030A0"/>
                </a:solidFill>
              </a:rPr>
              <a:t>Africa</a:t>
            </a:r>
          </a:p>
          <a:p>
            <a:pPr algn="l">
              <a:defRPr/>
            </a:pPr>
            <a:r>
              <a:rPr lang="en-US" sz="900" dirty="0"/>
              <a:t>   Algeria</a:t>
            </a:r>
          </a:p>
          <a:p>
            <a:pPr marL="99695" lvl="1" algn="l">
              <a:defRPr/>
            </a:pPr>
            <a:r>
              <a:rPr lang="en-US" sz="900" dirty="0"/>
              <a:t>Ivory Coast </a:t>
            </a:r>
          </a:p>
          <a:p>
            <a:pPr marL="99695" lvl="1" algn="l">
              <a:defRPr/>
            </a:pPr>
            <a:r>
              <a:rPr lang="en-US" sz="900" dirty="0"/>
              <a:t>Mauritius</a:t>
            </a:r>
          </a:p>
          <a:p>
            <a:pPr marL="99695" lvl="1" algn="l">
              <a:defRPr/>
            </a:pPr>
            <a:r>
              <a:rPr lang="en-US" sz="900" dirty="0"/>
              <a:t>Morocco</a:t>
            </a:r>
          </a:p>
          <a:p>
            <a:pPr marL="99695" lvl="1" algn="l">
              <a:defRPr/>
            </a:pPr>
            <a:r>
              <a:rPr lang="en-US" sz="900" dirty="0"/>
              <a:t>Nigeria</a:t>
            </a:r>
          </a:p>
          <a:p>
            <a:pPr marL="99695" lvl="1" algn="l">
              <a:defRPr/>
            </a:pPr>
            <a:r>
              <a:rPr lang="en-US" sz="900" dirty="0"/>
              <a:t>Tanzania (2 labs)</a:t>
            </a:r>
          </a:p>
          <a:p>
            <a:pPr algn="l">
              <a:defRPr/>
            </a:pPr>
            <a:r>
              <a:rPr lang="en-US" sz="900" b="1" u="sng" dirty="0">
                <a:solidFill>
                  <a:srgbClr val="FFC000"/>
                </a:solidFill>
              </a:rPr>
              <a:t>Asia/Oceania</a:t>
            </a:r>
          </a:p>
          <a:p>
            <a:pPr marL="99695" lvl="1" algn="l">
              <a:defRPr/>
            </a:pPr>
            <a:r>
              <a:rPr lang="en-US" sz="900" dirty="0"/>
              <a:t>Australia</a:t>
            </a:r>
          </a:p>
          <a:p>
            <a:pPr marL="99695" lvl="1" algn="l">
              <a:defRPr/>
            </a:pPr>
            <a:r>
              <a:rPr lang="en-US" sz="900" dirty="0"/>
              <a:t>China (3 labs) </a:t>
            </a:r>
          </a:p>
          <a:p>
            <a:pPr marL="99695" lvl="1" algn="l">
              <a:defRPr/>
            </a:pPr>
            <a:r>
              <a:rPr lang="en-US" sz="900" dirty="0"/>
              <a:t>India</a:t>
            </a:r>
          </a:p>
          <a:p>
            <a:pPr marL="99695" lvl="1" algn="l">
              <a:defRPr/>
            </a:pPr>
            <a:r>
              <a:rPr lang="en-US" sz="900" dirty="0"/>
              <a:t>Malaysia</a:t>
            </a:r>
          </a:p>
          <a:p>
            <a:pPr marL="99695" lvl="1" algn="l">
              <a:defRPr/>
            </a:pPr>
            <a:r>
              <a:rPr lang="en-US" sz="900" dirty="0"/>
              <a:t>Philippines</a:t>
            </a:r>
          </a:p>
          <a:p>
            <a:pPr marL="99695" lvl="1" algn="l">
              <a:defRPr/>
            </a:pPr>
            <a:r>
              <a:rPr lang="en-US" sz="900" dirty="0"/>
              <a:t>Singapore</a:t>
            </a:r>
          </a:p>
          <a:p>
            <a:pPr marL="99695" lvl="1" algn="l">
              <a:defRPr/>
            </a:pPr>
            <a:r>
              <a:rPr lang="en-US" sz="900" dirty="0"/>
              <a:t>Thailand</a:t>
            </a:r>
          </a:p>
          <a:p>
            <a:pPr marL="99695" algn="l">
              <a:defRPr/>
            </a:pPr>
            <a:endParaRPr lang="en-US" sz="923" dirty="0"/>
          </a:p>
        </p:txBody>
      </p:sp>
      <p:grpSp>
        <p:nvGrpSpPr>
          <p:cNvPr id="52" name="Groupe 48">
            <a:extLst>
              <a:ext uri="{FF2B5EF4-FFF2-40B4-BE49-F238E27FC236}">
                <a16:creationId xmlns:a16="http://schemas.microsoft.com/office/drawing/2014/main" id="{4812DE9E-E241-4361-B6D0-E36B00341493}"/>
              </a:ext>
            </a:extLst>
          </p:cNvPr>
          <p:cNvGrpSpPr>
            <a:grpSpLocks/>
          </p:cNvGrpSpPr>
          <p:nvPr/>
        </p:nvGrpSpPr>
        <p:grpSpPr bwMode="auto">
          <a:xfrm>
            <a:off x="6002481" y="1825625"/>
            <a:ext cx="5345199" cy="4351338"/>
            <a:chOff x="800667" y="1055680"/>
            <a:chExt cx="8690935" cy="5270500"/>
          </a:xfrm>
        </p:grpSpPr>
        <p:pic>
          <p:nvPicPr>
            <p:cNvPr id="53" name="Picture 2" descr="C:\Users\laura_coupeau\Desktop\shutterstock_49966645_LR.jpg">
              <a:extLst>
                <a:ext uri="{FF2B5EF4-FFF2-40B4-BE49-F238E27FC236}">
                  <a16:creationId xmlns:a16="http://schemas.microsoft.com/office/drawing/2014/main" id="{F6E48B62-5372-4871-8914-5FD2B431B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0667" y="1055680"/>
              <a:ext cx="8690935" cy="527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Ellipse 8">
              <a:extLst>
                <a:ext uri="{FF2B5EF4-FFF2-40B4-BE49-F238E27FC236}">
                  <a16:creationId xmlns:a16="http://schemas.microsoft.com/office/drawing/2014/main" id="{E7E1FCAF-7EF3-411C-AA98-B7FEB328B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3659" y="2708920"/>
              <a:ext cx="156501" cy="142875"/>
            </a:xfrm>
            <a:prstGeom prst="ellipse">
              <a:avLst/>
            </a:prstGeom>
            <a:solidFill>
              <a:srgbClr val="000099"/>
            </a:solidFill>
            <a:ln w="9525" algn="ctr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55" name="Ellipse 9">
              <a:extLst>
                <a:ext uri="{FF2B5EF4-FFF2-40B4-BE49-F238E27FC236}">
                  <a16:creationId xmlns:a16="http://schemas.microsoft.com/office/drawing/2014/main" id="{15EC3A4A-F229-47B3-8EF3-BD14F8FD4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704" y="2636912"/>
              <a:ext cx="156501" cy="144462"/>
            </a:xfrm>
            <a:prstGeom prst="ellipse">
              <a:avLst/>
            </a:prstGeom>
            <a:solidFill>
              <a:srgbClr val="000099"/>
            </a:solidFill>
            <a:ln w="9525" algn="ctr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56" name="Ellipse 10">
              <a:extLst>
                <a:ext uri="{FF2B5EF4-FFF2-40B4-BE49-F238E27FC236}">
                  <a16:creationId xmlns:a16="http://schemas.microsoft.com/office/drawing/2014/main" id="{8E7428E0-EFF7-4076-A4C9-BA3F4DB01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4719" y="4792141"/>
              <a:ext cx="156324" cy="145258"/>
            </a:xfrm>
            <a:prstGeom prst="ellipse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57" name="Ellipse 11">
              <a:extLst>
                <a:ext uri="{FF2B5EF4-FFF2-40B4-BE49-F238E27FC236}">
                  <a16:creationId xmlns:a16="http://schemas.microsoft.com/office/drawing/2014/main" id="{52FE2FA0-61DD-4566-9AA4-F3335D475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970" y="4436849"/>
              <a:ext cx="156323" cy="145258"/>
            </a:xfrm>
            <a:prstGeom prst="ellipse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58" name="Ellipse 15">
              <a:extLst>
                <a:ext uri="{FF2B5EF4-FFF2-40B4-BE49-F238E27FC236}">
                  <a16:creationId xmlns:a16="http://schemas.microsoft.com/office/drawing/2014/main" id="{DC993385-3045-4642-8FB5-AEB4A6357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529" y="5229878"/>
              <a:ext cx="156323" cy="143294"/>
            </a:xfrm>
            <a:prstGeom prst="ellipse">
              <a:avLst/>
            </a:prstGeom>
            <a:solidFill>
              <a:srgbClr val="00B0F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59" name="Ellipse 18">
              <a:extLst>
                <a:ext uri="{FF2B5EF4-FFF2-40B4-BE49-F238E27FC236}">
                  <a16:creationId xmlns:a16="http://schemas.microsoft.com/office/drawing/2014/main" id="{2DFEF23D-9FED-4B74-A780-B931DC242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892" y="4076701"/>
              <a:ext cx="156502" cy="144463"/>
            </a:xfrm>
            <a:prstGeom prst="ellipse">
              <a:avLst/>
            </a:prstGeom>
            <a:solidFill>
              <a:srgbClr val="7030A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0" name="Ellipse 19">
              <a:extLst>
                <a:ext uri="{FF2B5EF4-FFF2-40B4-BE49-F238E27FC236}">
                  <a16:creationId xmlns:a16="http://schemas.microsoft.com/office/drawing/2014/main" id="{5E8A83A9-D360-425E-A199-4779D1D13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1326" y="3812941"/>
              <a:ext cx="154781" cy="144463"/>
            </a:xfrm>
            <a:prstGeom prst="ellipse">
              <a:avLst/>
            </a:prstGeom>
            <a:solidFill>
              <a:srgbClr val="7030A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1" name="Ellipse 20">
              <a:extLst>
                <a:ext uri="{FF2B5EF4-FFF2-40B4-BE49-F238E27FC236}">
                  <a16:creationId xmlns:a16="http://schemas.microsoft.com/office/drawing/2014/main" id="{D228F4A9-774B-4677-92B0-977F4086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7678" y="4652963"/>
              <a:ext cx="154781" cy="144462"/>
            </a:xfrm>
            <a:prstGeom prst="ellipse">
              <a:avLst/>
            </a:prstGeom>
            <a:solidFill>
              <a:srgbClr val="7030A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2" name="Ellipse 21">
              <a:extLst>
                <a:ext uri="{FF2B5EF4-FFF2-40B4-BE49-F238E27FC236}">
                  <a16:creationId xmlns:a16="http://schemas.microsoft.com/office/drawing/2014/main" id="{83B99145-9E86-4B41-A015-8849CEBCE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716" y="2420938"/>
              <a:ext cx="156501" cy="1444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3" name="Ellipse 22">
              <a:extLst>
                <a:ext uri="{FF2B5EF4-FFF2-40B4-BE49-F238E27FC236}">
                  <a16:creationId xmlns:a16="http://schemas.microsoft.com/office/drawing/2014/main" id="{CB2DE785-67A5-44AB-9840-38FA7CAE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6107" y="2565401"/>
              <a:ext cx="156502" cy="142875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4" name="Ellipse 23">
              <a:extLst>
                <a:ext uri="{FF2B5EF4-FFF2-40B4-BE49-F238E27FC236}">
                  <a16:creationId xmlns:a16="http://schemas.microsoft.com/office/drawing/2014/main" id="{2B92DF36-8940-4C61-AE1A-F1CE5AABC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717" y="2781301"/>
              <a:ext cx="154781" cy="1444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5" name="Ellipse 24">
              <a:extLst>
                <a:ext uri="{FF2B5EF4-FFF2-40B4-BE49-F238E27FC236}">
                  <a16:creationId xmlns:a16="http://schemas.microsoft.com/office/drawing/2014/main" id="{D0791FEE-CCAE-4E91-BF81-C6AC4EC0E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2608" y="2420938"/>
              <a:ext cx="156501" cy="144462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6" name="Ellipse 25">
              <a:extLst>
                <a:ext uri="{FF2B5EF4-FFF2-40B4-BE49-F238E27FC236}">
                  <a16:creationId xmlns:a16="http://schemas.microsoft.com/office/drawing/2014/main" id="{A144440C-02DA-4712-8B7A-C3D7C50AA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5217" y="2492376"/>
              <a:ext cx="156502" cy="144463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7" name="Ellipse 27">
              <a:extLst>
                <a:ext uri="{FF2B5EF4-FFF2-40B4-BE49-F238E27FC236}">
                  <a16:creationId xmlns:a16="http://schemas.microsoft.com/office/drawing/2014/main" id="{D68712FB-E007-43F5-AB8F-F7BE86403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391" y="2781301"/>
              <a:ext cx="156501" cy="142875"/>
            </a:xfrm>
            <a:prstGeom prst="ellipse">
              <a:avLst/>
            </a:prstGeom>
            <a:solidFill>
              <a:srgbClr val="00CC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8" name="Ellipse 28">
              <a:extLst>
                <a:ext uri="{FF2B5EF4-FFF2-40B4-BE49-F238E27FC236}">
                  <a16:creationId xmlns:a16="http://schemas.microsoft.com/office/drawing/2014/main" id="{D8011EC0-7CFF-4E25-BFF2-656AD527A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784" y="2708276"/>
              <a:ext cx="156502" cy="144463"/>
            </a:xfrm>
            <a:prstGeom prst="ellipse">
              <a:avLst/>
            </a:prstGeom>
            <a:solidFill>
              <a:srgbClr val="00CC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69" name="Ellipse 29">
              <a:extLst>
                <a:ext uri="{FF2B5EF4-FFF2-40B4-BE49-F238E27FC236}">
                  <a16:creationId xmlns:a16="http://schemas.microsoft.com/office/drawing/2014/main" id="{BFF3AA53-FA5C-41FA-9ED4-0F8D21C54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997" y="2707496"/>
              <a:ext cx="156323" cy="145258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0" name="Ellipse 30">
              <a:extLst>
                <a:ext uri="{FF2B5EF4-FFF2-40B4-BE49-F238E27FC236}">
                  <a16:creationId xmlns:a16="http://schemas.microsoft.com/office/drawing/2014/main" id="{54FDF749-8D87-4C80-8C4C-EA43B3447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286" y="2998011"/>
              <a:ext cx="156324" cy="143295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1" name="Ellipse 31">
              <a:extLst>
                <a:ext uri="{FF2B5EF4-FFF2-40B4-BE49-F238E27FC236}">
                  <a16:creationId xmlns:a16="http://schemas.microsoft.com/office/drawing/2014/main" id="{841A23C5-ED63-4F94-9B10-6501AE91C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997" y="3934336"/>
              <a:ext cx="156323" cy="143294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2" name="Ellipse 32">
              <a:extLst>
                <a:ext uri="{FF2B5EF4-FFF2-40B4-BE49-F238E27FC236}">
                  <a16:creationId xmlns:a16="http://schemas.microsoft.com/office/drawing/2014/main" id="{BFA99295-C455-48C2-9FFC-276633FC4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915" y="3789078"/>
              <a:ext cx="156324" cy="145258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3" name="Ellipse 33">
              <a:extLst>
                <a:ext uri="{FF2B5EF4-FFF2-40B4-BE49-F238E27FC236}">
                  <a16:creationId xmlns:a16="http://schemas.microsoft.com/office/drawing/2014/main" id="{4558F25A-D286-489A-9B04-2907A4B20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927" y="3429859"/>
              <a:ext cx="156324" cy="143295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4" name="Ellipse 34">
              <a:extLst>
                <a:ext uri="{FF2B5EF4-FFF2-40B4-BE49-F238E27FC236}">
                  <a16:creationId xmlns:a16="http://schemas.microsoft.com/office/drawing/2014/main" id="{90F1A4C0-8B6D-4ED9-96A6-175CB1387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0527" y="5149396"/>
              <a:ext cx="156323" cy="143295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5" name="Ellipse 18">
              <a:extLst>
                <a:ext uri="{FF2B5EF4-FFF2-40B4-BE49-F238E27FC236}">
                  <a16:creationId xmlns:a16="http://schemas.microsoft.com/office/drawing/2014/main" id="{5A935264-A6C4-404D-9D16-0B19155B0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9894" y="3213101"/>
              <a:ext cx="156502" cy="144463"/>
            </a:xfrm>
            <a:prstGeom prst="ellipse">
              <a:avLst/>
            </a:prstGeom>
            <a:solidFill>
              <a:srgbClr val="00CC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76" name="Ellipse 30">
              <a:extLst>
                <a:ext uri="{FF2B5EF4-FFF2-40B4-BE49-F238E27FC236}">
                  <a16:creationId xmlns:a16="http://schemas.microsoft.com/office/drawing/2014/main" id="{B3BCD570-7AC6-46F4-9ECD-864A1B7CC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8805" y="3545673"/>
              <a:ext cx="156324" cy="145258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  <p:sp>
          <p:nvSpPr>
            <p:cNvPr id="77" name="Ellipse 19">
              <a:extLst>
                <a:ext uri="{FF2B5EF4-FFF2-40B4-BE49-F238E27FC236}">
                  <a16:creationId xmlns:a16="http://schemas.microsoft.com/office/drawing/2014/main" id="{A8BD44B2-C7B8-42CB-AE75-2E2A30B6F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936" y="3140968"/>
              <a:ext cx="154781" cy="144463"/>
            </a:xfrm>
            <a:prstGeom prst="ellipse">
              <a:avLst/>
            </a:prstGeom>
            <a:solidFill>
              <a:srgbClr val="7030A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78" name="Ellipse 19">
              <a:extLst>
                <a:ext uri="{FF2B5EF4-FFF2-40B4-BE49-F238E27FC236}">
                  <a16:creationId xmlns:a16="http://schemas.microsoft.com/office/drawing/2014/main" id="{1634BFDE-9A3A-4C4E-B0E1-641DC820D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843" y="3812941"/>
              <a:ext cx="154781" cy="144463"/>
            </a:xfrm>
            <a:prstGeom prst="ellipse">
              <a:avLst/>
            </a:prstGeom>
            <a:solidFill>
              <a:srgbClr val="7030A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/>
              <a:endParaRPr lang="fr-FR"/>
            </a:p>
          </p:txBody>
        </p:sp>
        <p:sp>
          <p:nvSpPr>
            <p:cNvPr id="79" name="Ellipse 30">
              <a:extLst>
                <a:ext uri="{FF2B5EF4-FFF2-40B4-BE49-F238E27FC236}">
                  <a16:creationId xmlns:a16="http://schemas.microsoft.com/office/drawing/2014/main" id="{641549BA-FECE-4C46-AF71-8A901D4DD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524" y="3573154"/>
              <a:ext cx="156324" cy="145258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03382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FFDD-939F-42B1-A20F-D44A3D889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Kestirimci Bakım Uygulamalarına Temel  </a:t>
            </a:r>
            <a:br>
              <a:rPr lang="tr-TR" dirty="0"/>
            </a:br>
            <a:r>
              <a:rPr lang="tr-TR" dirty="0"/>
              <a:t>      Bakış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F157A0-7E94-4F22-8E1B-A674B9B9C02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281473" y="2323020"/>
            <a:ext cx="1334394" cy="34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28">
            <a:extLst>
              <a:ext uri="{FF2B5EF4-FFF2-40B4-BE49-F238E27FC236}">
                <a16:creationId xmlns:a16="http://schemas.microsoft.com/office/drawing/2014/main" id="{2F346300-CAD2-4073-AD2B-36E5EEDD6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657" y="1207397"/>
            <a:ext cx="7647391" cy="48752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52BAE5-6217-4F34-9BAE-4DBB18354AE4}"/>
              </a:ext>
            </a:extLst>
          </p:cNvPr>
          <p:cNvSpPr txBox="1"/>
          <p:nvPr/>
        </p:nvSpPr>
        <p:spPr>
          <a:xfrm>
            <a:off x="307818" y="1584356"/>
            <a:ext cx="1973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r>
              <a:rPr lang="tr-TR" dirty="0">
                <a:solidFill>
                  <a:schemeClr val="accent3"/>
                </a:solidFill>
              </a:rPr>
              <a:t>Thermal Analysis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394BEA-5178-4E6C-98A6-276B9E2C5E1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8374457" y="2395448"/>
            <a:ext cx="1536070" cy="22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4A9F6BB-2D0B-4FC1-A6F4-4A3F8A4EDBC3}"/>
              </a:ext>
            </a:extLst>
          </p:cNvPr>
          <p:cNvSpPr txBox="1"/>
          <p:nvPr/>
        </p:nvSpPr>
        <p:spPr>
          <a:xfrm>
            <a:off x="71904" y="5482318"/>
            <a:ext cx="211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3"/>
                </a:solidFill>
              </a:rPr>
              <a:t>Vibration Analysis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7850BC-0A15-4F6F-908B-97A245D57BE5}"/>
              </a:ext>
            </a:extLst>
          </p:cNvPr>
          <p:cNvCxnSpPr>
            <a:cxnSpLocks/>
          </p:cNvCxnSpPr>
          <p:nvPr/>
        </p:nvCxnSpPr>
        <p:spPr>
          <a:xfrm>
            <a:off x="1982709" y="4904314"/>
            <a:ext cx="12222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7F6DCF-BEF5-4DE4-A473-79437886EA0D}"/>
              </a:ext>
            </a:extLst>
          </p:cNvPr>
          <p:cNvSpPr txBox="1"/>
          <p:nvPr/>
        </p:nvSpPr>
        <p:spPr>
          <a:xfrm>
            <a:off x="9910527" y="1656784"/>
            <a:ext cx="1868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endParaRPr lang="tr-TR" dirty="0">
              <a:solidFill>
                <a:schemeClr val="accent3"/>
              </a:solidFill>
            </a:endParaRPr>
          </a:p>
          <a:p>
            <a:r>
              <a:rPr lang="tr-TR" dirty="0">
                <a:solidFill>
                  <a:schemeClr val="accent3"/>
                </a:solidFill>
              </a:rPr>
              <a:t>Shaft Alignment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840D248-F003-490F-A246-84613C507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5286" y="1701040"/>
            <a:ext cx="967712" cy="967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1F202D-EAA7-4541-97B4-6F4916FCA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67" y="4453212"/>
            <a:ext cx="1021391" cy="102139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C3F0D62-2EAC-48E0-9712-3D07EB3F97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1698" y="1638922"/>
            <a:ext cx="1091947" cy="1091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A27280-2C0D-4CAB-9E2F-0E0736903AB0}"/>
              </a:ext>
            </a:extLst>
          </p:cNvPr>
          <p:cNvSpPr txBox="1"/>
          <p:nvPr/>
        </p:nvSpPr>
        <p:spPr>
          <a:xfrm>
            <a:off x="10013133" y="5576935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accent3"/>
                </a:solidFill>
              </a:rPr>
              <a:t>Used Oil Analysis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54AD93F-E3DC-4D69-B8A8-4D0A8A89E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7651" y="4565583"/>
            <a:ext cx="987381" cy="98738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892696-6654-4B4F-A95E-428867B37C6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134946" y="4698937"/>
            <a:ext cx="1572705" cy="360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0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EB683-9D39-40D2-8B3F-D2F57E20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523"/>
          </a:xfrm>
        </p:spPr>
        <p:txBody>
          <a:bodyPr/>
          <a:lstStyle/>
          <a:p>
            <a:r>
              <a:rPr lang="tr-TR" dirty="0"/>
              <a:t>       Problem - Arıza ve Maliyet Eğrisi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A4B9-B54D-403D-A256-D3FDF3DFA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A98277-686A-4368-A612-9B44C07A28BB}"/>
              </a:ext>
            </a:extLst>
          </p:cNvPr>
          <p:cNvSpPr/>
          <p:nvPr/>
        </p:nvSpPr>
        <p:spPr>
          <a:xfrm>
            <a:off x="479426" y="5910074"/>
            <a:ext cx="5616575" cy="640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solidFill>
                  <a:srgbClr val="FFFFFF"/>
                </a:solidFill>
                <a:latin typeface="Arial" panose="020B0604020202020204"/>
              </a:rPr>
              <a:t>Google da 527 Milyon Sonuç! </a:t>
            </a: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17D2F-6AF5-482D-8065-DC69B330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36" y="1243835"/>
            <a:ext cx="11186452" cy="45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DC8E600C74774D808515DDB6943C60" ma:contentTypeVersion="15" ma:contentTypeDescription="Create a new document." ma:contentTypeScope="" ma:versionID="3257346a99edbecae16591fee8b42e4a">
  <xsd:schema xmlns:xsd="http://www.w3.org/2001/XMLSchema" xmlns:xs="http://www.w3.org/2001/XMLSchema" xmlns:p="http://schemas.microsoft.com/office/2006/metadata/properties" xmlns:ns3="1acfd96c-9922-4da2-9983-ca69f43b9714" xmlns:ns4="4af52371-d09f-4121-83c3-bd6869e91a63" targetNamespace="http://schemas.microsoft.com/office/2006/metadata/properties" ma:root="true" ma:fieldsID="296092dcfce4e81ebf2a50ec9857d130" ns3:_="" ns4:_="">
    <xsd:import namespace="1acfd96c-9922-4da2-9983-ca69f43b9714"/>
    <xsd:import namespace="4af52371-d09f-4121-83c3-bd6869e91a6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fd96c-9922-4da2-9983-ca69f43b97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52371-d09f-4121-83c3-bd6869e91a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af52371-d09f-4121-83c3-bd6869e91a63" xsi:nil="true"/>
  </documentManagement>
</p:properties>
</file>

<file path=customXml/itemProps1.xml><?xml version="1.0" encoding="utf-8"?>
<ds:datastoreItem xmlns:ds="http://schemas.openxmlformats.org/officeDocument/2006/customXml" ds:itemID="{A0E1DA0F-5EFE-491C-A79F-2DD93A7EFD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829015-8149-4FCC-A786-91BE9919BC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cfd96c-9922-4da2-9983-ca69f43b9714"/>
    <ds:schemaRef ds:uri="4af52371-d09f-4121-83c3-bd6869e91a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6B9769-43DC-46BA-A16F-B333B4E32075}">
  <ds:schemaRefs>
    <ds:schemaRef ds:uri="1acfd96c-9922-4da2-9983-ca69f43b971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af52371-d09f-4121-83c3-bd6869e91a6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623</Words>
  <Application>Microsoft Office PowerPoint</Application>
  <PresentationFormat>Widescreen</PresentationFormat>
  <Paragraphs>161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Teması</vt:lpstr>
      <vt:lpstr>PowerPoint Presentation</vt:lpstr>
      <vt:lpstr>PowerPoint Presentation</vt:lpstr>
      <vt:lpstr>      </vt:lpstr>
      <vt:lpstr>Konuşmacı</vt:lpstr>
      <vt:lpstr>      SGS Türkiye Birimlerimiz</vt:lpstr>
      <vt:lpstr>PowerPoint Presentation</vt:lpstr>
      <vt:lpstr>         28 Ülke, 35 OCM (Yağ Durum İzleme)             Laboratuvar Ağı</vt:lpstr>
      <vt:lpstr>      Kestirimci Bakım Uygulamalarına Temel         Bakış</vt:lpstr>
      <vt:lpstr>       Problem - Arıza ve Maliyet Eğrisi</vt:lpstr>
      <vt:lpstr>      Neden Yağ Analizi?</vt:lpstr>
      <vt:lpstr>      Hedefimiz</vt:lpstr>
      <vt:lpstr> Örnek Olay İncelemeleri</vt:lpstr>
      <vt:lpstr> Türbinde Vernikleşme </vt:lpstr>
      <vt:lpstr> Vernikleşme Sonuçları</vt:lpstr>
      <vt:lpstr>PowerPoint Presentation</vt:lpstr>
      <vt:lpstr>      Çimento Sektörü Dişli Kutusu       Yağ Analizi</vt:lpstr>
      <vt:lpstr>Çimento Sektörü Dişli Kutusu Yağ Analizi</vt:lpstr>
      <vt:lpstr>      Yağ Durum İzleme (OCM) Eğitimleri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Arslan, Umut (Kocaeli)</cp:lastModifiedBy>
  <cp:revision>83</cp:revision>
  <dcterms:created xsi:type="dcterms:W3CDTF">2023-03-08T14:19:06Z</dcterms:created>
  <dcterms:modified xsi:type="dcterms:W3CDTF">2023-04-25T07:25:31Z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0x01010004DC8E600C74774D808515DDB6943C60</vt:lpwstr>
  </property>
</Properties>
</file>