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57" r:id="rId3"/>
    <p:sldId id="287" r:id="rId4"/>
    <p:sldId id="258" r:id="rId5"/>
    <p:sldId id="26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56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CD1743-84B3-4246-8350-FCD762B1F134}" v="166" dt="2023-05-02T20:30:04.2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94"/>
  </p:normalViewPr>
  <p:slideViewPr>
    <p:cSldViewPr snapToGrid="0">
      <p:cViewPr varScale="1">
        <p:scale>
          <a:sx n="150" d="100"/>
          <a:sy n="150" d="100"/>
        </p:scale>
        <p:origin x="283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zgun Yakar" userId="7e5be9b4dd9a4265" providerId="LiveId" clId="{00CD1743-84B3-4246-8350-FCD762B1F134}"/>
    <pc:docChg chg="undo custSel addSld delSld modSld">
      <pc:chgData name="Ozgun Yakar" userId="7e5be9b4dd9a4265" providerId="LiveId" clId="{00CD1743-84B3-4246-8350-FCD762B1F134}" dt="2023-05-02T20:45:37.303" v="9737" actId="20577"/>
      <pc:docMkLst>
        <pc:docMk/>
      </pc:docMkLst>
      <pc:sldChg chg="addSp delSp modSp mod">
        <pc:chgData name="Ozgun Yakar" userId="7e5be9b4dd9a4265" providerId="LiveId" clId="{00CD1743-84B3-4246-8350-FCD762B1F134}" dt="2023-05-02T12:52:51.707" v="9240" actId="1035"/>
        <pc:sldMkLst>
          <pc:docMk/>
          <pc:sldMk cId="3637590232" sldId="257"/>
        </pc:sldMkLst>
        <pc:spChg chg="add mod">
          <ac:chgData name="Ozgun Yakar" userId="7e5be9b4dd9a4265" providerId="LiveId" clId="{00CD1743-84B3-4246-8350-FCD762B1F134}" dt="2023-05-02T07:32:56.797" v="331" actId="1036"/>
          <ac:spMkLst>
            <pc:docMk/>
            <pc:sldMk cId="3637590232" sldId="257"/>
            <ac:spMk id="4" creationId="{8955CEB4-1F15-DB49-7695-6968187A21D2}"/>
          </ac:spMkLst>
        </pc:spChg>
        <pc:spChg chg="add del mod">
          <ac:chgData name="Ozgun Yakar" userId="7e5be9b4dd9a4265" providerId="LiveId" clId="{00CD1743-84B3-4246-8350-FCD762B1F134}" dt="2023-05-02T12:52:45.857" v="9235" actId="1076"/>
          <ac:spMkLst>
            <pc:docMk/>
            <pc:sldMk cId="3637590232" sldId="257"/>
            <ac:spMk id="14" creationId="{4E975569-9E97-4456-4A35-F7A91DABFFFE}"/>
          </ac:spMkLst>
        </pc:spChg>
        <pc:spChg chg="mod">
          <ac:chgData name="Ozgun Yakar" userId="7e5be9b4dd9a4265" providerId="LiveId" clId="{00CD1743-84B3-4246-8350-FCD762B1F134}" dt="2023-05-02T07:32:59.194" v="342" actId="1036"/>
          <ac:spMkLst>
            <pc:docMk/>
            <pc:sldMk cId="3637590232" sldId="257"/>
            <ac:spMk id="15" creationId="{C006C6F2-1D39-8A95-BEFE-E0BCCF925C5C}"/>
          </ac:spMkLst>
        </pc:spChg>
        <pc:picChg chg="add del">
          <ac:chgData name="Ozgun Yakar" userId="7e5be9b4dd9a4265" providerId="LiveId" clId="{00CD1743-84B3-4246-8350-FCD762B1F134}" dt="2023-05-02T07:22:28.054" v="29" actId="22"/>
          <ac:picMkLst>
            <pc:docMk/>
            <pc:sldMk cId="3637590232" sldId="257"/>
            <ac:picMk id="3" creationId="{36C2BDC4-83B4-D473-7EC7-D7BFBD6099D1}"/>
          </ac:picMkLst>
        </pc:picChg>
        <pc:picChg chg="mod">
          <ac:chgData name="Ozgun Yakar" userId="7e5be9b4dd9a4265" providerId="LiveId" clId="{00CD1743-84B3-4246-8350-FCD762B1F134}" dt="2023-05-02T07:24:47.115" v="120" actId="1076"/>
          <ac:picMkLst>
            <pc:docMk/>
            <pc:sldMk cId="3637590232" sldId="257"/>
            <ac:picMk id="5" creationId="{9D5058D0-61CE-74F8-14E7-A84B74F9A218}"/>
          </ac:picMkLst>
        </pc:picChg>
        <pc:picChg chg="add mod">
          <ac:chgData name="Ozgun Yakar" userId="7e5be9b4dd9a4265" providerId="LiveId" clId="{00CD1743-84B3-4246-8350-FCD762B1F134}" dt="2023-05-02T07:32:56.797" v="331" actId="1036"/>
          <ac:picMkLst>
            <pc:docMk/>
            <pc:sldMk cId="3637590232" sldId="257"/>
            <ac:picMk id="7" creationId="{3A599230-B236-687F-4A06-C4A14A493C7E}"/>
          </ac:picMkLst>
        </pc:picChg>
        <pc:picChg chg="add del mod">
          <ac:chgData name="Ozgun Yakar" userId="7e5be9b4dd9a4265" providerId="LiveId" clId="{00CD1743-84B3-4246-8350-FCD762B1F134}" dt="2023-05-02T07:31:33.820" v="265" actId="478"/>
          <ac:picMkLst>
            <pc:docMk/>
            <pc:sldMk cId="3637590232" sldId="257"/>
            <ac:picMk id="9" creationId="{FE111641-C690-0420-6C47-749B08972075}"/>
          </ac:picMkLst>
        </pc:picChg>
        <pc:picChg chg="add mod">
          <ac:chgData name="Ozgun Yakar" userId="7e5be9b4dd9a4265" providerId="LiveId" clId="{00CD1743-84B3-4246-8350-FCD762B1F134}" dt="2023-05-02T12:52:51.707" v="9240" actId="1035"/>
          <ac:picMkLst>
            <pc:docMk/>
            <pc:sldMk cId="3637590232" sldId="257"/>
            <ac:picMk id="11" creationId="{7D650322-DEE9-FB9C-A628-5101DAA8659A}"/>
          </ac:picMkLst>
        </pc:picChg>
      </pc:sldChg>
      <pc:sldChg chg="addSp delSp modSp mod">
        <pc:chgData name="Ozgun Yakar" userId="7e5be9b4dd9a4265" providerId="LiveId" clId="{00CD1743-84B3-4246-8350-FCD762B1F134}" dt="2023-05-02T09:50:52.856" v="3286" actId="1035"/>
        <pc:sldMkLst>
          <pc:docMk/>
          <pc:sldMk cId="3943755358" sldId="258"/>
        </pc:sldMkLst>
        <pc:spChg chg="add mod">
          <ac:chgData name="Ozgun Yakar" userId="7e5be9b4dd9a4265" providerId="LiveId" clId="{00CD1743-84B3-4246-8350-FCD762B1F134}" dt="2023-05-02T07:33:57.285" v="376" actId="120"/>
          <ac:spMkLst>
            <pc:docMk/>
            <pc:sldMk cId="3943755358" sldId="258"/>
            <ac:spMk id="2" creationId="{41873EF4-2B2B-05C0-011A-BF884AE8BF0E}"/>
          </ac:spMkLst>
        </pc:spChg>
        <pc:spChg chg="del">
          <ac:chgData name="Ozgun Yakar" userId="7e5be9b4dd9a4265" providerId="LiveId" clId="{00CD1743-84B3-4246-8350-FCD762B1F134}" dt="2023-05-02T07:28:44.239" v="262" actId="478"/>
          <ac:spMkLst>
            <pc:docMk/>
            <pc:sldMk cId="3943755358" sldId="258"/>
            <ac:spMk id="8" creationId="{9A09AB69-5EBF-1528-2B31-1334AA232D1C}"/>
          </ac:spMkLst>
        </pc:spChg>
        <pc:spChg chg="add mod">
          <ac:chgData name="Ozgun Yakar" userId="7e5be9b4dd9a4265" providerId="LiveId" clId="{00CD1743-84B3-4246-8350-FCD762B1F134}" dt="2023-05-02T09:50:52.856" v="3286" actId="1035"/>
          <ac:spMkLst>
            <pc:docMk/>
            <pc:sldMk cId="3943755358" sldId="258"/>
            <ac:spMk id="13" creationId="{308ACC7F-D93E-1A48-53E2-B28C70E8E831}"/>
          </ac:spMkLst>
        </pc:spChg>
        <pc:picChg chg="add mod">
          <ac:chgData name="Ozgun Yakar" userId="7e5be9b4dd9a4265" providerId="LiveId" clId="{00CD1743-84B3-4246-8350-FCD762B1F134}" dt="2023-05-02T07:34:31.448" v="381" actId="1076"/>
          <ac:picMkLst>
            <pc:docMk/>
            <pc:sldMk cId="3943755358" sldId="258"/>
            <ac:picMk id="4" creationId="{DC8705A6-54D2-9C9A-2331-835DB0A4FF0E}"/>
          </ac:picMkLst>
        </pc:picChg>
        <pc:picChg chg="add del mod">
          <ac:chgData name="Ozgun Yakar" userId="7e5be9b4dd9a4265" providerId="LiveId" clId="{00CD1743-84B3-4246-8350-FCD762B1F134}" dt="2023-05-02T07:40:40.256" v="384" actId="478"/>
          <ac:picMkLst>
            <pc:docMk/>
            <pc:sldMk cId="3943755358" sldId="258"/>
            <ac:picMk id="10" creationId="{9DC35694-D570-E5E2-81A2-0199B5EA1360}"/>
          </ac:picMkLst>
        </pc:picChg>
        <pc:picChg chg="add del mod">
          <ac:chgData name="Ozgun Yakar" userId="7e5be9b4dd9a4265" providerId="LiveId" clId="{00CD1743-84B3-4246-8350-FCD762B1F134}" dt="2023-05-02T07:45:54.776" v="388" actId="478"/>
          <ac:picMkLst>
            <pc:docMk/>
            <pc:sldMk cId="3943755358" sldId="258"/>
            <ac:picMk id="12" creationId="{8006527D-34F8-8DD6-D973-DEC7D8BFAE33}"/>
          </ac:picMkLst>
        </pc:picChg>
        <pc:picChg chg="add mod">
          <ac:chgData name="Ozgun Yakar" userId="7e5be9b4dd9a4265" providerId="LiveId" clId="{00CD1743-84B3-4246-8350-FCD762B1F134}" dt="2023-05-02T09:50:45.853" v="3260" actId="1076"/>
          <ac:picMkLst>
            <pc:docMk/>
            <pc:sldMk cId="3943755358" sldId="258"/>
            <ac:picMk id="15" creationId="{4892C21E-44CE-DE6F-CADD-A33FD5E8134A}"/>
          </ac:picMkLst>
        </pc:picChg>
        <pc:picChg chg="add del mod">
          <ac:chgData name="Ozgun Yakar" userId="7e5be9b4dd9a4265" providerId="LiveId" clId="{00CD1743-84B3-4246-8350-FCD762B1F134}" dt="2023-05-02T09:50:39.339" v="3257" actId="478"/>
          <ac:picMkLst>
            <pc:docMk/>
            <pc:sldMk cId="3943755358" sldId="258"/>
            <ac:picMk id="1026" creationId="{5629DB02-6B0F-9E5F-E54F-A57926E5A8EE}"/>
          </ac:picMkLst>
        </pc:picChg>
      </pc:sldChg>
      <pc:sldChg chg="addSp delSp modSp add mod">
        <pc:chgData name="Ozgun Yakar" userId="7e5be9b4dd9a4265" providerId="LiveId" clId="{00CD1743-84B3-4246-8350-FCD762B1F134}" dt="2023-05-02T08:32:52.838" v="1559" actId="20577"/>
        <pc:sldMkLst>
          <pc:docMk/>
          <pc:sldMk cId="1386308837" sldId="260"/>
        </pc:sldMkLst>
        <pc:spChg chg="del mod">
          <ac:chgData name="Ozgun Yakar" userId="7e5be9b4dd9a4265" providerId="LiveId" clId="{00CD1743-84B3-4246-8350-FCD762B1F134}" dt="2023-05-02T08:27:02.589" v="1082" actId="478"/>
          <ac:spMkLst>
            <pc:docMk/>
            <pc:sldMk cId="1386308837" sldId="260"/>
            <ac:spMk id="2" creationId="{41873EF4-2B2B-05C0-011A-BF884AE8BF0E}"/>
          </ac:spMkLst>
        </pc:spChg>
        <pc:spChg chg="add mod">
          <ac:chgData name="Ozgun Yakar" userId="7e5be9b4dd9a4265" providerId="LiveId" clId="{00CD1743-84B3-4246-8350-FCD762B1F134}" dt="2023-05-02T08:27:02.747" v="1083"/>
          <ac:spMkLst>
            <pc:docMk/>
            <pc:sldMk cId="1386308837" sldId="260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08:32:00.707" v="1514" actId="1036"/>
          <ac:spMkLst>
            <pc:docMk/>
            <pc:sldMk cId="1386308837" sldId="260"/>
            <ac:spMk id="10" creationId="{9C4D547A-20E2-E836-3713-B1DED9600B94}"/>
          </ac:spMkLst>
        </pc:spChg>
        <pc:spChg chg="mod">
          <ac:chgData name="Ozgun Yakar" userId="7e5be9b4dd9a4265" providerId="LiveId" clId="{00CD1743-84B3-4246-8350-FCD762B1F134}" dt="2023-05-02T08:32:52.838" v="1559" actId="20577"/>
          <ac:spMkLst>
            <pc:docMk/>
            <pc:sldMk cId="1386308837" sldId="260"/>
            <ac:spMk id="13" creationId="{308ACC7F-D93E-1A48-53E2-B28C70E8E831}"/>
          </ac:spMkLst>
        </pc:spChg>
        <pc:picChg chg="add del mod">
          <ac:chgData name="Ozgun Yakar" userId="7e5be9b4dd9a4265" providerId="LiveId" clId="{00CD1743-84B3-4246-8350-FCD762B1F134}" dt="2023-05-02T08:25:22.487" v="905" actId="478"/>
          <ac:picMkLst>
            <pc:docMk/>
            <pc:sldMk cId="1386308837" sldId="260"/>
            <ac:picMk id="8" creationId="{C414F7E7-8BFF-5ED6-F424-FD720BAF440A}"/>
          </ac:picMkLst>
        </pc:picChg>
        <pc:picChg chg="del">
          <ac:chgData name="Ozgun Yakar" userId="7e5be9b4dd9a4265" providerId="LiveId" clId="{00CD1743-84B3-4246-8350-FCD762B1F134}" dt="2023-05-02T08:24:56.863" v="805" actId="478"/>
          <ac:picMkLst>
            <pc:docMk/>
            <pc:sldMk cId="1386308837" sldId="260"/>
            <ac:picMk id="1026" creationId="{5629DB02-6B0F-9E5F-E54F-A57926E5A8EE}"/>
          </ac:picMkLst>
        </pc:picChg>
        <pc:picChg chg="add mod">
          <ac:chgData name="Ozgun Yakar" userId="7e5be9b4dd9a4265" providerId="LiveId" clId="{00CD1743-84B3-4246-8350-FCD762B1F134}" dt="2023-05-02T08:25:32.806" v="908" actId="14100"/>
          <ac:picMkLst>
            <pc:docMk/>
            <pc:sldMk cId="1386308837" sldId="260"/>
            <ac:picMk id="2050" creationId="{830C6ADC-1EB4-CCB7-F522-4ED322D584B5}"/>
          </ac:picMkLst>
        </pc:picChg>
      </pc:sldChg>
      <pc:sldChg chg="modSp add del mod">
        <pc:chgData name="Ozgun Yakar" userId="7e5be9b4dd9a4265" providerId="LiveId" clId="{00CD1743-84B3-4246-8350-FCD762B1F134}" dt="2023-05-02T20:37:27.384" v="9731" actId="47"/>
        <pc:sldMkLst>
          <pc:docMk/>
          <pc:sldMk cId="3112608109" sldId="261"/>
        </pc:sldMkLst>
        <pc:spChg chg="mod">
          <ac:chgData name="Ozgun Yakar" userId="7e5be9b4dd9a4265" providerId="LiveId" clId="{00CD1743-84B3-4246-8350-FCD762B1F134}" dt="2023-05-02T08:47:35.864" v="1798" actId="14100"/>
          <ac:spMkLst>
            <pc:docMk/>
            <pc:sldMk cId="3112608109" sldId="261"/>
            <ac:spMk id="13" creationId="{308ACC7F-D93E-1A48-53E2-B28C70E8E831}"/>
          </ac:spMkLst>
        </pc:spChg>
      </pc:sldChg>
      <pc:sldChg chg="addSp delSp modSp add mod">
        <pc:chgData name="Ozgun Yakar" userId="7e5be9b4dd9a4265" providerId="LiveId" clId="{00CD1743-84B3-4246-8350-FCD762B1F134}" dt="2023-05-02T08:41:28.083" v="1770" actId="1037"/>
        <pc:sldMkLst>
          <pc:docMk/>
          <pc:sldMk cId="1860204773" sldId="262"/>
        </pc:sldMkLst>
        <pc:spChg chg="add mod">
          <ac:chgData name="Ozgun Yakar" userId="7e5be9b4dd9a4265" providerId="LiveId" clId="{00CD1743-84B3-4246-8350-FCD762B1F134}" dt="2023-05-02T08:41:28.083" v="1770" actId="1037"/>
          <ac:spMkLst>
            <pc:docMk/>
            <pc:sldMk cId="1860204773" sldId="262"/>
            <ac:spMk id="2" creationId="{D1B13A16-F5CD-DE64-F279-E37FBC185C42}"/>
          </ac:spMkLst>
        </pc:spChg>
        <pc:spChg chg="del">
          <ac:chgData name="Ozgun Yakar" userId="7e5be9b4dd9a4265" providerId="LiveId" clId="{00CD1743-84B3-4246-8350-FCD762B1F134}" dt="2023-05-02T08:34:47.984" v="1562" actId="478"/>
          <ac:spMkLst>
            <pc:docMk/>
            <pc:sldMk cId="1860204773" sldId="262"/>
            <ac:spMk id="10" creationId="{9C4D547A-20E2-E836-3713-B1DED9600B94}"/>
          </ac:spMkLst>
        </pc:spChg>
        <pc:spChg chg="del">
          <ac:chgData name="Ozgun Yakar" userId="7e5be9b4dd9a4265" providerId="LiveId" clId="{00CD1743-84B3-4246-8350-FCD762B1F134}" dt="2023-05-02T08:37:16.170" v="1563" actId="478"/>
          <ac:spMkLst>
            <pc:docMk/>
            <pc:sldMk cId="1860204773" sldId="262"/>
            <ac:spMk id="13" creationId="{308ACC7F-D93E-1A48-53E2-B28C70E8E831}"/>
          </ac:spMkLst>
        </pc:spChg>
        <pc:picChg chg="del">
          <ac:chgData name="Ozgun Yakar" userId="7e5be9b4dd9a4265" providerId="LiveId" clId="{00CD1743-84B3-4246-8350-FCD762B1F134}" dt="2023-05-02T08:37:16.906" v="1564" actId="478"/>
          <ac:picMkLst>
            <pc:docMk/>
            <pc:sldMk cId="1860204773" sldId="262"/>
            <ac:picMk id="2050" creationId="{830C6ADC-1EB4-CCB7-F522-4ED322D584B5}"/>
          </ac:picMkLst>
        </pc:picChg>
        <pc:picChg chg="add mod">
          <ac:chgData name="Ozgun Yakar" userId="7e5be9b4dd9a4265" providerId="LiveId" clId="{00CD1743-84B3-4246-8350-FCD762B1F134}" dt="2023-05-02T08:37:53.210" v="1614" actId="1035"/>
          <ac:picMkLst>
            <pc:docMk/>
            <pc:sldMk cId="1860204773" sldId="262"/>
            <ac:picMk id="3074" creationId="{055A3935-85C0-861A-AF01-F75E5FE13382}"/>
          </ac:picMkLst>
        </pc:picChg>
      </pc:sldChg>
      <pc:sldChg chg="addSp delSp modSp add mod">
        <pc:chgData name="Ozgun Yakar" userId="7e5be9b4dd9a4265" providerId="LiveId" clId="{00CD1743-84B3-4246-8350-FCD762B1F134}" dt="2023-05-02T08:51:45.269" v="2017" actId="20577"/>
        <pc:sldMkLst>
          <pc:docMk/>
          <pc:sldMk cId="3041515337" sldId="263"/>
        </pc:sldMkLst>
        <pc:spChg chg="mod">
          <ac:chgData name="Ozgun Yakar" userId="7e5be9b4dd9a4265" providerId="LiveId" clId="{00CD1743-84B3-4246-8350-FCD762B1F134}" dt="2023-05-02T08:51:45.269" v="2017" actId="20577"/>
          <ac:spMkLst>
            <pc:docMk/>
            <pc:sldMk cId="3041515337" sldId="263"/>
            <ac:spMk id="2" creationId="{D1B13A16-F5CD-DE64-F279-E37FBC185C42}"/>
          </ac:spMkLst>
        </pc:spChg>
        <pc:spChg chg="mod">
          <ac:chgData name="Ozgun Yakar" userId="7e5be9b4dd9a4265" providerId="LiveId" clId="{00CD1743-84B3-4246-8350-FCD762B1F134}" dt="2023-05-02T08:41:45.250" v="1789" actId="20577"/>
          <ac:spMkLst>
            <pc:docMk/>
            <pc:sldMk cId="3041515337" sldId="263"/>
            <ac:spMk id="9" creationId="{6310EBE3-75C5-2FCE-9847-9FE5D7EA4EDC}"/>
          </ac:spMkLst>
        </pc:spChg>
        <pc:picChg chg="add mod">
          <ac:chgData name="Ozgun Yakar" userId="7e5be9b4dd9a4265" providerId="LiveId" clId="{00CD1743-84B3-4246-8350-FCD762B1F134}" dt="2023-05-02T08:49:48.952" v="1810" actId="14100"/>
          <ac:picMkLst>
            <pc:docMk/>
            <pc:sldMk cId="3041515337" sldId="263"/>
            <ac:picMk id="8" creationId="{EFF64597-63A7-80F8-9F8A-CA6BDA49185D}"/>
          </ac:picMkLst>
        </pc:picChg>
        <pc:picChg chg="add mod">
          <ac:chgData name="Ozgun Yakar" userId="7e5be9b4dd9a4265" providerId="LiveId" clId="{00CD1743-84B3-4246-8350-FCD762B1F134}" dt="2023-05-02T08:51:17.361" v="1965" actId="1076"/>
          <ac:picMkLst>
            <pc:docMk/>
            <pc:sldMk cId="3041515337" sldId="263"/>
            <ac:picMk id="11" creationId="{827DEEE3-1A58-7E2B-34D0-EAC3C7E31D61}"/>
          </ac:picMkLst>
        </pc:picChg>
        <pc:picChg chg="del">
          <ac:chgData name="Ozgun Yakar" userId="7e5be9b4dd9a4265" providerId="LiveId" clId="{00CD1743-84B3-4246-8350-FCD762B1F134}" dt="2023-05-02T08:41:51.129" v="1790" actId="478"/>
          <ac:picMkLst>
            <pc:docMk/>
            <pc:sldMk cId="3041515337" sldId="263"/>
            <ac:picMk id="3074" creationId="{055A3935-85C0-861A-AF01-F75E5FE13382}"/>
          </ac:picMkLst>
        </pc:picChg>
      </pc:sldChg>
      <pc:sldChg chg="addSp delSp modSp add mod">
        <pc:chgData name="Ozgun Yakar" userId="7e5be9b4dd9a4265" providerId="LiveId" clId="{00CD1743-84B3-4246-8350-FCD762B1F134}" dt="2023-05-02T09:48:22.396" v="3134" actId="20577"/>
        <pc:sldMkLst>
          <pc:docMk/>
          <pc:sldMk cId="2134491749" sldId="264"/>
        </pc:sldMkLst>
        <pc:spChg chg="mod">
          <ac:chgData name="Ozgun Yakar" userId="7e5be9b4dd9a4265" providerId="LiveId" clId="{00CD1743-84B3-4246-8350-FCD762B1F134}" dt="2023-05-02T09:25:29.678" v="2757" actId="20577"/>
          <ac:spMkLst>
            <pc:docMk/>
            <pc:sldMk cId="2134491749" sldId="264"/>
            <ac:spMk id="2" creationId="{D1B13A16-F5CD-DE64-F279-E37FBC185C42}"/>
          </ac:spMkLst>
        </pc:spChg>
        <pc:spChg chg="mod">
          <ac:chgData name="Ozgun Yakar" userId="7e5be9b4dd9a4265" providerId="LiveId" clId="{00CD1743-84B3-4246-8350-FCD762B1F134}" dt="2023-05-02T09:48:22.396" v="3134" actId="20577"/>
          <ac:spMkLst>
            <pc:docMk/>
            <pc:sldMk cId="2134491749" sldId="264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09:20:56.971" v="2606" actId="1036"/>
          <ac:spMkLst>
            <pc:docMk/>
            <pc:sldMk cId="2134491749" sldId="264"/>
            <ac:spMk id="18" creationId="{5458678D-1341-963E-6D47-15BA67B0B5F6}"/>
          </ac:spMkLst>
        </pc:spChg>
        <pc:spChg chg="add del mod">
          <ac:chgData name="Ozgun Yakar" userId="7e5be9b4dd9a4265" providerId="LiveId" clId="{00CD1743-84B3-4246-8350-FCD762B1F134}" dt="2023-05-02T09:20:11.928" v="2575"/>
          <ac:spMkLst>
            <pc:docMk/>
            <pc:sldMk cId="2134491749" sldId="264"/>
            <ac:spMk id="23" creationId="{95C3E0B8-30CB-6B4B-0B4C-601F4A220C74}"/>
          </ac:spMkLst>
        </pc:spChg>
        <pc:picChg chg="del">
          <ac:chgData name="Ozgun Yakar" userId="7e5be9b4dd9a4265" providerId="LiveId" clId="{00CD1743-84B3-4246-8350-FCD762B1F134}" dt="2023-05-02T08:53:24.466" v="2019" actId="478"/>
          <ac:picMkLst>
            <pc:docMk/>
            <pc:sldMk cId="2134491749" sldId="264"/>
            <ac:picMk id="8" creationId="{EFF64597-63A7-80F8-9F8A-CA6BDA49185D}"/>
          </ac:picMkLst>
        </pc:picChg>
        <pc:picChg chg="add del mod">
          <ac:chgData name="Ozgun Yakar" userId="7e5be9b4dd9a4265" providerId="LiveId" clId="{00CD1743-84B3-4246-8350-FCD762B1F134}" dt="2023-05-02T09:01:53.448" v="2041" actId="478"/>
          <ac:picMkLst>
            <pc:docMk/>
            <pc:sldMk cId="2134491749" sldId="264"/>
            <ac:picMk id="10" creationId="{5423D687-69D1-89CE-D8FF-FB9D66E61244}"/>
          </ac:picMkLst>
        </pc:picChg>
        <pc:picChg chg="del">
          <ac:chgData name="Ozgun Yakar" userId="7e5be9b4dd9a4265" providerId="LiveId" clId="{00CD1743-84B3-4246-8350-FCD762B1F134}" dt="2023-05-02T08:53:24.987" v="2020" actId="478"/>
          <ac:picMkLst>
            <pc:docMk/>
            <pc:sldMk cId="2134491749" sldId="264"/>
            <ac:picMk id="11" creationId="{827DEEE3-1A58-7E2B-34D0-EAC3C7E31D61}"/>
          </ac:picMkLst>
        </pc:picChg>
        <pc:picChg chg="add del mod">
          <ac:chgData name="Ozgun Yakar" userId="7e5be9b4dd9a4265" providerId="LiveId" clId="{00CD1743-84B3-4246-8350-FCD762B1F134}" dt="2023-05-02T09:00:50.036" v="2026" actId="478"/>
          <ac:picMkLst>
            <pc:docMk/>
            <pc:sldMk cId="2134491749" sldId="264"/>
            <ac:picMk id="13" creationId="{AC60B14C-AF20-94B9-8A4C-7D670BB9EFC4}"/>
          </ac:picMkLst>
        </pc:picChg>
        <pc:picChg chg="add del mod">
          <ac:chgData name="Ozgun Yakar" userId="7e5be9b4dd9a4265" providerId="LiveId" clId="{00CD1743-84B3-4246-8350-FCD762B1F134}" dt="2023-05-02T09:12:34.167" v="2551" actId="478"/>
          <ac:picMkLst>
            <pc:docMk/>
            <pc:sldMk cId="2134491749" sldId="264"/>
            <ac:picMk id="15" creationId="{67B63F46-C295-8AB4-8990-B19151A69FDB}"/>
          </ac:picMkLst>
        </pc:picChg>
        <pc:picChg chg="add del mod">
          <ac:chgData name="Ozgun Yakar" userId="7e5be9b4dd9a4265" providerId="LiveId" clId="{00CD1743-84B3-4246-8350-FCD762B1F134}" dt="2023-05-02T09:20:56.971" v="2606" actId="1036"/>
          <ac:picMkLst>
            <pc:docMk/>
            <pc:sldMk cId="2134491749" sldId="264"/>
            <ac:picMk id="17" creationId="{9462EA59-B661-2165-3BA3-374469AE2BBB}"/>
          </ac:picMkLst>
        </pc:picChg>
        <pc:picChg chg="add del mod">
          <ac:chgData name="Ozgun Yakar" userId="7e5be9b4dd9a4265" providerId="LiveId" clId="{00CD1743-84B3-4246-8350-FCD762B1F134}" dt="2023-05-02T09:21:06.285" v="2607" actId="478"/>
          <ac:picMkLst>
            <pc:docMk/>
            <pc:sldMk cId="2134491749" sldId="264"/>
            <ac:picMk id="20" creationId="{43A96720-187B-6302-E837-0938A7D25CBB}"/>
          </ac:picMkLst>
        </pc:picChg>
        <pc:picChg chg="add del mod ord">
          <ac:chgData name="Ozgun Yakar" userId="7e5be9b4dd9a4265" providerId="LiveId" clId="{00CD1743-84B3-4246-8350-FCD762B1F134}" dt="2023-05-02T09:20:16.802" v="2581" actId="478"/>
          <ac:picMkLst>
            <pc:docMk/>
            <pc:sldMk cId="2134491749" sldId="264"/>
            <ac:picMk id="22" creationId="{6C01CE95-D1AC-7E84-B10A-B55E92D9CE99}"/>
          </ac:picMkLst>
        </pc:picChg>
        <pc:picChg chg="add mod">
          <ac:chgData name="Ozgun Yakar" userId="7e5be9b4dd9a4265" providerId="LiveId" clId="{00CD1743-84B3-4246-8350-FCD762B1F134}" dt="2023-05-02T09:21:09.591" v="2609" actId="1076"/>
          <ac:picMkLst>
            <pc:docMk/>
            <pc:sldMk cId="2134491749" sldId="264"/>
            <ac:picMk id="24" creationId="{0A1BDF2E-E4B2-7F9E-7A46-A80CDD4CB721}"/>
          </ac:picMkLst>
        </pc:picChg>
      </pc:sldChg>
      <pc:sldChg chg="addSp delSp modSp add del mod">
        <pc:chgData name="Ozgun Yakar" userId="7e5be9b4dd9a4265" providerId="LiveId" clId="{00CD1743-84B3-4246-8350-FCD762B1F134}" dt="2023-05-02T09:29:46.861" v="2882" actId="47"/>
        <pc:sldMkLst>
          <pc:docMk/>
          <pc:sldMk cId="3274452823" sldId="265"/>
        </pc:sldMkLst>
        <pc:picChg chg="add del mod">
          <ac:chgData name="Ozgun Yakar" userId="7e5be9b4dd9a4265" providerId="LiveId" clId="{00CD1743-84B3-4246-8350-FCD762B1F134}" dt="2023-05-02T09:19:46.596" v="2571" actId="1076"/>
          <ac:picMkLst>
            <pc:docMk/>
            <pc:sldMk cId="3274452823" sldId="265"/>
            <ac:picMk id="10" creationId="{5423D687-69D1-89CE-D8FF-FB9D66E61244}"/>
          </ac:picMkLst>
        </pc:picChg>
        <pc:picChg chg="del mod">
          <ac:chgData name="Ozgun Yakar" userId="7e5be9b4dd9a4265" providerId="LiveId" clId="{00CD1743-84B3-4246-8350-FCD762B1F134}" dt="2023-05-02T09:01:50.987" v="2040" actId="478"/>
          <ac:picMkLst>
            <pc:docMk/>
            <pc:sldMk cId="3274452823" sldId="265"/>
            <ac:picMk id="17" creationId="{9462EA59-B661-2165-3BA3-374469AE2BBB}"/>
          </ac:picMkLst>
        </pc:picChg>
      </pc:sldChg>
      <pc:sldChg chg="addSp delSp modSp add mod">
        <pc:chgData name="Ozgun Yakar" userId="7e5be9b4dd9a4265" providerId="LiveId" clId="{00CD1743-84B3-4246-8350-FCD762B1F134}" dt="2023-05-02T09:48:26.503" v="3140" actId="20577"/>
        <pc:sldMkLst>
          <pc:docMk/>
          <pc:sldMk cId="1591023943" sldId="266"/>
        </pc:sldMkLst>
        <pc:spChg chg="mod">
          <ac:chgData name="Ozgun Yakar" userId="7e5be9b4dd9a4265" providerId="LiveId" clId="{00CD1743-84B3-4246-8350-FCD762B1F134}" dt="2023-05-02T09:29:41.186" v="2881" actId="1036"/>
          <ac:spMkLst>
            <pc:docMk/>
            <pc:sldMk cId="1591023943" sldId="266"/>
            <ac:spMk id="2" creationId="{D1B13A16-F5CD-DE64-F279-E37FBC185C42}"/>
          </ac:spMkLst>
        </pc:spChg>
        <pc:spChg chg="add mod">
          <ac:chgData name="Ozgun Yakar" userId="7e5be9b4dd9a4265" providerId="LiveId" clId="{00CD1743-84B3-4246-8350-FCD762B1F134}" dt="2023-05-02T09:21:48.461" v="2635" actId="1036"/>
          <ac:spMkLst>
            <pc:docMk/>
            <pc:sldMk cId="1591023943" sldId="266"/>
            <ac:spMk id="8" creationId="{2443DD0E-827E-BF3A-E58D-57A7ED48BD1D}"/>
          </ac:spMkLst>
        </pc:spChg>
        <pc:spChg chg="mod">
          <ac:chgData name="Ozgun Yakar" userId="7e5be9b4dd9a4265" providerId="LiveId" clId="{00CD1743-84B3-4246-8350-FCD762B1F134}" dt="2023-05-02T09:48:26.503" v="3140" actId="20577"/>
          <ac:spMkLst>
            <pc:docMk/>
            <pc:sldMk cId="1591023943" sldId="266"/>
            <ac:spMk id="9" creationId="{6310EBE3-75C5-2FCE-9847-9FE5D7EA4EDC}"/>
          </ac:spMkLst>
        </pc:spChg>
        <pc:spChg chg="mod">
          <ac:chgData name="Ozgun Yakar" userId="7e5be9b4dd9a4265" providerId="LiveId" clId="{00CD1743-84B3-4246-8350-FCD762B1F134}" dt="2023-05-02T09:21:48.461" v="2635" actId="1036"/>
          <ac:spMkLst>
            <pc:docMk/>
            <pc:sldMk cId="1591023943" sldId="266"/>
            <ac:spMk id="18" creationId="{5458678D-1341-963E-6D47-15BA67B0B5F6}"/>
          </ac:spMkLst>
        </pc:spChg>
        <pc:picChg chg="add mod ord">
          <ac:chgData name="Ozgun Yakar" userId="7e5be9b4dd9a4265" providerId="LiveId" clId="{00CD1743-84B3-4246-8350-FCD762B1F134}" dt="2023-05-02T09:21:48.461" v="2635" actId="1036"/>
          <ac:picMkLst>
            <pc:docMk/>
            <pc:sldMk cId="1591023943" sldId="266"/>
            <ac:picMk id="3" creationId="{7863236C-1C71-B455-EEC2-731C6DF9977A}"/>
          </ac:picMkLst>
        </pc:picChg>
        <pc:picChg chg="del">
          <ac:chgData name="Ozgun Yakar" userId="7e5be9b4dd9a4265" providerId="LiveId" clId="{00CD1743-84B3-4246-8350-FCD762B1F134}" dt="2023-05-02T09:21:24.557" v="2613" actId="478"/>
          <ac:picMkLst>
            <pc:docMk/>
            <pc:sldMk cId="1591023943" sldId="266"/>
            <ac:picMk id="17" creationId="{9462EA59-B661-2165-3BA3-374469AE2BBB}"/>
          </ac:picMkLst>
        </pc:picChg>
        <pc:picChg chg="mod">
          <ac:chgData name="Ozgun Yakar" userId="7e5be9b4dd9a4265" providerId="LiveId" clId="{00CD1743-84B3-4246-8350-FCD762B1F134}" dt="2023-05-02T09:21:48.461" v="2635" actId="1036"/>
          <ac:picMkLst>
            <pc:docMk/>
            <pc:sldMk cId="1591023943" sldId="266"/>
            <ac:picMk id="20" creationId="{43A96720-187B-6302-E837-0938A7D25CBB}"/>
          </ac:picMkLst>
        </pc:picChg>
      </pc:sldChg>
      <pc:sldChg chg="addSp delSp modSp add mod">
        <pc:chgData name="Ozgun Yakar" userId="7e5be9b4dd9a4265" providerId="LiveId" clId="{00CD1743-84B3-4246-8350-FCD762B1F134}" dt="2023-05-02T20:42:05.441" v="9735" actId="20577"/>
        <pc:sldMkLst>
          <pc:docMk/>
          <pc:sldMk cId="2471862924" sldId="267"/>
        </pc:sldMkLst>
        <pc:spChg chg="mod">
          <ac:chgData name="Ozgun Yakar" userId="7e5be9b4dd9a4265" providerId="LiveId" clId="{00CD1743-84B3-4246-8350-FCD762B1F134}" dt="2023-05-02T20:42:05.441" v="9735" actId="20577"/>
          <ac:spMkLst>
            <pc:docMk/>
            <pc:sldMk cId="2471862924" sldId="267"/>
            <ac:spMk id="2" creationId="{D1B13A16-F5CD-DE64-F279-E37FBC185C42}"/>
          </ac:spMkLst>
        </pc:spChg>
        <pc:spChg chg="del">
          <ac:chgData name="Ozgun Yakar" userId="7e5be9b4dd9a4265" providerId="LiveId" clId="{00CD1743-84B3-4246-8350-FCD762B1F134}" dt="2023-05-02T09:34:01.260" v="2935" actId="478"/>
          <ac:spMkLst>
            <pc:docMk/>
            <pc:sldMk cId="2471862924" sldId="267"/>
            <ac:spMk id="8" creationId="{2443DD0E-827E-BF3A-E58D-57A7ED48BD1D}"/>
          </ac:spMkLst>
        </pc:spChg>
        <pc:spChg chg="mod">
          <ac:chgData name="Ozgun Yakar" userId="7e5be9b4dd9a4265" providerId="LiveId" clId="{00CD1743-84B3-4246-8350-FCD762B1F134}" dt="2023-05-02T09:33:53.102" v="2934" actId="20577"/>
          <ac:spMkLst>
            <pc:docMk/>
            <pc:sldMk cId="2471862924" sldId="267"/>
            <ac:spMk id="9" creationId="{6310EBE3-75C5-2FCE-9847-9FE5D7EA4EDC}"/>
          </ac:spMkLst>
        </pc:spChg>
        <pc:spChg chg="del">
          <ac:chgData name="Ozgun Yakar" userId="7e5be9b4dd9a4265" providerId="LiveId" clId="{00CD1743-84B3-4246-8350-FCD762B1F134}" dt="2023-05-02T09:34:01.260" v="2935" actId="478"/>
          <ac:spMkLst>
            <pc:docMk/>
            <pc:sldMk cId="2471862924" sldId="267"/>
            <ac:spMk id="18" creationId="{5458678D-1341-963E-6D47-15BA67B0B5F6}"/>
          </ac:spMkLst>
        </pc:spChg>
        <pc:picChg chg="del">
          <ac:chgData name="Ozgun Yakar" userId="7e5be9b4dd9a4265" providerId="LiveId" clId="{00CD1743-84B3-4246-8350-FCD762B1F134}" dt="2023-05-02T09:34:01.260" v="2935" actId="478"/>
          <ac:picMkLst>
            <pc:docMk/>
            <pc:sldMk cId="2471862924" sldId="267"/>
            <ac:picMk id="3" creationId="{7863236C-1C71-B455-EEC2-731C6DF9977A}"/>
          </ac:picMkLst>
        </pc:picChg>
        <pc:picChg chg="add mod ord">
          <ac:chgData name="Ozgun Yakar" userId="7e5be9b4dd9a4265" providerId="LiveId" clId="{00CD1743-84B3-4246-8350-FCD762B1F134}" dt="2023-05-02T09:47:25.754" v="2941" actId="167"/>
          <ac:picMkLst>
            <pc:docMk/>
            <pc:sldMk cId="2471862924" sldId="267"/>
            <ac:picMk id="11" creationId="{CE61BF77-8FEA-76F9-C4B6-E88ADDE4B06F}"/>
          </ac:picMkLst>
        </pc:picChg>
        <pc:picChg chg="del">
          <ac:chgData name="Ozgun Yakar" userId="7e5be9b4dd9a4265" providerId="LiveId" clId="{00CD1743-84B3-4246-8350-FCD762B1F134}" dt="2023-05-02T09:34:01.972" v="2936" actId="478"/>
          <ac:picMkLst>
            <pc:docMk/>
            <pc:sldMk cId="2471862924" sldId="267"/>
            <ac:picMk id="20" creationId="{43A96720-187B-6302-E837-0938A7D25CBB}"/>
          </ac:picMkLst>
        </pc:picChg>
      </pc:sldChg>
      <pc:sldChg chg="addSp delSp modSp add mod modAnim">
        <pc:chgData name="Ozgun Yakar" userId="7e5be9b4dd9a4265" providerId="LiveId" clId="{00CD1743-84B3-4246-8350-FCD762B1F134}" dt="2023-05-02T10:11:55.154" v="3836" actId="20577"/>
        <pc:sldMkLst>
          <pc:docMk/>
          <pc:sldMk cId="1554977086" sldId="268"/>
        </pc:sldMkLst>
        <pc:spChg chg="mod">
          <ac:chgData name="Ozgun Yakar" userId="7e5be9b4dd9a4265" providerId="LiveId" clId="{00CD1743-84B3-4246-8350-FCD762B1F134}" dt="2023-05-02T10:11:55.154" v="3836" actId="20577"/>
          <ac:spMkLst>
            <pc:docMk/>
            <pc:sldMk cId="1554977086" sldId="268"/>
            <ac:spMk id="2" creationId="{D1B13A16-F5CD-DE64-F279-E37FBC185C42}"/>
          </ac:spMkLst>
        </pc:spChg>
        <pc:spChg chg="mod">
          <ac:chgData name="Ozgun Yakar" userId="7e5be9b4dd9a4265" providerId="LiveId" clId="{00CD1743-84B3-4246-8350-FCD762B1F134}" dt="2023-05-02T10:11:50.345" v="3834" actId="20577"/>
          <ac:spMkLst>
            <pc:docMk/>
            <pc:sldMk cId="1554977086" sldId="268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13" creationId="{428F1757-C445-B407-0C27-FD1D296593D2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14" creationId="{240E00ED-79CF-D613-E3FF-5C89582FFD65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15" creationId="{060E386F-C80E-4C79-AD5C-F455CF9734BF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17" creationId="{82AA39E8-CA03-F3A6-198C-2B42567EE5F6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18" creationId="{64147EB1-8DE0-00D1-F107-FD1E8097F294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19" creationId="{C6B62FB3-3868-7ECC-93FD-771F8B3479E9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21" creationId="{AD315DBF-BB79-7736-3E2A-4581BD312BFA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22" creationId="{23588737-58C4-A892-90EF-24E3B9FF1B2E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23" creationId="{C1B0BCCE-D063-7F15-5ACC-C38EAB8D76C6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25" creationId="{6D283061-9E2C-07CF-DAE8-03403E5FCDF2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26" creationId="{57B7C340-640A-04E4-CB06-D3E5F63E579C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27" creationId="{7FA22737-AA8C-D62F-3246-114A16C76E38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29" creationId="{A5FDEEF1-4C2A-8DF7-E21B-BB7B241494A8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30" creationId="{8C094644-8873-D4E7-3A3F-FE32F1B1BE80}"/>
          </ac:spMkLst>
        </pc:spChg>
        <pc:spChg chg="mod">
          <ac:chgData name="Ozgun Yakar" userId="7e5be9b4dd9a4265" providerId="LiveId" clId="{00CD1743-84B3-4246-8350-FCD762B1F134}" dt="2023-05-02T10:02:42.245" v="3657"/>
          <ac:spMkLst>
            <pc:docMk/>
            <pc:sldMk cId="1554977086" sldId="268"/>
            <ac:spMk id="31" creationId="{BDA9D181-0369-6DC9-5E15-04427C5A5EF8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2" creationId="{FA3DF8D9-D651-9658-4772-0A69280D801E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3" creationId="{25F65ACA-4F58-DC10-AE46-6AF587AA8C77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4" creationId="{88D98E18-02E2-45C2-7371-4C923F2357EE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5" creationId="{243E87E5-0700-1E2E-E3EA-4EE2367E87F4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6" creationId="{7F3A7139-E19A-5DBA-7721-60955433EEC9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7" creationId="{2768DC8D-69FA-66B4-4402-F2193BC11264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8" creationId="{8160E190-99E6-90E0-1C22-984E46355E47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39" creationId="{8F746879-5ADE-BBF2-E99C-44B4C75A8F00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44" creationId="{51F7C416-B158-EDFD-DC73-0DC95A9EBE36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45" creationId="{9A6E3C48-648A-9CB6-344D-19BF1A2EA459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46" creationId="{796C5531-CDDE-EB41-8CBB-F6712B67ADC5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47" creationId="{8E2812E0-9983-517F-F4E0-4E57AE5390D3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48" creationId="{E01934DD-A6B7-A269-4709-31954A0E1E02}"/>
          </ac:spMkLst>
        </pc:spChg>
        <pc:spChg chg="add mod">
          <ac:chgData name="Ozgun Yakar" userId="7e5be9b4dd9a4265" providerId="LiveId" clId="{00CD1743-84B3-4246-8350-FCD762B1F134}" dt="2023-05-02T10:03:42.484" v="3674" actId="14100"/>
          <ac:spMkLst>
            <pc:docMk/>
            <pc:sldMk cId="1554977086" sldId="268"/>
            <ac:spMk id="49" creationId="{39F9D7E4-DA6B-D7EA-7E8D-CE3D7F0BD0FB}"/>
          </ac:spMkLst>
        </pc:spChg>
        <pc:spChg chg="add mod">
          <ac:chgData name="Ozgun Yakar" userId="7e5be9b4dd9a4265" providerId="LiveId" clId="{00CD1743-84B3-4246-8350-FCD762B1F134}" dt="2023-05-02T10:02:46.468" v="3658" actId="164"/>
          <ac:spMkLst>
            <pc:docMk/>
            <pc:sldMk cId="1554977086" sldId="268"/>
            <ac:spMk id="50" creationId="{8B6B0220-1839-EEE2-30A9-5C9EE24BA3C9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52" creationId="{0952D4EE-7CA8-0C09-61F1-BC34AC7CF6C4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53" creationId="{ED70D76F-67FA-C2EE-81DA-63E19162D665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54" creationId="{8B9D3FB1-24B4-28DD-2EB1-A7DE283FE09C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56" creationId="{7783DB1F-1A3D-CB7B-F8C0-A0F715BD7619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57" creationId="{7E625391-374C-60A0-489F-EEE0549A40E2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58" creationId="{78B3E69B-1764-8BF5-F841-607FFF3803B7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0" creationId="{94A30743-093A-4CDA-D0A6-B3EBE0F02C9B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1" creationId="{F65CC6C4-1598-6242-EC82-7F14A4429FC7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2" creationId="{4FAB1B9B-3AA2-B41B-FB64-9EDE11948313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4" creationId="{27CA06C3-8AC4-B40D-5484-63FB541B41DD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5" creationId="{DD2D2490-F6B6-2A63-F58B-DED9BCEB4659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6" creationId="{A6B31716-2D4F-7F25-63CE-661D99864C07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8" creationId="{5F2DC65B-3820-28CC-A18B-B41623C95CE7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69" creationId="{501FC92E-8345-F0FF-3098-B6D6CF876A49}"/>
          </ac:spMkLst>
        </pc:spChg>
        <pc:spChg chg="mod">
          <ac:chgData name="Ozgun Yakar" userId="7e5be9b4dd9a4265" providerId="LiveId" clId="{00CD1743-84B3-4246-8350-FCD762B1F134}" dt="2023-05-02T10:03:28.383" v="3668"/>
          <ac:spMkLst>
            <pc:docMk/>
            <pc:sldMk cId="1554977086" sldId="268"/>
            <ac:spMk id="70" creationId="{2BEBC86E-3641-69FE-E581-8B7A3E89A49A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1" creationId="{B9C53006-C305-0F90-8BE8-8EB79C887221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2" creationId="{8B255E51-57FB-B08A-C29C-C3AF61A8CAAF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3" creationId="{8403CBEC-4DA0-C2CF-5D1C-8552BF20851D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4" creationId="{11EF329F-FA1A-DEAB-86B4-77B1E09BE452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5" creationId="{714BA4B3-6276-74E2-5E0A-16309EF3E6EB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6" creationId="{7D5D4324-DE4B-B5D3-F17F-6A218EF1E35D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7" creationId="{D64DDC8F-558F-3E3C-0191-E010F93ED8D9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78" creationId="{046D60B1-EBBA-7B7D-0C2A-B9E84513B269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83" creationId="{26126941-AB3F-24B6-62B0-018E7F5F01BD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84" creationId="{010CB3F2-1EEC-E641-846C-BA26AB1B294E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85" creationId="{66CE00D9-A7CC-590B-8B52-E8634DDAE58B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86" creationId="{38D7BE4E-42A6-858F-5C39-1D0FAABB5ED7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87" creationId="{69C56300-D932-2CBD-1482-BB1B92CF9CAF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88" creationId="{F3A343EA-87DE-7142-A72E-0BCF69EE69EA}"/>
          </ac:spMkLst>
        </pc:spChg>
        <pc:spChg chg="add mod">
          <ac:chgData name="Ozgun Yakar" userId="7e5be9b4dd9a4265" providerId="LiveId" clId="{00CD1743-84B3-4246-8350-FCD762B1F134}" dt="2023-05-02T10:03:30.924" v="3669" actId="164"/>
          <ac:spMkLst>
            <pc:docMk/>
            <pc:sldMk cId="1554977086" sldId="268"/>
            <ac:spMk id="89" creationId="{9ABFCF7F-613C-862B-DFB4-CFB4BF8D359C}"/>
          </ac:spMkLst>
        </pc:spChg>
        <pc:grpChg chg="add mod">
          <ac:chgData name="Ozgun Yakar" userId="7e5be9b4dd9a4265" providerId="LiveId" clId="{00CD1743-84B3-4246-8350-FCD762B1F134}" dt="2023-05-02T10:02:46.468" v="3658" actId="164"/>
          <ac:grpSpMkLst>
            <pc:docMk/>
            <pc:sldMk cId="1554977086" sldId="268"/>
            <ac:grpSpMk id="16" creationId="{B073063E-8DE2-D148-2632-2D6394D29B9B}"/>
          </ac:grpSpMkLst>
        </pc:grpChg>
        <pc:grpChg chg="add mod">
          <ac:chgData name="Ozgun Yakar" userId="7e5be9b4dd9a4265" providerId="LiveId" clId="{00CD1743-84B3-4246-8350-FCD762B1F134}" dt="2023-05-02T10:02:46.468" v="3658" actId="164"/>
          <ac:grpSpMkLst>
            <pc:docMk/>
            <pc:sldMk cId="1554977086" sldId="268"/>
            <ac:grpSpMk id="20" creationId="{53CF99B3-5645-4B51-550E-42DF7A184122}"/>
          </ac:grpSpMkLst>
        </pc:grpChg>
        <pc:grpChg chg="add mod">
          <ac:chgData name="Ozgun Yakar" userId="7e5be9b4dd9a4265" providerId="LiveId" clId="{00CD1743-84B3-4246-8350-FCD762B1F134}" dt="2023-05-02T10:02:46.468" v="3658" actId="164"/>
          <ac:grpSpMkLst>
            <pc:docMk/>
            <pc:sldMk cId="1554977086" sldId="268"/>
            <ac:grpSpMk id="24" creationId="{70F138DE-064F-0F45-01E0-9EE7A3CE1189}"/>
          </ac:grpSpMkLst>
        </pc:grpChg>
        <pc:grpChg chg="add mod">
          <ac:chgData name="Ozgun Yakar" userId="7e5be9b4dd9a4265" providerId="LiveId" clId="{00CD1743-84B3-4246-8350-FCD762B1F134}" dt="2023-05-02T10:02:46.468" v="3658" actId="164"/>
          <ac:grpSpMkLst>
            <pc:docMk/>
            <pc:sldMk cId="1554977086" sldId="268"/>
            <ac:grpSpMk id="28" creationId="{D767CAB2-57B8-FD9F-0F61-9F6CF91BB7CC}"/>
          </ac:grpSpMkLst>
        </pc:grpChg>
        <pc:grpChg chg="add mod">
          <ac:chgData name="Ozgun Yakar" userId="7e5be9b4dd9a4265" providerId="LiveId" clId="{00CD1743-84B3-4246-8350-FCD762B1F134}" dt="2023-05-02T10:03:36.299" v="3671" actId="1076"/>
          <ac:grpSpMkLst>
            <pc:docMk/>
            <pc:sldMk cId="1554977086" sldId="268"/>
            <ac:grpSpMk id="51" creationId="{DF72DA98-5E43-DB9C-0CCA-49508814406D}"/>
          </ac:grpSpMkLst>
        </pc:grpChg>
        <pc:grpChg chg="add mod">
          <ac:chgData name="Ozgun Yakar" userId="7e5be9b4dd9a4265" providerId="LiveId" clId="{00CD1743-84B3-4246-8350-FCD762B1F134}" dt="2023-05-02T10:03:30.924" v="3669" actId="164"/>
          <ac:grpSpMkLst>
            <pc:docMk/>
            <pc:sldMk cId="1554977086" sldId="268"/>
            <ac:grpSpMk id="55" creationId="{383D2336-1AC6-1958-0C4E-3840BC6EAE56}"/>
          </ac:grpSpMkLst>
        </pc:grpChg>
        <pc:grpChg chg="add mod">
          <ac:chgData name="Ozgun Yakar" userId="7e5be9b4dd9a4265" providerId="LiveId" clId="{00CD1743-84B3-4246-8350-FCD762B1F134}" dt="2023-05-02T10:03:30.924" v="3669" actId="164"/>
          <ac:grpSpMkLst>
            <pc:docMk/>
            <pc:sldMk cId="1554977086" sldId="268"/>
            <ac:grpSpMk id="59" creationId="{CB684A2D-A51B-CDD6-8605-5D7169C52B45}"/>
          </ac:grpSpMkLst>
        </pc:grpChg>
        <pc:grpChg chg="add mod">
          <ac:chgData name="Ozgun Yakar" userId="7e5be9b4dd9a4265" providerId="LiveId" clId="{00CD1743-84B3-4246-8350-FCD762B1F134}" dt="2023-05-02T10:03:30.924" v="3669" actId="164"/>
          <ac:grpSpMkLst>
            <pc:docMk/>
            <pc:sldMk cId="1554977086" sldId="268"/>
            <ac:grpSpMk id="63" creationId="{244A1D63-7598-9297-8628-5B5AE29951EB}"/>
          </ac:grpSpMkLst>
        </pc:grpChg>
        <pc:grpChg chg="add mod">
          <ac:chgData name="Ozgun Yakar" userId="7e5be9b4dd9a4265" providerId="LiveId" clId="{00CD1743-84B3-4246-8350-FCD762B1F134}" dt="2023-05-02T10:03:30.924" v="3669" actId="164"/>
          <ac:grpSpMkLst>
            <pc:docMk/>
            <pc:sldMk cId="1554977086" sldId="268"/>
            <ac:grpSpMk id="67" creationId="{8432357B-A6FF-D4C7-2DFB-9B68FC6FC4E6}"/>
          </ac:grpSpMkLst>
        </pc:grpChg>
        <pc:grpChg chg="add mod">
          <ac:chgData name="Ozgun Yakar" userId="7e5be9b4dd9a4265" providerId="LiveId" clId="{00CD1743-84B3-4246-8350-FCD762B1F134}" dt="2023-05-02T10:03:39.061" v="3672" actId="1076"/>
          <ac:grpSpMkLst>
            <pc:docMk/>
            <pc:sldMk cId="1554977086" sldId="268"/>
            <ac:grpSpMk id="90" creationId="{8D4A7364-E644-D5C7-1A94-AA1B6AD20AA2}"/>
          </ac:grpSpMkLst>
        </pc:grpChg>
        <pc:picChg chg="add del mod">
          <ac:chgData name="Ozgun Yakar" userId="7e5be9b4dd9a4265" providerId="LiveId" clId="{00CD1743-84B3-4246-8350-FCD762B1F134}" dt="2023-05-02T10:03:10.320" v="3663" actId="478"/>
          <ac:picMkLst>
            <pc:docMk/>
            <pc:sldMk cId="1554977086" sldId="268"/>
            <ac:picMk id="8" creationId="{6A0787C7-ABB6-DB45-D01E-0FD4F02A8DBA}"/>
          </ac:picMkLst>
        </pc:picChg>
        <pc:picChg chg="del">
          <ac:chgData name="Ozgun Yakar" userId="7e5be9b4dd9a4265" providerId="LiveId" clId="{00CD1743-84B3-4246-8350-FCD762B1F134}" dt="2023-05-02T09:58:18.978" v="3385" actId="478"/>
          <ac:picMkLst>
            <pc:docMk/>
            <pc:sldMk cId="1554977086" sldId="268"/>
            <ac:picMk id="11" creationId="{CE61BF77-8FEA-76F9-C4B6-E88ADDE4B06F}"/>
          </ac:picMkLst>
        </pc:picChg>
        <pc:picChg chg="add del mod">
          <ac:chgData name="Ozgun Yakar" userId="7e5be9b4dd9a4265" providerId="LiveId" clId="{00CD1743-84B3-4246-8350-FCD762B1F134}" dt="2023-05-02T10:03:10.722" v="3664" actId="478"/>
          <ac:picMkLst>
            <pc:docMk/>
            <pc:sldMk cId="1554977086" sldId="268"/>
            <ac:picMk id="12" creationId="{A5EFAEEF-07DB-8053-866D-FA259A5105DA}"/>
          </ac:picMkLst>
        </pc:picChg>
        <pc:picChg chg="add mod">
          <ac:chgData name="Ozgun Yakar" userId="7e5be9b4dd9a4265" providerId="LiveId" clId="{00CD1743-84B3-4246-8350-FCD762B1F134}" dt="2023-05-02T10:02:46.468" v="3658" actId="164"/>
          <ac:picMkLst>
            <pc:docMk/>
            <pc:sldMk cId="1554977086" sldId="268"/>
            <ac:picMk id="40" creationId="{6BEE5399-34C9-EF65-FCE6-58564562C738}"/>
          </ac:picMkLst>
        </pc:picChg>
        <pc:picChg chg="add mod">
          <ac:chgData name="Ozgun Yakar" userId="7e5be9b4dd9a4265" providerId="LiveId" clId="{00CD1743-84B3-4246-8350-FCD762B1F134}" dt="2023-05-02T10:02:46.468" v="3658" actId="164"/>
          <ac:picMkLst>
            <pc:docMk/>
            <pc:sldMk cId="1554977086" sldId="268"/>
            <ac:picMk id="41" creationId="{EA637930-362B-AEA8-5138-6E93B160461C}"/>
          </ac:picMkLst>
        </pc:picChg>
        <pc:picChg chg="add mod">
          <ac:chgData name="Ozgun Yakar" userId="7e5be9b4dd9a4265" providerId="LiveId" clId="{00CD1743-84B3-4246-8350-FCD762B1F134}" dt="2023-05-02T10:02:46.468" v="3658" actId="164"/>
          <ac:picMkLst>
            <pc:docMk/>
            <pc:sldMk cId="1554977086" sldId="268"/>
            <ac:picMk id="42" creationId="{C4D5B051-264C-F47D-98D9-BDB52D5FB9B2}"/>
          </ac:picMkLst>
        </pc:picChg>
        <pc:picChg chg="add mod">
          <ac:chgData name="Ozgun Yakar" userId="7e5be9b4dd9a4265" providerId="LiveId" clId="{00CD1743-84B3-4246-8350-FCD762B1F134}" dt="2023-05-02T10:02:46.468" v="3658" actId="164"/>
          <ac:picMkLst>
            <pc:docMk/>
            <pc:sldMk cId="1554977086" sldId="268"/>
            <ac:picMk id="43" creationId="{FDE87D18-A644-E239-A578-61AB795CB9DA}"/>
          </ac:picMkLst>
        </pc:picChg>
        <pc:picChg chg="add mod">
          <ac:chgData name="Ozgun Yakar" userId="7e5be9b4dd9a4265" providerId="LiveId" clId="{00CD1743-84B3-4246-8350-FCD762B1F134}" dt="2023-05-02T10:03:30.924" v="3669" actId="164"/>
          <ac:picMkLst>
            <pc:docMk/>
            <pc:sldMk cId="1554977086" sldId="268"/>
            <ac:picMk id="79" creationId="{758444E2-DF5E-2B15-6D14-D04661FC0455}"/>
          </ac:picMkLst>
        </pc:picChg>
        <pc:picChg chg="add mod">
          <ac:chgData name="Ozgun Yakar" userId="7e5be9b4dd9a4265" providerId="LiveId" clId="{00CD1743-84B3-4246-8350-FCD762B1F134}" dt="2023-05-02T10:03:30.924" v="3669" actId="164"/>
          <ac:picMkLst>
            <pc:docMk/>
            <pc:sldMk cId="1554977086" sldId="268"/>
            <ac:picMk id="80" creationId="{C2F1B690-1565-B965-4E05-59ED216C57D5}"/>
          </ac:picMkLst>
        </pc:picChg>
        <pc:picChg chg="add mod">
          <ac:chgData name="Ozgun Yakar" userId="7e5be9b4dd9a4265" providerId="LiveId" clId="{00CD1743-84B3-4246-8350-FCD762B1F134}" dt="2023-05-02T10:03:30.924" v="3669" actId="164"/>
          <ac:picMkLst>
            <pc:docMk/>
            <pc:sldMk cId="1554977086" sldId="268"/>
            <ac:picMk id="81" creationId="{635663BD-D784-0FB8-B469-A44C63133FC5}"/>
          </ac:picMkLst>
        </pc:picChg>
        <pc:picChg chg="add mod">
          <ac:chgData name="Ozgun Yakar" userId="7e5be9b4dd9a4265" providerId="LiveId" clId="{00CD1743-84B3-4246-8350-FCD762B1F134}" dt="2023-05-02T10:03:30.924" v="3669" actId="164"/>
          <ac:picMkLst>
            <pc:docMk/>
            <pc:sldMk cId="1554977086" sldId="268"/>
            <ac:picMk id="82" creationId="{E88ABA70-A654-FDB8-8133-A26899B325B4}"/>
          </ac:picMkLst>
        </pc:picChg>
      </pc:sldChg>
      <pc:sldChg chg="addSp delSp modSp add mod">
        <pc:chgData name="Ozgun Yakar" userId="7e5be9b4dd9a4265" providerId="LiveId" clId="{00CD1743-84B3-4246-8350-FCD762B1F134}" dt="2023-05-02T10:11:58.934" v="3838" actId="20577"/>
        <pc:sldMkLst>
          <pc:docMk/>
          <pc:sldMk cId="3590841127" sldId="269"/>
        </pc:sldMkLst>
        <pc:spChg chg="del">
          <ac:chgData name="Ozgun Yakar" userId="7e5be9b4dd9a4265" providerId="LiveId" clId="{00CD1743-84B3-4246-8350-FCD762B1F134}" dt="2023-05-02T10:04:57.243" v="3675" actId="478"/>
          <ac:spMkLst>
            <pc:docMk/>
            <pc:sldMk cId="3590841127" sldId="269"/>
            <ac:spMk id="2" creationId="{D1B13A16-F5CD-DE64-F279-E37FBC185C42}"/>
          </ac:spMkLst>
        </pc:spChg>
        <pc:spChg chg="mod">
          <ac:chgData name="Ozgun Yakar" userId="7e5be9b4dd9a4265" providerId="LiveId" clId="{00CD1743-84B3-4246-8350-FCD762B1F134}" dt="2023-05-02T10:11:58.934" v="3838" actId="20577"/>
          <ac:spMkLst>
            <pc:docMk/>
            <pc:sldMk cId="3590841127" sldId="269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10:06:21.241" v="3743" actId="1076"/>
          <ac:spMkLst>
            <pc:docMk/>
            <pc:sldMk cId="3590841127" sldId="269"/>
            <ac:spMk id="53" creationId="{D5ABFBBC-2C6B-0ED2-0789-7D4DB7E0824B}"/>
          </ac:spMkLst>
        </pc:spChg>
        <pc:spChg chg="add mod">
          <ac:chgData name="Ozgun Yakar" userId="7e5be9b4dd9a4265" providerId="LiveId" clId="{00CD1743-84B3-4246-8350-FCD762B1F134}" dt="2023-05-02T10:07:11.432" v="3751" actId="1076"/>
          <ac:spMkLst>
            <pc:docMk/>
            <pc:sldMk cId="3590841127" sldId="269"/>
            <ac:spMk id="54" creationId="{E55B0392-D275-B9B3-E86E-BA65FA2BD3E5}"/>
          </ac:spMkLst>
        </pc:spChg>
        <pc:spChg chg="add mod">
          <ac:chgData name="Ozgun Yakar" userId="7e5be9b4dd9a4265" providerId="LiveId" clId="{00CD1743-84B3-4246-8350-FCD762B1F134}" dt="2023-05-02T10:07:26.041" v="3762" actId="1076"/>
          <ac:spMkLst>
            <pc:docMk/>
            <pc:sldMk cId="3590841127" sldId="269"/>
            <ac:spMk id="55" creationId="{02526037-C25B-6469-BFF5-0FD534CC3B1B}"/>
          </ac:spMkLst>
        </pc:spChg>
        <pc:spChg chg="add mod">
          <ac:chgData name="Ozgun Yakar" userId="7e5be9b4dd9a4265" providerId="LiveId" clId="{00CD1743-84B3-4246-8350-FCD762B1F134}" dt="2023-05-02T10:09:30.924" v="3831" actId="1076"/>
          <ac:spMkLst>
            <pc:docMk/>
            <pc:sldMk cId="3590841127" sldId="269"/>
            <ac:spMk id="56" creationId="{562A4D22-40B1-C44E-7ED8-EBBBAE33B5A7}"/>
          </ac:spMkLst>
        </pc:spChg>
        <pc:spChg chg="add mod">
          <ac:chgData name="Ozgun Yakar" userId="7e5be9b4dd9a4265" providerId="LiveId" clId="{00CD1743-84B3-4246-8350-FCD762B1F134}" dt="2023-05-02T10:09:28.396" v="3830" actId="1076"/>
          <ac:spMkLst>
            <pc:docMk/>
            <pc:sldMk cId="3590841127" sldId="269"/>
            <ac:spMk id="57" creationId="{9CC2DB05-869A-1462-CDE1-836A32428F0E}"/>
          </ac:spMkLst>
        </pc:spChg>
        <pc:spChg chg="add mod">
          <ac:chgData name="Ozgun Yakar" userId="7e5be9b4dd9a4265" providerId="LiveId" clId="{00CD1743-84B3-4246-8350-FCD762B1F134}" dt="2023-05-02T10:09:37.831" v="3832" actId="1076"/>
          <ac:spMkLst>
            <pc:docMk/>
            <pc:sldMk cId="3590841127" sldId="269"/>
            <ac:spMk id="58" creationId="{4C6BB7B3-551B-1CA1-4462-042130CEC6A6}"/>
          </ac:spMkLst>
        </pc:spChg>
        <pc:spChg chg="add mod">
          <ac:chgData name="Ozgun Yakar" userId="7e5be9b4dd9a4265" providerId="LiveId" clId="{00CD1743-84B3-4246-8350-FCD762B1F134}" dt="2023-05-02T10:09:19.243" v="3828" actId="1035"/>
          <ac:spMkLst>
            <pc:docMk/>
            <pc:sldMk cId="3590841127" sldId="269"/>
            <ac:spMk id="59" creationId="{4FC8F8F8-A0BC-B226-1196-3D0AF84F10BB}"/>
          </ac:spMkLst>
        </pc:spChg>
        <pc:grpChg chg="del">
          <ac:chgData name="Ozgun Yakar" userId="7e5be9b4dd9a4265" providerId="LiveId" clId="{00CD1743-84B3-4246-8350-FCD762B1F134}" dt="2023-05-02T10:03:08.327" v="3662" actId="478"/>
          <ac:grpSpMkLst>
            <pc:docMk/>
            <pc:sldMk cId="3590841127" sldId="269"/>
            <ac:grpSpMk id="51" creationId="{DF72DA98-5E43-DB9C-0CCA-49508814406D}"/>
          </ac:grpSpMkLst>
        </pc:grpChg>
        <pc:picChg chg="mod">
          <ac:chgData name="Ozgun Yakar" userId="7e5be9b4dd9a4265" providerId="LiveId" clId="{00CD1743-84B3-4246-8350-FCD762B1F134}" dt="2023-05-02T10:05:03.497" v="3708" actId="1036"/>
          <ac:picMkLst>
            <pc:docMk/>
            <pc:sldMk cId="3590841127" sldId="269"/>
            <ac:picMk id="8" creationId="{6A0787C7-ABB6-DB45-D01E-0FD4F02A8DBA}"/>
          </ac:picMkLst>
        </pc:picChg>
        <pc:picChg chg="mod">
          <ac:chgData name="Ozgun Yakar" userId="7e5be9b4dd9a4265" providerId="LiveId" clId="{00CD1743-84B3-4246-8350-FCD762B1F134}" dt="2023-05-02T10:05:03.497" v="3708" actId="1036"/>
          <ac:picMkLst>
            <pc:docMk/>
            <pc:sldMk cId="3590841127" sldId="269"/>
            <ac:picMk id="12" creationId="{A5EFAEEF-07DB-8053-866D-FA259A5105DA}"/>
          </ac:picMkLst>
        </pc:picChg>
        <pc:cxnChg chg="add mod">
          <ac:chgData name="Ozgun Yakar" userId="7e5be9b4dd9a4265" providerId="LiveId" clId="{00CD1743-84B3-4246-8350-FCD762B1F134}" dt="2023-05-02T10:05:46.971" v="3735" actId="14100"/>
          <ac:cxnSpMkLst>
            <pc:docMk/>
            <pc:sldMk cId="3590841127" sldId="269"/>
            <ac:cxnSpMk id="10" creationId="{5C39F6C7-2A30-7CCD-C41A-A01A373C946A}"/>
          </ac:cxnSpMkLst>
        </pc:cxnChg>
      </pc:sldChg>
      <pc:sldChg chg="addSp delSp modSp add mod">
        <pc:chgData name="Ozgun Yakar" userId="7e5be9b4dd9a4265" providerId="LiveId" clId="{00CD1743-84B3-4246-8350-FCD762B1F134}" dt="2023-05-02T20:45:37.303" v="9737" actId="20577"/>
        <pc:sldMkLst>
          <pc:docMk/>
          <pc:sldMk cId="2066801550" sldId="270"/>
        </pc:sldMkLst>
        <pc:spChg chg="add mod">
          <ac:chgData name="Ozgun Yakar" userId="7e5be9b4dd9a4265" providerId="LiveId" clId="{00CD1743-84B3-4246-8350-FCD762B1F134}" dt="2023-05-02T20:45:37.303" v="9737" actId="20577"/>
          <ac:spMkLst>
            <pc:docMk/>
            <pc:sldMk cId="2066801550" sldId="270"/>
            <ac:spMk id="2" creationId="{58597836-6B12-9F30-7307-8E322FCE1E2B}"/>
          </ac:spMkLst>
        </pc:spChg>
        <pc:spChg chg="mod">
          <ac:chgData name="Ozgun Yakar" userId="7e5be9b4dd9a4265" providerId="LiveId" clId="{00CD1743-84B3-4246-8350-FCD762B1F134}" dt="2023-05-02T10:12:48.930" v="3844" actId="20577"/>
          <ac:spMkLst>
            <pc:docMk/>
            <pc:sldMk cId="2066801550" sldId="270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10:16:30.625" v="3996" actId="1076"/>
          <ac:spMkLst>
            <pc:docMk/>
            <pc:sldMk cId="2066801550" sldId="270"/>
            <ac:spMk id="15" creationId="{4327B947-4C54-36A0-0B03-2BF9960BC933}"/>
          </ac:spMkLst>
        </pc:spChg>
        <pc:spChg chg="add mod">
          <ac:chgData name="Ozgun Yakar" userId="7e5be9b4dd9a4265" providerId="LiveId" clId="{00CD1743-84B3-4246-8350-FCD762B1F134}" dt="2023-05-02T10:16:45.294" v="4006" actId="14100"/>
          <ac:spMkLst>
            <pc:docMk/>
            <pc:sldMk cId="2066801550" sldId="270"/>
            <ac:spMk id="16" creationId="{D1918885-66FF-9FF8-55E2-0791965D6B50}"/>
          </ac:spMkLst>
        </pc:spChg>
        <pc:spChg chg="del">
          <ac:chgData name="Ozgun Yakar" userId="7e5be9b4dd9a4265" providerId="LiveId" clId="{00CD1743-84B3-4246-8350-FCD762B1F134}" dt="2023-05-02T10:12:52.387" v="3847" actId="478"/>
          <ac:spMkLst>
            <pc:docMk/>
            <pc:sldMk cId="2066801550" sldId="270"/>
            <ac:spMk id="53" creationId="{D5ABFBBC-2C6B-0ED2-0789-7D4DB7E0824B}"/>
          </ac:spMkLst>
        </pc:spChg>
        <pc:spChg chg="del">
          <ac:chgData name="Ozgun Yakar" userId="7e5be9b4dd9a4265" providerId="LiveId" clId="{00CD1743-84B3-4246-8350-FCD762B1F134}" dt="2023-05-02T10:12:52.387" v="3847" actId="478"/>
          <ac:spMkLst>
            <pc:docMk/>
            <pc:sldMk cId="2066801550" sldId="270"/>
            <ac:spMk id="54" creationId="{E55B0392-D275-B9B3-E86E-BA65FA2BD3E5}"/>
          </ac:spMkLst>
        </pc:spChg>
        <pc:spChg chg="del">
          <ac:chgData name="Ozgun Yakar" userId="7e5be9b4dd9a4265" providerId="LiveId" clId="{00CD1743-84B3-4246-8350-FCD762B1F134}" dt="2023-05-02T10:12:52.387" v="3847" actId="478"/>
          <ac:spMkLst>
            <pc:docMk/>
            <pc:sldMk cId="2066801550" sldId="270"/>
            <ac:spMk id="55" creationId="{02526037-C25B-6469-BFF5-0FD534CC3B1B}"/>
          </ac:spMkLst>
        </pc:spChg>
        <pc:spChg chg="del">
          <ac:chgData name="Ozgun Yakar" userId="7e5be9b4dd9a4265" providerId="LiveId" clId="{00CD1743-84B3-4246-8350-FCD762B1F134}" dt="2023-05-02T10:12:52.387" v="3847" actId="478"/>
          <ac:spMkLst>
            <pc:docMk/>
            <pc:sldMk cId="2066801550" sldId="270"/>
            <ac:spMk id="56" creationId="{562A4D22-40B1-C44E-7ED8-EBBBAE33B5A7}"/>
          </ac:spMkLst>
        </pc:spChg>
        <pc:spChg chg="del">
          <ac:chgData name="Ozgun Yakar" userId="7e5be9b4dd9a4265" providerId="LiveId" clId="{00CD1743-84B3-4246-8350-FCD762B1F134}" dt="2023-05-02T10:12:52.387" v="3847" actId="478"/>
          <ac:spMkLst>
            <pc:docMk/>
            <pc:sldMk cId="2066801550" sldId="270"/>
            <ac:spMk id="57" creationId="{9CC2DB05-869A-1462-CDE1-836A32428F0E}"/>
          </ac:spMkLst>
        </pc:spChg>
        <pc:spChg chg="del">
          <ac:chgData name="Ozgun Yakar" userId="7e5be9b4dd9a4265" providerId="LiveId" clId="{00CD1743-84B3-4246-8350-FCD762B1F134}" dt="2023-05-02T10:12:52.387" v="3847" actId="478"/>
          <ac:spMkLst>
            <pc:docMk/>
            <pc:sldMk cId="2066801550" sldId="270"/>
            <ac:spMk id="58" creationId="{4C6BB7B3-551B-1CA1-4462-042130CEC6A6}"/>
          </ac:spMkLst>
        </pc:spChg>
        <pc:spChg chg="del">
          <ac:chgData name="Ozgun Yakar" userId="7e5be9b4dd9a4265" providerId="LiveId" clId="{00CD1743-84B3-4246-8350-FCD762B1F134}" dt="2023-05-02T10:12:52.387" v="3847" actId="478"/>
          <ac:spMkLst>
            <pc:docMk/>
            <pc:sldMk cId="2066801550" sldId="270"/>
            <ac:spMk id="59" creationId="{4FC8F8F8-A0BC-B226-1196-3D0AF84F10BB}"/>
          </ac:spMkLst>
        </pc:spChg>
        <pc:picChg chg="del">
          <ac:chgData name="Ozgun Yakar" userId="7e5be9b4dd9a4265" providerId="LiveId" clId="{00CD1743-84B3-4246-8350-FCD762B1F134}" dt="2023-05-02T10:12:50.229" v="3845" actId="478"/>
          <ac:picMkLst>
            <pc:docMk/>
            <pc:sldMk cId="2066801550" sldId="270"/>
            <ac:picMk id="8" creationId="{6A0787C7-ABB6-DB45-D01E-0FD4F02A8DBA}"/>
          </ac:picMkLst>
        </pc:picChg>
        <pc:picChg chg="add mod">
          <ac:chgData name="Ozgun Yakar" userId="7e5be9b4dd9a4265" providerId="LiveId" clId="{00CD1743-84B3-4246-8350-FCD762B1F134}" dt="2023-05-02T10:15:45.582" v="3948" actId="1036"/>
          <ac:picMkLst>
            <pc:docMk/>
            <pc:sldMk cId="2066801550" sldId="270"/>
            <ac:picMk id="11" creationId="{B5B7E9B9-CB70-106A-7477-B390DD82B266}"/>
          </ac:picMkLst>
        </pc:picChg>
        <pc:picChg chg="del">
          <ac:chgData name="Ozgun Yakar" userId="7e5be9b4dd9a4265" providerId="LiveId" clId="{00CD1743-84B3-4246-8350-FCD762B1F134}" dt="2023-05-02T10:12:50.622" v="3846" actId="478"/>
          <ac:picMkLst>
            <pc:docMk/>
            <pc:sldMk cId="2066801550" sldId="270"/>
            <ac:picMk id="12" creationId="{A5EFAEEF-07DB-8053-866D-FA259A5105DA}"/>
          </ac:picMkLst>
        </pc:picChg>
        <pc:picChg chg="add mod">
          <ac:chgData name="Ozgun Yakar" userId="7e5be9b4dd9a4265" providerId="LiveId" clId="{00CD1743-84B3-4246-8350-FCD762B1F134}" dt="2023-05-02T10:15:45.582" v="3948" actId="1036"/>
          <ac:picMkLst>
            <pc:docMk/>
            <pc:sldMk cId="2066801550" sldId="270"/>
            <ac:picMk id="14" creationId="{F39F1750-89C3-2FAA-E706-83DB38B58F23}"/>
          </ac:picMkLst>
        </pc:picChg>
        <pc:cxnChg chg="del">
          <ac:chgData name="Ozgun Yakar" userId="7e5be9b4dd9a4265" providerId="LiveId" clId="{00CD1743-84B3-4246-8350-FCD762B1F134}" dt="2023-05-02T10:12:52.387" v="3847" actId="478"/>
          <ac:cxnSpMkLst>
            <pc:docMk/>
            <pc:sldMk cId="2066801550" sldId="270"/>
            <ac:cxnSpMk id="10" creationId="{5C39F6C7-2A30-7CCD-C41A-A01A373C946A}"/>
          </ac:cxnSpMkLst>
        </pc:cxnChg>
      </pc:sldChg>
      <pc:sldChg chg="addSp delSp modSp add mod modAnim">
        <pc:chgData name="Ozgun Yakar" userId="7e5be9b4dd9a4265" providerId="LiveId" clId="{00CD1743-84B3-4246-8350-FCD762B1F134}" dt="2023-05-02T10:27:25.513" v="4272" actId="1035"/>
        <pc:sldMkLst>
          <pc:docMk/>
          <pc:sldMk cId="4035258555" sldId="271"/>
        </pc:sldMkLst>
        <pc:spChg chg="del">
          <ac:chgData name="Ozgun Yakar" userId="7e5be9b4dd9a4265" providerId="LiveId" clId="{00CD1743-84B3-4246-8350-FCD762B1F134}" dt="2023-05-02T10:21:12.951" v="4138" actId="478"/>
          <ac:spMkLst>
            <pc:docMk/>
            <pc:sldMk cId="4035258555" sldId="271"/>
            <ac:spMk id="2" creationId="{58597836-6B12-9F30-7307-8E322FCE1E2B}"/>
          </ac:spMkLst>
        </pc:spChg>
        <pc:spChg chg="del">
          <ac:chgData name="Ozgun Yakar" userId="7e5be9b4dd9a4265" providerId="LiveId" clId="{00CD1743-84B3-4246-8350-FCD762B1F134}" dt="2023-05-02T10:21:16.402" v="4140" actId="478"/>
          <ac:spMkLst>
            <pc:docMk/>
            <pc:sldMk cId="4035258555" sldId="271"/>
            <ac:spMk id="15" creationId="{4327B947-4C54-36A0-0B03-2BF9960BC933}"/>
          </ac:spMkLst>
        </pc:spChg>
        <pc:spChg chg="del">
          <ac:chgData name="Ozgun Yakar" userId="7e5be9b4dd9a4265" providerId="LiveId" clId="{00CD1743-84B3-4246-8350-FCD762B1F134}" dt="2023-05-02T10:21:14.377" v="4139" actId="478"/>
          <ac:spMkLst>
            <pc:docMk/>
            <pc:sldMk cId="4035258555" sldId="271"/>
            <ac:spMk id="16" creationId="{D1918885-66FF-9FF8-55E2-0791965D6B50}"/>
          </ac:spMkLst>
        </pc:spChg>
        <pc:spChg chg="mod topLvl">
          <ac:chgData name="Ozgun Yakar" userId="7e5be9b4dd9a4265" providerId="LiveId" clId="{00CD1743-84B3-4246-8350-FCD762B1F134}" dt="2023-05-02T10:25:04.785" v="4155" actId="1076"/>
          <ac:spMkLst>
            <pc:docMk/>
            <pc:sldMk cId="4035258555" sldId="271"/>
            <ac:spMk id="18" creationId="{288D43C1-CB1E-A2F2-B0E2-C2385B306F6B}"/>
          </ac:spMkLst>
        </pc:spChg>
        <pc:spChg chg="mod topLvl">
          <ac:chgData name="Ozgun Yakar" userId="7e5be9b4dd9a4265" providerId="LiveId" clId="{00CD1743-84B3-4246-8350-FCD762B1F134}" dt="2023-05-02T10:25:04.785" v="4155" actId="1076"/>
          <ac:spMkLst>
            <pc:docMk/>
            <pc:sldMk cId="4035258555" sldId="271"/>
            <ac:spMk id="19" creationId="{C26ECC0E-0F57-9202-B522-67F2680FE972}"/>
          </ac:spMkLst>
        </pc:spChg>
        <pc:spChg chg="del mod topLvl">
          <ac:chgData name="Ozgun Yakar" userId="7e5be9b4dd9a4265" providerId="LiveId" clId="{00CD1743-84B3-4246-8350-FCD762B1F134}" dt="2023-05-02T10:24:41.553" v="4147" actId="478"/>
          <ac:spMkLst>
            <pc:docMk/>
            <pc:sldMk cId="4035258555" sldId="271"/>
            <ac:spMk id="23" creationId="{596A8746-D10E-C0C3-5C83-68B3A822F529}"/>
          </ac:spMkLst>
        </pc:spChg>
        <pc:spChg chg="del mod topLvl">
          <ac:chgData name="Ozgun Yakar" userId="7e5be9b4dd9a4265" providerId="LiveId" clId="{00CD1743-84B3-4246-8350-FCD762B1F134}" dt="2023-05-02T10:24:43.395" v="4149" actId="478"/>
          <ac:spMkLst>
            <pc:docMk/>
            <pc:sldMk cId="4035258555" sldId="271"/>
            <ac:spMk id="24" creationId="{F171FD4F-027F-9622-67EC-EC5E94399940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25" creationId="{D43065E2-1370-0EA4-90E4-2B810299180F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26" creationId="{00E5FDA4-9C97-39DB-BC9E-0455F5C43D6E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27" creationId="{EFFA7758-82D9-15EE-FB5D-418F836D7FE7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28" creationId="{75A6F52A-A89A-0A91-D7D1-834B9E82A10D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29" creationId="{1539FBDB-59A1-68B7-C9BE-D45C77AC042E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0" creationId="{46CF9C2C-88D7-1BA4-44FC-773F88A7BFEE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1" creationId="{631C500B-1D1E-D72B-2D86-848209D32B3D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2" creationId="{5FF56C5F-1384-D905-B39E-7B4618FEFF99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3" creationId="{245FDAE9-530D-0AD2-0727-CCDFF0270971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4" creationId="{B8627FAD-0FD8-AA2F-E0DA-1CA1852CCAF5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5" creationId="{80CB289A-798C-5AF7-E578-A1602C3EDA44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6" creationId="{109B24DD-5D38-125B-35E5-3BC8785913EB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7" creationId="{B175350D-A862-4045-7353-0105DEDBBA3D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8" creationId="{E5A88E17-6CFA-2B73-DF17-AA6B16CFFF23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39" creationId="{31B2F017-9EAD-3C13-305F-0178984E275D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40" creationId="{86B9ED84-69E9-E241-06EF-D5EAC2972414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41" creationId="{60FA158F-3869-D329-00C9-E4C790B85D0C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42" creationId="{B0991B93-3080-F5F7-3106-C63197BD1FCA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43" creationId="{F8F2EDC6-60DC-E8F0-42A9-6617BDF00483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44" creationId="{038F5FF3-CC1D-F8D7-CD25-067C9EF143B2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45" creationId="{8E8EA856-3B3A-F086-3ADB-29EB2C9CD53A}"/>
          </ac:spMkLst>
        </pc:spChg>
        <pc:spChg chg="mod">
          <ac:chgData name="Ozgun Yakar" userId="7e5be9b4dd9a4265" providerId="LiveId" clId="{00CD1743-84B3-4246-8350-FCD762B1F134}" dt="2023-05-02T10:24:39.585" v="4146" actId="165"/>
          <ac:spMkLst>
            <pc:docMk/>
            <pc:sldMk cId="4035258555" sldId="271"/>
            <ac:spMk id="46" creationId="{036289B0-5C4C-0EDF-E3D8-220C030AECED}"/>
          </ac:spMkLst>
        </pc:spChg>
        <pc:grpChg chg="add del mod">
          <ac:chgData name="Ozgun Yakar" userId="7e5be9b4dd9a4265" providerId="LiveId" clId="{00CD1743-84B3-4246-8350-FCD762B1F134}" dt="2023-05-02T10:24:28.255" v="4145" actId="165"/>
          <ac:grpSpMkLst>
            <pc:docMk/>
            <pc:sldMk cId="4035258555" sldId="271"/>
            <ac:grpSpMk id="10" creationId="{770E7B00-8D5C-5267-3B62-A3343906DE7C}"/>
          </ac:grpSpMkLst>
        </pc:grpChg>
        <pc:grpChg chg="del mod topLvl">
          <ac:chgData name="Ozgun Yakar" userId="7e5be9b4dd9a4265" providerId="LiveId" clId="{00CD1743-84B3-4246-8350-FCD762B1F134}" dt="2023-05-02T10:24:39.585" v="4146" actId="165"/>
          <ac:grpSpMkLst>
            <pc:docMk/>
            <pc:sldMk cId="4035258555" sldId="271"/>
            <ac:grpSpMk id="12" creationId="{727C5BBB-275D-E6B9-DA27-1DBA1C18DE65}"/>
          </ac:grpSpMkLst>
        </pc:grpChg>
        <pc:grpChg chg="mod topLvl">
          <ac:chgData name="Ozgun Yakar" userId="7e5be9b4dd9a4265" providerId="LiveId" clId="{00CD1743-84B3-4246-8350-FCD762B1F134}" dt="2023-05-02T10:25:04.785" v="4155" actId="1076"/>
          <ac:grpSpMkLst>
            <pc:docMk/>
            <pc:sldMk cId="4035258555" sldId="271"/>
            <ac:grpSpMk id="20" creationId="{312D981C-89F2-0971-E4EC-DF4AA2A86770}"/>
          </ac:grpSpMkLst>
        </pc:grpChg>
        <pc:picChg chg="add mod ord">
          <ac:chgData name="Ozgun Yakar" userId="7e5be9b4dd9a4265" providerId="LiveId" clId="{00CD1743-84B3-4246-8350-FCD762B1F134}" dt="2023-05-02T10:26:14.501" v="4201" actId="166"/>
          <ac:picMkLst>
            <pc:docMk/>
            <pc:sldMk cId="4035258555" sldId="271"/>
            <ac:picMk id="8" creationId="{4D8850D4-7347-CCC8-5DB3-F3E91AA66C6E}"/>
          </ac:picMkLst>
        </pc:picChg>
        <pc:picChg chg="mod">
          <ac:chgData name="Ozgun Yakar" userId="7e5be9b4dd9a4265" providerId="LiveId" clId="{00CD1743-84B3-4246-8350-FCD762B1F134}" dt="2023-05-02T10:24:58.738" v="4154" actId="1076"/>
          <ac:picMkLst>
            <pc:docMk/>
            <pc:sldMk cId="4035258555" sldId="271"/>
            <ac:picMk id="11" creationId="{B5B7E9B9-CB70-106A-7477-B390DD82B266}"/>
          </ac:picMkLst>
        </pc:picChg>
        <pc:picChg chg="del">
          <ac:chgData name="Ozgun Yakar" userId="7e5be9b4dd9a4265" providerId="LiveId" clId="{00CD1743-84B3-4246-8350-FCD762B1F134}" dt="2023-05-02T10:21:11.238" v="4137" actId="478"/>
          <ac:picMkLst>
            <pc:docMk/>
            <pc:sldMk cId="4035258555" sldId="271"/>
            <ac:picMk id="14" creationId="{F39F1750-89C3-2FAA-E706-83DB38B58F23}"/>
          </ac:picMkLst>
        </pc:picChg>
        <pc:picChg chg="add del mod">
          <ac:chgData name="Ozgun Yakar" userId="7e5be9b4dd9a4265" providerId="LiveId" clId="{00CD1743-84B3-4246-8350-FCD762B1F134}" dt="2023-05-02T10:26:43.702" v="4221" actId="478"/>
          <ac:picMkLst>
            <pc:docMk/>
            <pc:sldMk cId="4035258555" sldId="271"/>
            <ac:picMk id="55" creationId="{9A2099FC-6D4E-D98F-ED9A-FA346CA2A046}"/>
          </ac:picMkLst>
        </pc:picChg>
        <pc:picChg chg="add mod">
          <ac:chgData name="Ozgun Yakar" userId="7e5be9b4dd9a4265" providerId="LiveId" clId="{00CD1743-84B3-4246-8350-FCD762B1F134}" dt="2023-05-02T10:27:14.919" v="4254" actId="1582"/>
          <ac:picMkLst>
            <pc:docMk/>
            <pc:sldMk cId="4035258555" sldId="271"/>
            <ac:picMk id="57" creationId="{AFDCAC7A-E398-7AA1-68D2-E18EC834EE66}"/>
          </ac:picMkLst>
        </pc:picChg>
        <pc:cxnChg chg="mod topLvl">
          <ac:chgData name="Ozgun Yakar" userId="7e5be9b4dd9a4265" providerId="LiveId" clId="{00CD1743-84B3-4246-8350-FCD762B1F134}" dt="2023-05-02T10:25:04.785" v="4155" actId="1076"/>
          <ac:cxnSpMkLst>
            <pc:docMk/>
            <pc:sldMk cId="4035258555" sldId="271"/>
            <ac:cxnSpMk id="13" creationId="{5BE9812A-1B04-596E-E888-ED735207ED0F}"/>
          </ac:cxnSpMkLst>
        </pc:cxnChg>
        <pc:cxnChg chg="mod topLvl">
          <ac:chgData name="Ozgun Yakar" userId="7e5be9b4dd9a4265" providerId="LiveId" clId="{00CD1743-84B3-4246-8350-FCD762B1F134}" dt="2023-05-02T10:25:04.785" v="4155" actId="1076"/>
          <ac:cxnSpMkLst>
            <pc:docMk/>
            <pc:sldMk cId="4035258555" sldId="271"/>
            <ac:cxnSpMk id="17" creationId="{F2B360F1-0790-343A-125C-7C6BFB99E944}"/>
          </ac:cxnSpMkLst>
        </pc:cxnChg>
        <pc:cxnChg chg="del mod topLvl">
          <ac:chgData name="Ozgun Yakar" userId="7e5be9b4dd9a4265" providerId="LiveId" clId="{00CD1743-84B3-4246-8350-FCD762B1F134}" dt="2023-05-02T10:24:42.302" v="4148" actId="478"/>
          <ac:cxnSpMkLst>
            <pc:docMk/>
            <pc:sldMk cId="4035258555" sldId="271"/>
            <ac:cxnSpMk id="21" creationId="{5A06A8C4-23CD-C6DD-4D9C-2039E3586E7A}"/>
          </ac:cxnSpMkLst>
        </pc:cxnChg>
        <pc:cxnChg chg="del mod topLvl">
          <ac:chgData name="Ozgun Yakar" userId="7e5be9b4dd9a4265" providerId="LiveId" clId="{00CD1743-84B3-4246-8350-FCD762B1F134}" dt="2023-05-02T10:24:44.592" v="4150" actId="478"/>
          <ac:cxnSpMkLst>
            <pc:docMk/>
            <pc:sldMk cId="4035258555" sldId="271"/>
            <ac:cxnSpMk id="22" creationId="{D55427E9-E3CB-481A-581C-0F386241D5FE}"/>
          </ac:cxnSpMkLst>
        </pc:cxnChg>
        <pc:cxnChg chg="add mod ord">
          <ac:chgData name="Ozgun Yakar" userId="7e5be9b4dd9a4265" providerId="LiveId" clId="{00CD1743-84B3-4246-8350-FCD762B1F134}" dt="2023-05-02T10:25:55.461" v="4183" actId="167"/>
          <ac:cxnSpMkLst>
            <pc:docMk/>
            <pc:sldMk cId="4035258555" sldId="271"/>
            <ac:cxnSpMk id="48" creationId="{3540A028-F749-6A00-5BE6-683545C286D3}"/>
          </ac:cxnSpMkLst>
        </pc:cxnChg>
        <pc:cxnChg chg="add mod">
          <ac:chgData name="Ozgun Yakar" userId="7e5be9b4dd9a4265" providerId="LiveId" clId="{00CD1743-84B3-4246-8350-FCD762B1F134}" dt="2023-05-02T10:26:08.373" v="4198" actId="14100"/>
          <ac:cxnSpMkLst>
            <pc:docMk/>
            <pc:sldMk cId="4035258555" sldId="271"/>
            <ac:cxnSpMk id="49" creationId="{83CC9472-1A74-D923-3872-CE07EC6A68A0}"/>
          </ac:cxnSpMkLst>
        </pc:cxnChg>
        <pc:cxnChg chg="add mod">
          <ac:chgData name="Ozgun Yakar" userId="7e5be9b4dd9a4265" providerId="LiveId" clId="{00CD1743-84B3-4246-8350-FCD762B1F134}" dt="2023-05-02T10:27:22.892" v="4270" actId="14100"/>
          <ac:cxnSpMkLst>
            <pc:docMk/>
            <pc:sldMk cId="4035258555" sldId="271"/>
            <ac:cxnSpMk id="52" creationId="{B6A57AFB-624D-481E-06FB-54D8B5A19CF7}"/>
          </ac:cxnSpMkLst>
        </pc:cxnChg>
        <pc:cxnChg chg="add mod">
          <ac:chgData name="Ozgun Yakar" userId="7e5be9b4dd9a4265" providerId="LiveId" clId="{00CD1743-84B3-4246-8350-FCD762B1F134}" dt="2023-05-02T10:27:25.513" v="4272" actId="1035"/>
          <ac:cxnSpMkLst>
            <pc:docMk/>
            <pc:sldMk cId="4035258555" sldId="271"/>
            <ac:cxnSpMk id="53" creationId="{A500BB34-BED5-D309-32F4-D75772995B77}"/>
          </ac:cxnSpMkLst>
        </pc:cxnChg>
      </pc:sldChg>
      <pc:sldChg chg="addSp delSp modSp add mod">
        <pc:chgData name="Ozgun Yakar" userId="7e5be9b4dd9a4265" providerId="LiveId" clId="{00CD1743-84B3-4246-8350-FCD762B1F134}" dt="2023-05-02T10:42:17.952" v="4590" actId="20577"/>
        <pc:sldMkLst>
          <pc:docMk/>
          <pc:sldMk cId="3227119102" sldId="272"/>
        </pc:sldMkLst>
        <pc:spChg chg="mod">
          <ac:chgData name="Ozgun Yakar" userId="7e5be9b4dd9a4265" providerId="LiveId" clId="{00CD1743-84B3-4246-8350-FCD762B1F134}" dt="2023-05-02T10:36:31.551" v="4567" actId="20577"/>
          <ac:spMkLst>
            <pc:docMk/>
            <pc:sldMk cId="3227119102" sldId="272"/>
            <ac:spMk id="2" creationId="{58597836-6B12-9F30-7307-8E322FCE1E2B}"/>
          </ac:spMkLst>
        </pc:spChg>
        <pc:spChg chg="mod">
          <ac:chgData name="Ozgun Yakar" userId="7e5be9b4dd9a4265" providerId="LiveId" clId="{00CD1743-84B3-4246-8350-FCD762B1F134}" dt="2023-05-02T10:29:51.892" v="4305" actId="20577"/>
          <ac:spMkLst>
            <pc:docMk/>
            <pc:sldMk cId="3227119102" sldId="272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10:41:55.295" v="4575" actId="1582"/>
          <ac:spMkLst>
            <pc:docMk/>
            <pc:sldMk cId="3227119102" sldId="272"/>
            <ac:spMk id="10" creationId="{1983A7C9-7A1B-8DB3-68EB-3A687723A062}"/>
          </ac:spMkLst>
        </pc:spChg>
        <pc:spChg chg="add mod">
          <ac:chgData name="Ozgun Yakar" userId="7e5be9b4dd9a4265" providerId="LiveId" clId="{00CD1743-84B3-4246-8350-FCD762B1F134}" dt="2023-05-02T10:42:02.813" v="4579" actId="14100"/>
          <ac:spMkLst>
            <pc:docMk/>
            <pc:sldMk cId="3227119102" sldId="272"/>
            <ac:spMk id="12" creationId="{92A42AA7-2B94-D1EF-1836-00429E6DE06B}"/>
          </ac:spMkLst>
        </pc:spChg>
        <pc:spChg chg="add mod">
          <ac:chgData name="Ozgun Yakar" userId="7e5be9b4dd9a4265" providerId="LiveId" clId="{00CD1743-84B3-4246-8350-FCD762B1F134}" dt="2023-05-02T10:42:07.878" v="4583" actId="20577"/>
          <ac:spMkLst>
            <pc:docMk/>
            <pc:sldMk cId="3227119102" sldId="272"/>
            <ac:spMk id="13" creationId="{DA3BA868-E7EB-F219-07F6-64D84D1D6788}"/>
          </ac:spMkLst>
        </pc:spChg>
        <pc:spChg chg="del mod">
          <ac:chgData name="Ozgun Yakar" userId="7e5be9b4dd9a4265" providerId="LiveId" clId="{00CD1743-84B3-4246-8350-FCD762B1F134}" dt="2023-05-02T10:27:53.800" v="4276" actId="478"/>
          <ac:spMkLst>
            <pc:docMk/>
            <pc:sldMk cId="3227119102" sldId="272"/>
            <ac:spMk id="15" creationId="{4327B947-4C54-36A0-0B03-2BF9960BC933}"/>
          </ac:spMkLst>
        </pc:spChg>
        <pc:spChg chg="del">
          <ac:chgData name="Ozgun Yakar" userId="7e5be9b4dd9a4265" providerId="LiveId" clId="{00CD1743-84B3-4246-8350-FCD762B1F134}" dt="2023-05-02T10:27:54.892" v="4278" actId="478"/>
          <ac:spMkLst>
            <pc:docMk/>
            <pc:sldMk cId="3227119102" sldId="272"/>
            <ac:spMk id="16" creationId="{D1918885-66FF-9FF8-55E2-0791965D6B50}"/>
          </ac:spMkLst>
        </pc:spChg>
        <pc:spChg chg="add del mod">
          <ac:chgData name="Ozgun Yakar" userId="7e5be9b4dd9a4265" providerId="LiveId" clId="{00CD1743-84B3-4246-8350-FCD762B1F134}" dt="2023-05-02T10:42:12.637" v="4586" actId="478"/>
          <ac:spMkLst>
            <pc:docMk/>
            <pc:sldMk cId="3227119102" sldId="272"/>
            <ac:spMk id="17" creationId="{0CEF7BF8-9348-EE4E-21E1-7BD400A48C5E}"/>
          </ac:spMkLst>
        </pc:spChg>
        <pc:spChg chg="add mod">
          <ac:chgData name="Ozgun Yakar" userId="7e5be9b4dd9a4265" providerId="LiveId" clId="{00CD1743-84B3-4246-8350-FCD762B1F134}" dt="2023-05-02T10:42:17.952" v="4590" actId="20577"/>
          <ac:spMkLst>
            <pc:docMk/>
            <pc:sldMk cId="3227119102" sldId="272"/>
            <ac:spMk id="18" creationId="{096DC03D-4E11-FC94-DD72-06262A78F124}"/>
          </ac:spMkLst>
        </pc:spChg>
        <pc:picChg chg="add mod">
          <ac:chgData name="Ozgun Yakar" userId="7e5be9b4dd9a4265" providerId="LiveId" clId="{00CD1743-84B3-4246-8350-FCD762B1F134}" dt="2023-05-02T10:29:48.104" v="4292" actId="1035"/>
          <ac:picMkLst>
            <pc:docMk/>
            <pc:sldMk cId="3227119102" sldId="272"/>
            <ac:picMk id="8" creationId="{5CF1BB18-4272-EB87-3A8D-84D39DBDA06E}"/>
          </ac:picMkLst>
        </pc:picChg>
        <pc:picChg chg="del">
          <ac:chgData name="Ozgun Yakar" userId="7e5be9b4dd9a4265" providerId="LiveId" clId="{00CD1743-84B3-4246-8350-FCD762B1F134}" dt="2023-05-02T10:27:53.311" v="4274" actId="478"/>
          <ac:picMkLst>
            <pc:docMk/>
            <pc:sldMk cId="3227119102" sldId="272"/>
            <ac:picMk id="11" creationId="{B5B7E9B9-CB70-106A-7477-B390DD82B266}"/>
          </ac:picMkLst>
        </pc:picChg>
        <pc:picChg chg="del">
          <ac:chgData name="Ozgun Yakar" userId="7e5be9b4dd9a4265" providerId="LiveId" clId="{00CD1743-84B3-4246-8350-FCD762B1F134}" dt="2023-05-02T10:27:54.199" v="4277" actId="478"/>
          <ac:picMkLst>
            <pc:docMk/>
            <pc:sldMk cId="3227119102" sldId="272"/>
            <ac:picMk id="14" creationId="{F39F1750-89C3-2FAA-E706-83DB38B58F23}"/>
          </ac:picMkLst>
        </pc:picChg>
      </pc:sldChg>
      <pc:sldChg chg="addSp delSp modSp add mod">
        <pc:chgData name="Ozgun Yakar" userId="7e5be9b4dd9a4265" providerId="LiveId" clId="{00CD1743-84B3-4246-8350-FCD762B1F134}" dt="2023-05-02T11:01:44.693" v="5141" actId="20577"/>
        <pc:sldMkLst>
          <pc:docMk/>
          <pc:sldMk cId="845715418" sldId="273"/>
        </pc:sldMkLst>
        <pc:spChg chg="mod">
          <ac:chgData name="Ozgun Yakar" userId="7e5be9b4dd9a4265" providerId="LiveId" clId="{00CD1743-84B3-4246-8350-FCD762B1F134}" dt="2023-05-02T11:01:44.693" v="5141" actId="20577"/>
          <ac:spMkLst>
            <pc:docMk/>
            <pc:sldMk cId="845715418" sldId="273"/>
            <ac:spMk id="2" creationId="{58597836-6B12-9F30-7307-8E322FCE1E2B}"/>
          </ac:spMkLst>
        </pc:spChg>
        <pc:spChg chg="mod">
          <ac:chgData name="Ozgun Yakar" userId="7e5be9b4dd9a4265" providerId="LiveId" clId="{00CD1743-84B3-4246-8350-FCD762B1F134}" dt="2023-05-02T11:00:12.827" v="5140" actId="20577"/>
          <ac:spMkLst>
            <pc:docMk/>
            <pc:sldMk cId="845715418" sldId="273"/>
            <ac:spMk id="9" creationId="{6310EBE3-75C5-2FCE-9847-9FE5D7EA4EDC}"/>
          </ac:spMkLst>
        </pc:spChg>
        <pc:spChg chg="del">
          <ac:chgData name="Ozgun Yakar" userId="7e5be9b4dd9a4265" providerId="LiveId" clId="{00CD1743-84B3-4246-8350-FCD762B1F134}" dt="2023-05-02T10:42:55.574" v="4610" actId="478"/>
          <ac:spMkLst>
            <pc:docMk/>
            <pc:sldMk cId="845715418" sldId="273"/>
            <ac:spMk id="10" creationId="{1983A7C9-7A1B-8DB3-68EB-3A687723A062}"/>
          </ac:spMkLst>
        </pc:spChg>
        <pc:spChg chg="del">
          <ac:chgData name="Ozgun Yakar" userId="7e5be9b4dd9a4265" providerId="LiveId" clId="{00CD1743-84B3-4246-8350-FCD762B1F134}" dt="2023-05-02T10:42:55.574" v="4610" actId="478"/>
          <ac:spMkLst>
            <pc:docMk/>
            <pc:sldMk cId="845715418" sldId="273"/>
            <ac:spMk id="12" creationId="{92A42AA7-2B94-D1EF-1836-00429E6DE06B}"/>
          </ac:spMkLst>
        </pc:spChg>
        <pc:spChg chg="del">
          <ac:chgData name="Ozgun Yakar" userId="7e5be9b4dd9a4265" providerId="LiveId" clId="{00CD1743-84B3-4246-8350-FCD762B1F134}" dt="2023-05-02T10:42:55.574" v="4610" actId="478"/>
          <ac:spMkLst>
            <pc:docMk/>
            <pc:sldMk cId="845715418" sldId="273"/>
            <ac:spMk id="13" creationId="{DA3BA868-E7EB-F219-07F6-64D84D1D6788}"/>
          </ac:spMkLst>
        </pc:spChg>
        <pc:spChg chg="del">
          <ac:chgData name="Ozgun Yakar" userId="7e5be9b4dd9a4265" providerId="LiveId" clId="{00CD1743-84B3-4246-8350-FCD762B1F134}" dt="2023-05-02T10:42:55.574" v="4610" actId="478"/>
          <ac:spMkLst>
            <pc:docMk/>
            <pc:sldMk cId="845715418" sldId="273"/>
            <ac:spMk id="18" creationId="{096DC03D-4E11-FC94-DD72-06262A78F124}"/>
          </ac:spMkLst>
        </pc:spChg>
        <pc:picChg chg="del">
          <ac:chgData name="Ozgun Yakar" userId="7e5be9b4dd9a4265" providerId="LiveId" clId="{00CD1743-84B3-4246-8350-FCD762B1F134}" dt="2023-05-02T10:42:55.574" v="4610" actId="478"/>
          <ac:picMkLst>
            <pc:docMk/>
            <pc:sldMk cId="845715418" sldId="273"/>
            <ac:picMk id="8" creationId="{5CF1BB18-4272-EB87-3A8D-84D39DBDA06E}"/>
          </ac:picMkLst>
        </pc:picChg>
        <pc:picChg chg="add mod">
          <ac:chgData name="Ozgun Yakar" userId="7e5be9b4dd9a4265" providerId="LiveId" clId="{00CD1743-84B3-4246-8350-FCD762B1F134}" dt="2023-05-02T10:49:00.016" v="4615" actId="14100"/>
          <ac:picMkLst>
            <pc:docMk/>
            <pc:sldMk cId="845715418" sldId="273"/>
            <ac:picMk id="11" creationId="{933F6EE3-8D48-65B1-F883-39AD335A8D9B}"/>
          </ac:picMkLst>
        </pc:picChg>
      </pc:sldChg>
      <pc:sldChg chg="addSp delSp modSp add mod">
        <pc:chgData name="Ozgun Yakar" userId="7e5be9b4dd9a4265" providerId="LiveId" clId="{00CD1743-84B3-4246-8350-FCD762B1F134}" dt="2023-05-02T11:11:13.732" v="5635" actId="478"/>
        <pc:sldMkLst>
          <pc:docMk/>
          <pc:sldMk cId="3430043299" sldId="274"/>
        </pc:sldMkLst>
        <pc:spChg chg="mod">
          <ac:chgData name="Ozgun Yakar" userId="7e5be9b4dd9a4265" providerId="LiveId" clId="{00CD1743-84B3-4246-8350-FCD762B1F134}" dt="2023-05-02T11:10:03.996" v="5623" actId="20577"/>
          <ac:spMkLst>
            <pc:docMk/>
            <pc:sldMk cId="3430043299" sldId="274"/>
            <ac:spMk id="2" creationId="{58597836-6B12-9F30-7307-8E322FCE1E2B}"/>
          </ac:spMkLst>
        </pc:spChg>
        <pc:spChg chg="mod">
          <ac:chgData name="Ozgun Yakar" userId="7e5be9b4dd9a4265" providerId="LiveId" clId="{00CD1743-84B3-4246-8350-FCD762B1F134}" dt="2023-05-02T11:04:23.317" v="5158" actId="20577"/>
          <ac:spMkLst>
            <pc:docMk/>
            <pc:sldMk cId="3430043299" sldId="274"/>
            <ac:spMk id="9" creationId="{6310EBE3-75C5-2FCE-9847-9FE5D7EA4EDC}"/>
          </ac:spMkLst>
        </pc:spChg>
        <pc:spChg chg="add del mod">
          <ac:chgData name="Ozgun Yakar" userId="7e5be9b4dd9a4265" providerId="LiveId" clId="{00CD1743-84B3-4246-8350-FCD762B1F134}" dt="2023-05-02T11:10:34.315" v="5625" actId="478"/>
          <ac:spMkLst>
            <pc:docMk/>
            <pc:sldMk cId="3430043299" sldId="274"/>
            <ac:spMk id="13" creationId="{8341ED2A-5C41-4238-EF0B-62B2A6D724CC}"/>
          </ac:spMkLst>
        </pc:spChg>
        <pc:picChg chg="add del mod">
          <ac:chgData name="Ozgun Yakar" userId="7e5be9b4dd9a4265" providerId="LiveId" clId="{00CD1743-84B3-4246-8350-FCD762B1F134}" dt="2023-05-02T11:07:36.743" v="5234" actId="478"/>
          <ac:picMkLst>
            <pc:docMk/>
            <pc:sldMk cId="3430043299" sldId="274"/>
            <ac:picMk id="8" creationId="{369DD1DF-095D-510A-9C07-6E6B04523388}"/>
          </ac:picMkLst>
        </pc:picChg>
        <pc:picChg chg="del">
          <ac:chgData name="Ozgun Yakar" userId="7e5be9b4dd9a4265" providerId="LiveId" clId="{00CD1743-84B3-4246-8350-FCD762B1F134}" dt="2023-05-02T11:04:24.588" v="5159" actId="478"/>
          <ac:picMkLst>
            <pc:docMk/>
            <pc:sldMk cId="3430043299" sldId="274"/>
            <ac:picMk id="11" creationId="{933F6EE3-8D48-65B1-F883-39AD335A8D9B}"/>
          </ac:picMkLst>
        </pc:picChg>
        <pc:picChg chg="add del mod">
          <ac:chgData name="Ozgun Yakar" userId="7e5be9b4dd9a4265" providerId="LiveId" clId="{00CD1743-84B3-4246-8350-FCD762B1F134}" dt="2023-05-02T11:10:34.800" v="5626" actId="478"/>
          <ac:picMkLst>
            <pc:docMk/>
            <pc:sldMk cId="3430043299" sldId="274"/>
            <ac:picMk id="12" creationId="{812D4DDF-664C-D88E-9BB2-0E19108B0C4B}"/>
          </ac:picMkLst>
        </pc:picChg>
        <pc:picChg chg="add mod">
          <ac:chgData name="Ozgun Yakar" userId="7e5be9b4dd9a4265" providerId="LiveId" clId="{00CD1743-84B3-4246-8350-FCD762B1F134}" dt="2023-05-02T11:10:56.473" v="5633" actId="1076"/>
          <ac:picMkLst>
            <pc:docMk/>
            <pc:sldMk cId="3430043299" sldId="274"/>
            <ac:picMk id="15" creationId="{630BC85F-A944-4335-8DFF-14B33061C5F6}"/>
          </ac:picMkLst>
        </pc:picChg>
        <pc:picChg chg="add del mod">
          <ac:chgData name="Ozgun Yakar" userId="7e5be9b4dd9a4265" providerId="LiveId" clId="{00CD1743-84B3-4246-8350-FCD762B1F134}" dt="2023-05-02T11:10:47.269" v="5630" actId="478"/>
          <ac:picMkLst>
            <pc:docMk/>
            <pc:sldMk cId="3430043299" sldId="274"/>
            <ac:picMk id="17" creationId="{04F10FEC-0493-190C-2DB6-D96A014EF7BD}"/>
          </ac:picMkLst>
        </pc:picChg>
        <pc:picChg chg="add del">
          <ac:chgData name="Ozgun Yakar" userId="7e5be9b4dd9a4265" providerId="LiveId" clId="{00CD1743-84B3-4246-8350-FCD762B1F134}" dt="2023-05-02T11:11:13.732" v="5635" actId="478"/>
          <ac:picMkLst>
            <pc:docMk/>
            <pc:sldMk cId="3430043299" sldId="274"/>
            <ac:picMk id="19" creationId="{84FDC637-D6E2-672C-7367-78D0FFD9CB11}"/>
          </ac:picMkLst>
        </pc:picChg>
      </pc:sldChg>
      <pc:sldChg chg="addSp delSp modSp add mod">
        <pc:chgData name="Ozgun Yakar" userId="7e5be9b4dd9a4265" providerId="LiveId" clId="{00CD1743-84B3-4246-8350-FCD762B1F134}" dt="2023-05-02T11:21:46.276" v="6206" actId="1076"/>
        <pc:sldMkLst>
          <pc:docMk/>
          <pc:sldMk cId="1022881396" sldId="275"/>
        </pc:sldMkLst>
        <pc:spChg chg="mod">
          <ac:chgData name="Ozgun Yakar" userId="7e5be9b4dd9a4265" providerId="LiveId" clId="{00CD1743-84B3-4246-8350-FCD762B1F134}" dt="2023-05-02T11:21:46.276" v="6206" actId="1076"/>
          <ac:spMkLst>
            <pc:docMk/>
            <pc:sldMk cId="1022881396" sldId="275"/>
            <ac:spMk id="2" creationId="{58597836-6B12-9F30-7307-8E322FCE1E2B}"/>
          </ac:spMkLst>
        </pc:spChg>
        <pc:spChg chg="mod">
          <ac:chgData name="Ozgun Yakar" userId="7e5be9b4dd9a4265" providerId="LiveId" clId="{00CD1743-84B3-4246-8350-FCD762B1F134}" dt="2023-05-02T11:14:48.524" v="5684" actId="20577"/>
          <ac:spMkLst>
            <pc:docMk/>
            <pc:sldMk cId="1022881396" sldId="275"/>
            <ac:spMk id="9" creationId="{6310EBE3-75C5-2FCE-9847-9FE5D7EA4EDC}"/>
          </ac:spMkLst>
        </pc:spChg>
        <pc:picChg chg="add mod modCrop">
          <ac:chgData name="Ozgun Yakar" userId="7e5be9b4dd9a4265" providerId="LiveId" clId="{00CD1743-84B3-4246-8350-FCD762B1F134}" dt="2023-05-02T11:21:00.953" v="6170" actId="1035"/>
          <ac:picMkLst>
            <pc:docMk/>
            <pc:sldMk cId="1022881396" sldId="275"/>
            <ac:picMk id="8" creationId="{3633C59E-40CD-56AD-53FC-6CE7DABC208E}"/>
          </ac:picMkLst>
        </pc:picChg>
        <pc:picChg chg="del">
          <ac:chgData name="Ozgun Yakar" userId="7e5be9b4dd9a4265" providerId="LiveId" clId="{00CD1743-84B3-4246-8350-FCD762B1F134}" dt="2023-05-02T11:11:40.173" v="5652" actId="478"/>
          <ac:picMkLst>
            <pc:docMk/>
            <pc:sldMk cId="1022881396" sldId="275"/>
            <ac:picMk id="15" creationId="{630BC85F-A944-4335-8DFF-14B33061C5F6}"/>
          </ac:picMkLst>
        </pc:picChg>
      </pc:sldChg>
      <pc:sldChg chg="addSp delSp modSp add mod">
        <pc:chgData name="Ozgun Yakar" userId="7e5be9b4dd9a4265" providerId="LiveId" clId="{00CD1743-84B3-4246-8350-FCD762B1F134}" dt="2023-05-02T11:40:55.422" v="6478" actId="1076"/>
        <pc:sldMkLst>
          <pc:docMk/>
          <pc:sldMk cId="2631133303" sldId="276"/>
        </pc:sldMkLst>
        <pc:spChg chg="mod">
          <ac:chgData name="Ozgun Yakar" userId="7e5be9b4dd9a4265" providerId="LiveId" clId="{00CD1743-84B3-4246-8350-FCD762B1F134}" dt="2023-05-02T11:40:55.422" v="6478" actId="1076"/>
          <ac:spMkLst>
            <pc:docMk/>
            <pc:sldMk cId="2631133303" sldId="276"/>
            <ac:spMk id="2" creationId="{58597836-6B12-9F30-7307-8E322FCE1E2B}"/>
          </ac:spMkLst>
        </pc:spChg>
        <pc:picChg chg="del">
          <ac:chgData name="Ozgun Yakar" userId="7e5be9b4dd9a4265" providerId="LiveId" clId="{00CD1743-84B3-4246-8350-FCD762B1F134}" dt="2023-05-02T11:25:36.819" v="6208" actId="478"/>
          <ac:picMkLst>
            <pc:docMk/>
            <pc:sldMk cId="2631133303" sldId="276"/>
            <ac:picMk id="8" creationId="{3633C59E-40CD-56AD-53FC-6CE7DABC208E}"/>
          </ac:picMkLst>
        </pc:picChg>
        <pc:picChg chg="add mod ord">
          <ac:chgData name="Ozgun Yakar" userId="7e5be9b4dd9a4265" providerId="LiveId" clId="{00CD1743-84B3-4246-8350-FCD762B1F134}" dt="2023-05-02T11:40:51.382" v="6477" actId="167"/>
          <ac:picMkLst>
            <pc:docMk/>
            <pc:sldMk cId="2631133303" sldId="276"/>
            <ac:picMk id="10" creationId="{C0217A2C-29AA-ED8D-CC1A-3BEE78623A4C}"/>
          </ac:picMkLst>
        </pc:picChg>
      </pc:sldChg>
      <pc:sldChg chg="addSp delSp modSp add mod">
        <pc:chgData name="Ozgun Yakar" userId="7e5be9b4dd9a4265" providerId="LiveId" clId="{00CD1743-84B3-4246-8350-FCD762B1F134}" dt="2023-05-02T11:47:05.719" v="6973" actId="1036"/>
        <pc:sldMkLst>
          <pc:docMk/>
          <pc:sldMk cId="3988899918" sldId="277"/>
        </pc:sldMkLst>
        <pc:spChg chg="mod">
          <ac:chgData name="Ozgun Yakar" userId="7e5be9b4dd9a4265" providerId="LiveId" clId="{00CD1743-84B3-4246-8350-FCD762B1F134}" dt="2023-05-02T11:47:05.719" v="6973" actId="1036"/>
          <ac:spMkLst>
            <pc:docMk/>
            <pc:sldMk cId="3988899918" sldId="277"/>
            <ac:spMk id="2" creationId="{58597836-6B12-9F30-7307-8E322FCE1E2B}"/>
          </ac:spMkLst>
        </pc:spChg>
        <pc:picChg chg="add del mod">
          <ac:chgData name="Ozgun Yakar" userId="7e5be9b4dd9a4265" providerId="LiveId" clId="{00CD1743-84B3-4246-8350-FCD762B1F134}" dt="2023-05-02T11:43:17.209" v="6486" actId="478"/>
          <ac:picMkLst>
            <pc:docMk/>
            <pc:sldMk cId="3988899918" sldId="277"/>
            <ac:picMk id="8" creationId="{343AA7B3-C949-0AE6-6679-97776AAE57E0}"/>
          </ac:picMkLst>
        </pc:picChg>
        <pc:picChg chg="del">
          <ac:chgData name="Ozgun Yakar" userId="7e5be9b4dd9a4265" providerId="LiveId" clId="{00CD1743-84B3-4246-8350-FCD762B1F134}" dt="2023-05-02T11:41:16.559" v="6481" actId="478"/>
          <ac:picMkLst>
            <pc:docMk/>
            <pc:sldMk cId="3988899918" sldId="277"/>
            <ac:picMk id="10" creationId="{C0217A2C-29AA-ED8D-CC1A-3BEE78623A4C}"/>
          </ac:picMkLst>
        </pc:picChg>
        <pc:picChg chg="add mod">
          <ac:chgData name="Ozgun Yakar" userId="7e5be9b4dd9a4265" providerId="LiveId" clId="{00CD1743-84B3-4246-8350-FCD762B1F134}" dt="2023-05-02T11:44:14.365" v="6489" actId="14100"/>
          <ac:picMkLst>
            <pc:docMk/>
            <pc:sldMk cId="3988899918" sldId="277"/>
            <ac:picMk id="5122" creationId="{046B6BF6-AE16-EBED-5287-AC5EAE681CC0}"/>
          </ac:picMkLst>
        </pc:picChg>
      </pc:sldChg>
      <pc:sldChg chg="addSp delSp modSp add mod">
        <pc:chgData name="Ozgun Yakar" userId="7e5be9b4dd9a4265" providerId="LiveId" clId="{00CD1743-84B3-4246-8350-FCD762B1F134}" dt="2023-05-02T11:52:19.627" v="7131" actId="1076"/>
        <pc:sldMkLst>
          <pc:docMk/>
          <pc:sldMk cId="3473689230" sldId="278"/>
        </pc:sldMkLst>
        <pc:spChg chg="del">
          <ac:chgData name="Ozgun Yakar" userId="7e5be9b4dd9a4265" providerId="LiveId" clId="{00CD1743-84B3-4246-8350-FCD762B1F134}" dt="2023-05-02T11:47:59.331" v="6976" actId="478"/>
          <ac:spMkLst>
            <pc:docMk/>
            <pc:sldMk cId="3473689230" sldId="278"/>
            <ac:spMk id="2" creationId="{58597836-6B12-9F30-7307-8E322FCE1E2B}"/>
          </ac:spMkLst>
        </pc:spChg>
        <pc:spChg chg="add mod">
          <ac:chgData name="Ozgun Yakar" userId="7e5be9b4dd9a4265" providerId="LiveId" clId="{00CD1743-84B3-4246-8350-FCD762B1F134}" dt="2023-05-02T11:50:19.074" v="7028" actId="208"/>
          <ac:spMkLst>
            <pc:docMk/>
            <pc:sldMk cId="3473689230" sldId="278"/>
            <ac:spMk id="35" creationId="{0826E141-DB13-4751-64E3-4B8EDF415DE0}"/>
          </ac:spMkLst>
        </pc:spChg>
        <pc:spChg chg="add mod">
          <ac:chgData name="Ozgun Yakar" userId="7e5be9b4dd9a4265" providerId="LiveId" clId="{00CD1743-84B3-4246-8350-FCD762B1F134}" dt="2023-05-02T11:51:04.844" v="7046" actId="1076"/>
          <ac:spMkLst>
            <pc:docMk/>
            <pc:sldMk cId="3473689230" sldId="278"/>
            <ac:spMk id="36" creationId="{0E1A2CA8-DAB2-50E6-EEB1-F5FB046D5E3E}"/>
          </ac:spMkLst>
        </pc:spChg>
        <pc:spChg chg="add del mod">
          <ac:chgData name="Ozgun Yakar" userId="7e5be9b4dd9a4265" providerId="LiveId" clId="{00CD1743-84B3-4246-8350-FCD762B1F134}" dt="2023-05-02T11:51:37.838" v="7054" actId="478"/>
          <ac:spMkLst>
            <pc:docMk/>
            <pc:sldMk cId="3473689230" sldId="278"/>
            <ac:spMk id="41" creationId="{55CCA6D6-8369-632C-0FE7-5EC843281D7A}"/>
          </ac:spMkLst>
        </pc:spChg>
        <pc:spChg chg="add mod">
          <ac:chgData name="Ozgun Yakar" userId="7e5be9b4dd9a4265" providerId="LiveId" clId="{00CD1743-84B3-4246-8350-FCD762B1F134}" dt="2023-05-02T11:52:19.627" v="7131" actId="1076"/>
          <ac:spMkLst>
            <pc:docMk/>
            <pc:sldMk cId="3473689230" sldId="278"/>
            <ac:spMk id="42" creationId="{3EE6B277-84ED-1BFE-D668-5FD233B93BF3}"/>
          </ac:spMkLst>
        </pc:spChg>
        <pc:picChg chg="add mod">
          <ac:chgData name="Ozgun Yakar" userId="7e5be9b4dd9a4265" providerId="LiveId" clId="{00CD1743-84B3-4246-8350-FCD762B1F134}" dt="2023-05-02T11:48:06.056" v="6978" actId="1076"/>
          <ac:picMkLst>
            <pc:docMk/>
            <pc:sldMk cId="3473689230" sldId="278"/>
            <ac:picMk id="8" creationId="{8625A67D-F76B-8634-0EBD-E0A289BDF6C7}"/>
          </ac:picMkLst>
        </pc:picChg>
        <pc:picChg chg="add mod">
          <ac:chgData name="Ozgun Yakar" userId="7e5be9b4dd9a4265" providerId="LiveId" clId="{00CD1743-84B3-4246-8350-FCD762B1F134}" dt="2023-05-02T11:48:12.127" v="6980" actId="1076"/>
          <ac:picMkLst>
            <pc:docMk/>
            <pc:sldMk cId="3473689230" sldId="278"/>
            <ac:picMk id="11" creationId="{D2BE4BCB-85D5-4CE4-FB32-B8FAA62490D3}"/>
          </ac:picMkLst>
        </pc:picChg>
        <pc:picChg chg="del">
          <ac:chgData name="Ozgun Yakar" userId="7e5be9b4dd9a4265" providerId="LiveId" clId="{00CD1743-84B3-4246-8350-FCD762B1F134}" dt="2023-05-02T11:47:57.655" v="6975" actId="478"/>
          <ac:picMkLst>
            <pc:docMk/>
            <pc:sldMk cId="3473689230" sldId="278"/>
            <ac:picMk id="5122" creationId="{046B6BF6-AE16-EBED-5287-AC5EAE681CC0}"/>
          </ac:picMkLst>
        </pc:picChg>
        <pc:cxnChg chg="add mod">
          <ac:chgData name="Ozgun Yakar" userId="7e5be9b4dd9a4265" providerId="LiveId" clId="{00CD1743-84B3-4246-8350-FCD762B1F134}" dt="2023-05-02T11:48:59.421" v="6992" actId="14100"/>
          <ac:cxnSpMkLst>
            <pc:docMk/>
            <pc:sldMk cId="3473689230" sldId="278"/>
            <ac:cxnSpMk id="13" creationId="{F8135F2C-A363-E050-0F85-4A2747EEB948}"/>
          </ac:cxnSpMkLst>
        </pc:cxnChg>
        <pc:cxnChg chg="add mod">
          <ac:chgData name="Ozgun Yakar" userId="7e5be9b4dd9a4265" providerId="LiveId" clId="{00CD1743-84B3-4246-8350-FCD762B1F134}" dt="2023-05-02T11:49:02.311" v="6993" actId="208"/>
          <ac:cxnSpMkLst>
            <pc:docMk/>
            <pc:sldMk cId="3473689230" sldId="278"/>
            <ac:cxnSpMk id="15" creationId="{81BA9C74-8D3E-A919-02C8-5746B5A6CE03}"/>
          </ac:cxnSpMkLst>
        </pc:cxnChg>
        <pc:cxnChg chg="add mod">
          <ac:chgData name="Ozgun Yakar" userId="7e5be9b4dd9a4265" providerId="LiveId" clId="{00CD1743-84B3-4246-8350-FCD762B1F134}" dt="2023-05-02T11:49:15.557" v="6998" actId="14100"/>
          <ac:cxnSpMkLst>
            <pc:docMk/>
            <pc:sldMk cId="3473689230" sldId="278"/>
            <ac:cxnSpMk id="21" creationId="{8930414C-0FFE-6509-A27D-D526D8FA2F2F}"/>
          </ac:cxnSpMkLst>
        </pc:cxnChg>
        <pc:cxnChg chg="add mod">
          <ac:chgData name="Ozgun Yakar" userId="7e5be9b4dd9a4265" providerId="LiveId" clId="{00CD1743-84B3-4246-8350-FCD762B1F134}" dt="2023-05-02T11:49:15.557" v="6998" actId="14100"/>
          <ac:cxnSpMkLst>
            <pc:docMk/>
            <pc:sldMk cId="3473689230" sldId="278"/>
            <ac:cxnSpMk id="22" creationId="{81B2146D-900F-4920-C4E7-F10BB8944CDE}"/>
          </ac:cxnSpMkLst>
        </pc:cxnChg>
        <pc:cxnChg chg="add mod">
          <ac:chgData name="Ozgun Yakar" userId="7e5be9b4dd9a4265" providerId="LiveId" clId="{00CD1743-84B3-4246-8350-FCD762B1F134}" dt="2023-05-02T11:49:31.657" v="7002" actId="1582"/>
          <ac:cxnSpMkLst>
            <pc:docMk/>
            <pc:sldMk cId="3473689230" sldId="278"/>
            <ac:cxnSpMk id="30" creationId="{01684128-5169-C645-56DC-5B904659FDF6}"/>
          </ac:cxnSpMkLst>
        </pc:cxnChg>
        <pc:cxnChg chg="add mod">
          <ac:chgData name="Ozgun Yakar" userId="7e5be9b4dd9a4265" providerId="LiveId" clId="{00CD1743-84B3-4246-8350-FCD762B1F134}" dt="2023-05-02T11:49:35.625" v="7004" actId="1076"/>
          <ac:cxnSpMkLst>
            <pc:docMk/>
            <pc:sldMk cId="3473689230" sldId="278"/>
            <ac:cxnSpMk id="31" creationId="{F96E57EB-C4F5-D347-51C3-396F1D464D80}"/>
          </ac:cxnSpMkLst>
        </pc:cxnChg>
        <pc:cxnChg chg="add mod">
          <ac:chgData name="Ozgun Yakar" userId="7e5be9b4dd9a4265" providerId="LiveId" clId="{00CD1743-84B3-4246-8350-FCD762B1F134}" dt="2023-05-02T11:49:50.539" v="7008" actId="14100"/>
          <ac:cxnSpMkLst>
            <pc:docMk/>
            <pc:sldMk cId="3473689230" sldId="278"/>
            <ac:cxnSpMk id="33" creationId="{DACFFD2D-D8CD-CF02-6F34-A231B03517C5}"/>
          </ac:cxnSpMkLst>
        </pc:cxnChg>
        <pc:cxnChg chg="add mod">
          <ac:chgData name="Ozgun Yakar" userId="7e5be9b4dd9a4265" providerId="LiveId" clId="{00CD1743-84B3-4246-8350-FCD762B1F134}" dt="2023-05-02T11:51:17.720" v="7049" actId="1076"/>
          <ac:cxnSpMkLst>
            <pc:docMk/>
            <pc:sldMk cId="3473689230" sldId="278"/>
            <ac:cxnSpMk id="37" creationId="{C38EE368-61F5-7F04-41EE-ABA14D625DE9}"/>
          </ac:cxnSpMkLst>
        </pc:cxnChg>
        <pc:cxnChg chg="add mod">
          <ac:chgData name="Ozgun Yakar" userId="7e5be9b4dd9a4265" providerId="LiveId" clId="{00CD1743-84B3-4246-8350-FCD762B1F134}" dt="2023-05-02T11:51:20.795" v="7050" actId="1076"/>
          <ac:cxnSpMkLst>
            <pc:docMk/>
            <pc:sldMk cId="3473689230" sldId="278"/>
            <ac:cxnSpMk id="38" creationId="{AA247E8E-759A-3018-DA90-5F98BC589261}"/>
          </ac:cxnSpMkLst>
        </pc:cxnChg>
        <pc:cxnChg chg="add mod">
          <ac:chgData name="Ozgun Yakar" userId="7e5be9b4dd9a4265" providerId="LiveId" clId="{00CD1743-84B3-4246-8350-FCD762B1F134}" dt="2023-05-02T11:51:24.474" v="7052" actId="1076"/>
          <ac:cxnSpMkLst>
            <pc:docMk/>
            <pc:sldMk cId="3473689230" sldId="278"/>
            <ac:cxnSpMk id="39" creationId="{E8E3BAF2-75FD-606B-3FA4-757FE38D1223}"/>
          </ac:cxnSpMkLst>
        </pc:cxnChg>
      </pc:sldChg>
      <pc:sldChg chg="addSp delSp modSp add mod">
        <pc:chgData name="Ozgun Yakar" userId="7e5be9b4dd9a4265" providerId="LiveId" clId="{00CD1743-84B3-4246-8350-FCD762B1F134}" dt="2023-05-02T12:21:47.441" v="7903" actId="14100"/>
        <pc:sldMkLst>
          <pc:docMk/>
          <pc:sldMk cId="1942838065" sldId="279"/>
        </pc:sldMkLst>
        <pc:spChg chg="mod ord">
          <ac:chgData name="Ozgun Yakar" userId="7e5be9b4dd9a4265" providerId="LiveId" clId="{00CD1743-84B3-4246-8350-FCD762B1F134}" dt="2023-05-02T12:21:47.441" v="7903" actId="14100"/>
          <ac:spMkLst>
            <pc:docMk/>
            <pc:sldMk cId="1942838065" sldId="279"/>
            <ac:spMk id="2" creationId="{58597836-6B12-9F30-7307-8E322FCE1E2B}"/>
          </ac:spMkLst>
        </pc:spChg>
        <pc:picChg chg="add del mod">
          <ac:chgData name="Ozgun Yakar" userId="7e5be9b4dd9a4265" providerId="LiveId" clId="{00CD1743-84B3-4246-8350-FCD762B1F134}" dt="2023-05-02T12:02:30.781" v="7735" actId="21"/>
          <ac:picMkLst>
            <pc:docMk/>
            <pc:sldMk cId="1942838065" sldId="279"/>
            <ac:picMk id="8" creationId="{752767E5-4E54-3ADE-0432-266381BEAB7A}"/>
          </ac:picMkLst>
        </pc:picChg>
        <pc:picChg chg="add del mod">
          <ac:chgData name="Ozgun Yakar" userId="7e5be9b4dd9a4265" providerId="LiveId" clId="{00CD1743-84B3-4246-8350-FCD762B1F134}" dt="2023-05-02T12:16:46.718" v="7897" actId="21"/>
          <ac:picMkLst>
            <pc:docMk/>
            <pc:sldMk cId="1942838065" sldId="279"/>
            <ac:picMk id="11" creationId="{E3C36A40-3E0A-5F2F-9B87-7A6FC097907E}"/>
          </ac:picMkLst>
        </pc:picChg>
        <pc:picChg chg="add mod">
          <ac:chgData name="Ozgun Yakar" userId="7e5be9b4dd9a4265" providerId="LiveId" clId="{00CD1743-84B3-4246-8350-FCD762B1F134}" dt="2023-05-02T12:21:45.456" v="7902" actId="14100"/>
          <ac:picMkLst>
            <pc:docMk/>
            <pc:sldMk cId="1942838065" sldId="279"/>
            <ac:picMk id="13" creationId="{F07B4CDD-F916-46F6-834F-0D45154AC768}"/>
          </ac:picMkLst>
        </pc:picChg>
        <pc:picChg chg="del">
          <ac:chgData name="Ozgun Yakar" userId="7e5be9b4dd9a4265" providerId="LiveId" clId="{00CD1743-84B3-4246-8350-FCD762B1F134}" dt="2023-05-02T11:52:50.063" v="7133" actId="478"/>
          <ac:picMkLst>
            <pc:docMk/>
            <pc:sldMk cId="1942838065" sldId="279"/>
            <ac:picMk id="5122" creationId="{046B6BF6-AE16-EBED-5287-AC5EAE681CC0}"/>
          </ac:picMkLst>
        </pc:picChg>
      </pc:sldChg>
      <pc:sldChg chg="addSp delSp modSp add mod">
        <pc:chgData name="Ozgun Yakar" userId="7e5be9b4dd9a4265" providerId="LiveId" clId="{00CD1743-84B3-4246-8350-FCD762B1F134}" dt="2023-05-02T12:03:20.390" v="7745" actId="1076"/>
        <pc:sldMkLst>
          <pc:docMk/>
          <pc:sldMk cId="2034796458" sldId="280"/>
        </pc:sldMkLst>
        <pc:spChg chg="mod">
          <ac:chgData name="Ozgun Yakar" userId="7e5be9b4dd9a4265" providerId="LiveId" clId="{00CD1743-84B3-4246-8350-FCD762B1F134}" dt="2023-05-02T12:03:20.390" v="7745" actId="1076"/>
          <ac:spMkLst>
            <pc:docMk/>
            <pc:sldMk cId="2034796458" sldId="280"/>
            <ac:spMk id="2" creationId="{58597836-6B12-9F30-7307-8E322FCE1E2B}"/>
          </ac:spMkLst>
        </pc:spChg>
        <pc:picChg chg="add del mod">
          <ac:chgData name="Ozgun Yakar" userId="7e5be9b4dd9a4265" providerId="LiveId" clId="{00CD1743-84B3-4246-8350-FCD762B1F134}" dt="2023-05-02T12:03:03.125" v="7740" actId="478"/>
          <ac:picMkLst>
            <pc:docMk/>
            <pc:sldMk cId="2034796458" sldId="280"/>
            <ac:picMk id="3" creationId="{4EB86975-216C-FD88-ECA4-97F4306A6444}"/>
          </ac:picMkLst>
        </pc:picChg>
        <pc:picChg chg="del">
          <ac:chgData name="Ozgun Yakar" userId="7e5be9b4dd9a4265" providerId="LiveId" clId="{00CD1743-84B3-4246-8350-FCD762B1F134}" dt="2023-05-02T12:02:20.474" v="7734" actId="478"/>
          <ac:picMkLst>
            <pc:docMk/>
            <pc:sldMk cId="2034796458" sldId="280"/>
            <ac:picMk id="8" creationId="{752767E5-4E54-3ADE-0432-266381BEAB7A}"/>
          </ac:picMkLst>
        </pc:picChg>
        <pc:picChg chg="add mod">
          <ac:chgData name="Ozgun Yakar" userId="7e5be9b4dd9a4265" providerId="LiveId" clId="{00CD1743-84B3-4246-8350-FCD762B1F134}" dt="2023-05-02T12:03:13.044" v="7743" actId="14100"/>
          <ac:picMkLst>
            <pc:docMk/>
            <pc:sldMk cId="2034796458" sldId="280"/>
            <ac:picMk id="11" creationId="{60E431BB-0BA7-BD46-BEBD-214636DD4376}"/>
          </ac:picMkLst>
        </pc:picChg>
      </pc:sldChg>
      <pc:sldChg chg="addSp delSp modSp add mod">
        <pc:chgData name="Ozgun Yakar" userId="7e5be9b4dd9a4265" providerId="LiveId" clId="{00CD1743-84B3-4246-8350-FCD762B1F134}" dt="2023-05-02T12:22:17.591" v="8010" actId="1076"/>
        <pc:sldMkLst>
          <pc:docMk/>
          <pc:sldMk cId="1993392144" sldId="281"/>
        </pc:sldMkLst>
        <pc:spChg chg="mod">
          <ac:chgData name="Ozgun Yakar" userId="7e5be9b4dd9a4265" providerId="LiveId" clId="{00CD1743-84B3-4246-8350-FCD762B1F134}" dt="2023-05-02T12:22:17.591" v="8010" actId="1076"/>
          <ac:spMkLst>
            <pc:docMk/>
            <pc:sldMk cId="1993392144" sldId="281"/>
            <ac:spMk id="2" creationId="{58597836-6B12-9F30-7307-8E322FCE1E2B}"/>
          </ac:spMkLst>
        </pc:spChg>
        <pc:picChg chg="add mod ord">
          <ac:chgData name="Ozgun Yakar" userId="7e5be9b4dd9a4265" providerId="LiveId" clId="{00CD1743-84B3-4246-8350-FCD762B1F134}" dt="2023-05-02T12:22:14.183" v="8009" actId="14100"/>
          <ac:picMkLst>
            <pc:docMk/>
            <pc:sldMk cId="1993392144" sldId="281"/>
            <ac:picMk id="3" creationId="{BE401E5B-C79F-BFD6-1B95-9E0EA2F5DDEE}"/>
          </ac:picMkLst>
        </pc:picChg>
        <pc:picChg chg="del">
          <ac:chgData name="Ozgun Yakar" userId="7e5be9b4dd9a4265" providerId="LiveId" clId="{00CD1743-84B3-4246-8350-FCD762B1F134}" dt="2023-05-02T12:08:03.753" v="7764" actId="478"/>
          <ac:picMkLst>
            <pc:docMk/>
            <pc:sldMk cId="1993392144" sldId="281"/>
            <ac:picMk id="11" creationId="{60E431BB-0BA7-BD46-BEBD-214636DD4376}"/>
          </ac:picMkLst>
        </pc:picChg>
      </pc:sldChg>
      <pc:sldChg chg="addSp delSp modSp add mod">
        <pc:chgData name="Ozgun Yakar" userId="7e5be9b4dd9a4265" providerId="LiveId" clId="{00CD1743-84B3-4246-8350-FCD762B1F134}" dt="2023-05-02T12:39:00.224" v="8521" actId="20577"/>
        <pc:sldMkLst>
          <pc:docMk/>
          <pc:sldMk cId="3103804661" sldId="282"/>
        </pc:sldMkLst>
        <pc:spChg chg="del">
          <ac:chgData name="Ozgun Yakar" userId="7e5be9b4dd9a4265" providerId="LiveId" clId="{00CD1743-84B3-4246-8350-FCD762B1F134}" dt="2023-05-02T12:26:54.978" v="8024" actId="478"/>
          <ac:spMkLst>
            <pc:docMk/>
            <pc:sldMk cId="3103804661" sldId="282"/>
            <ac:spMk id="2" creationId="{58597836-6B12-9F30-7307-8E322FCE1E2B}"/>
          </ac:spMkLst>
        </pc:spChg>
        <pc:spChg chg="mod">
          <ac:chgData name="Ozgun Yakar" userId="7e5be9b4dd9a4265" providerId="LiveId" clId="{00CD1743-84B3-4246-8350-FCD762B1F134}" dt="2023-05-02T12:39:00.224" v="8521" actId="20577"/>
          <ac:spMkLst>
            <pc:docMk/>
            <pc:sldMk cId="3103804661" sldId="282"/>
            <ac:spMk id="9" creationId="{6310EBE3-75C5-2FCE-9847-9FE5D7EA4EDC}"/>
          </ac:spMkLst>
        </pc:spChg>
        <pc:spChg chg="add del mod">
          <ac:chgData name="Ozgun Yakar" userId="7e5be9b4dd9a4265" providerId="LiveId" clId="{00CD1743-84B3-4246-8350-FCD762B1F134}" dt="2023-05-02T12:34:59.202" v="8305" actId="478"/>
          <ac:spMkLst>
            <pc:docMk/>
            <pc:sldMk cId="3103804661" sldId="282"/>
            <ac:spMk id="10" creationId="{CFCDD693-2B2D-B633-849E-ED323A04A6F1}"/>
          </ac:spMkLst>
        </pc:spChg>
        <pc:spChg chg="add del mod">
          <ac:chgData name="Ozgun Yakar" userId="7e5be9b4dd9a4265" providerId="LiveId" clId="{00CD1743-84B3-4246-8350-FCD762B1F134}" dt="2023-05-02T12:34:59.202" v="8305" actId="478"/>
          <ac:spMkLst>
            <pc:docMk/>
            <pc:sldMk cId="3103804661" sldId="282"/>
            <ac:spMk id="12" creationId="{524722AE-796D-6837-5F45-F27A45934838}"/>
          </ac:spMkLst>
        </pc:spChg>
        <pc:spChg chg="add del mod">
          <ac:chgData name="Ozgun Yakar" userId="7e5be9b4dd9a4265" providerId="LiveId" clId="{00CD1743-84B3-4246-8350-FCD762B1F134}" dt="2023-05-02T12:34:59.202" v="8305" actId="478"/>
          <ac:spMkLst>
            <pc:docMk/>
            <pc:sldMk cId="3103804661" sldId="282"/>
            <ac:spMk id="14" creationId="{D6C1BBE5-5702-61E5-2C74-1BBCBF1AC4BB}"/>
          </ac:spMkLst>
        </pc:spChg>
        <pc:spChg chg="add del mod">
          <ac:chgData name="Ozgun Yakar" userId="7e5be9b4dd9a4265" providerId="LiveId" clId="{00CD1743-84B3-4246-8350-FCD762B1F134}" dt="2023-05-02T12:34:59.202" v="8305" actId="478"/>
          <ac:spMkLst>
            <pc:docMk/>
            <pc:sldMk cId="3103804661" sldId="282"/>
            <ac:spMk id="16" creationId="{77004034-0546-1979-DE84-FBAF62182ABA}"/>
          </ac:spMkLst>
        </pc:spChg>
        <pc:spChg chg="add mod">
          <ac:chgData name="Ozgun Yakar" userId="7e5be9b4dd9a4265" providerId="LiveId" clId="{00CD1743-84B3-4246-8350-FCD762B1F134}" dt="2023-05-02T12:36:41.502" v="8398" actId="1036"/>
          <ac:spMkLst>
            <pc:docMk/>
            <pc:sldMk cId="3103804661" sldId="282"/>
            <ac:spMk id="17" creationId="{B677C304-1198-0372-1833-02126F1884F2}"/>
          </ac:spMkLst>
        </pc:spChg>
        <pc:spChg chg="add mod">
          <ac:chgData name="Ozgun Yakar" userId="7e5be9b4dd9a4265" providerId="LiveId" clId="{00CD1743-84B3-4246-8350-FCD762B1F134}" dt="2023-05-02T12:36:32.780" v="8367" actId="1076"/>
          <ac:spMkLst>
            <pc:docMk/>
            <pc:sldMk cId="3103804661" sldId="282"/>
            <ac:spMk id="19" creationId="{A126D756-5614-B682-A293-44A3C9DE05CF}"/>
          </ac:spMkLst>
        </pc:spChg>
        <pc:spChg chg="add mod">
          <ac:chgData name="Ozgun Yakar" userId="7e5be9b4dd9a4265" providerId="LiveId" clId="{00CD1743-84B3-4246-8350-FCD762B1F134}" dt="2023-05-02T12:36:32.780" v="8367" actId="1076"/>
          <ac:spMkLst>
            <pc:docMk/>
            <pc:sldMk cId="3103804661" sldId="282"/>
            <ac:spMk id="20" creationId="{CAF20B01-0B51-672A-C58B-3D35A1EC0D16}"/>
          </ac:spMkLst>
        </pc:spChg>
        <pc:picChg chg="del">
          <ac:chgData name="Ozgun Yakar" userId="7e5be9b4dd9a4265" providerId="LiveId" clId="{00CD1743-84B3-4246-8350-FCD762B1F134}" dt="2023-05-02T12:26:55.363" v="8025" actId="478"/>
          <ac:picMkLst>
            <pc:docMk/>
            <pc:sldMk cId="3103804661" sldId="282"/>
            <ac:picMk id="3" creationId="{BE401E5B-C79F-BFD6-1B95-9E0EA2F5DDEE}"/>
          </ac:picMkLst>
        </pc:picChg>
        <pc:picChg chg="add del mod">
          <ac:chgData name="Ozgun Yakar" userId="7e5be9b4dd9a4265" providerId="LiveId" clId="{00CD1743-84B3-4246-8350-FCD762B1F134}" dt="2023-05-02T12:34:56.974" v="8304" actId="478"/>
          <ac:picMkLst>
            <pc:docMk/>
            <pc:sldMk cId="3103804661" sldId="282"/>
            <ac:picMk id="8" creationId="{8F10708B-D412-E908-219A-C25C948498B2}"/>
          </ac:picMkLst>
        </pc:picChg>
        <pc:picChg chg="add mod modCrop">
          <ac:chgData name="Ozgun Yakar" userId="7e5be9b4dd9a4265" providerId="LiveId" clId="{00CD1743-84B3-4246-8350-FCD762B1F134}" dt="2023-05-02T12:36:28.435" v="8366" actId="1076"/>
          <ac:picMkLst>
            <pc:docMk/>
            <pc:sldMk cId="3103804661" sldId="282"/>
            <ac:picMk id="18" creationId="{F03EBD1D-4CD3-CEB0-D04A-C4F0D662E759}"/>
          </ac:picMkLst>
        </pc:picChg>
        <pc:picChg chg="add mod modCrop">
          <ac:chgData name="Ozgun Yakar" userId="7e5be9b4dd9a4265" providerId="LiveId" clId="{00CD1743-84B3-4246-8350-FCD762B1F134}" dt="2023-05-02T12:37:09.838" v="8405" actId="1076"/>
          <ac:picMkLst>
            <pc:docMk/>
            <pc:sldMk cId="3103804661" sldId="282"/>
            <ac:picMk id="21" creationId="{415F15CE-D3DB-77CF-288D-9EB14002C37C}"/>
          </ac:picMkLst>
        </pc:picChg>
        <pc:cxnChg chg="add del mod">
          <ac:chgData name="Ozgun Yakar" userId="7e5be9b4dd9a4265" providerId="LiveId" clId="{00CD1743-84B3-4246-8350-FCD762B1F134}" dt="2023-05-02T12:34:59.202" v="8305" actId="478"/>
          <ac:cxnSpMkLst>
            <pc:docMk/>
            <pc:sldMk cId="3103804661" sldId="282"/>
            <ac:cxnSpMk id="11" creationId="{4F6CED7B-F722-22B7-BB71-2E86D0F144DD}"/>
          </ac:cxnSpMkLst>
        </pc:cxnChg>
        <pc:cxnChg chg="add del mod">
          <ac:chgData name="Ozgun Yakar" userId="7e5be9b4dd9a4265" providerId="LiveId" clId="{00CD1743-84B3-4246-8350-FCD762B1F134}" dt="2023-05-02T12:34:59.202" v="8305" actId="478"/>
          <ac:cxnSpMkLst>
            <pc:docMk/>
            <pc:sldMk cId="3103804661" sldId="282"/>
            <ac:cxnSpMk id="13" creationId="{142D9EF0-E016-F39E-76BB-68137F1E45DF}"/>
          </ac:cxnSpMkLst>
        </pc:cxnChg>
        <pc:cxnChg chg="add del mod">
          <ac:chgData name="Ozgun Yakar" userId="7e5be9b4dd9a4265" providerId="LiveId" clId="{00CD1743-84B3-4246-8350-FCD762B1F134}" dt="2023-05-02T12:34:59.202" v="8305" actId="478"/>
          <ac:cxnSpMkLst>
            <pc:docMk/>
            <pc:sldMk cId="3103804661" sldId="282"/>
            <ac:cxnSpMk id="15" creationId="{81BBC7C1-2E91-D45F-BC97-FCDDB627490F}"/>
          </ac:cxnSpMkLst>
        </pc:cxnChg>
      </pc:sldChg>
      <pc:sldChg chg="addSp delSp modSp add mod">
        <pc:chgData name="Ozgun Yakar" userId="7e5be9b4dd9a4265" providerId="LiveId" clId="{00CD1743-84B3-4246-8350-FCD762B1F134}" dt="2023-05-02T12:39:05.169" v="8535" actId="20577"/>
        <pc:sldMkLst>
          <pc:docMk/>
          <pc:sldMk cId="2427427734" sldId="283"/>
        </pc:sldMkLst>
        <pc:spChg chg="mod">
          <ac:chgData name="Ozgun Yakar" userId="7e5be9b4dd9a4265" providerId="LiveId" clId="{00CD1743-84B3-4246-8350-FCD762B1F134}" dt="2023-05-02T12:39:05.169" v="8535" actId="20577"/>
          <ac:spMkLst>
            <pc:docMk/>
            <pc:sldMk cId="2427427734" sldId="283"/>
            <ac:spMk id="9" creationId="{6310EBE3-75C5-2FCE-9847-9FE5D7EA4EDC}"/>
          </ac:spMkLst>
        </pc:spChg>
        <pc:spChg chg="mod">
          <ac:chgData name="Ozgun Yakar" userId="7e5be9b4dd9a4265" providerId="LiveId" clId="{00CD1743-84B3-4246-8350-FCD762B1F134}" dt="2023-05-02T12:38:46.910" v="8506" actId="1076"/>
          <ac:spMkLst>
            <pc:docMk/>
            <pc:sldMk cId="2427427734" sldId="283"/>
            <ac:spMk id="17" creationId="{B677C304-1198-0372-1833-02126F1884F2}"/>
          </ac:spMkLst>
        </pc:spChg>
        <pc:spChg chg="del">
          <ac:chgData name="Ozgun Yakar" userId="7e5be9b4dd9a4265" providerId="LiveId" clId="{00CD1743-84B3-4246-8350-FCD762B1F134}" dt="2023-05-02T12:37:35.259" v="8409" actId="478"/>
          <ac:spMkLst>
            <pc:docMk/>
            <pc:sldMk cId="2427427734" sldId="283"/>
            <ac:spMk id="19" creationId="{A126D756-5614-B682-A293-44A3C9DE05CF}"/>
          </ac:spMkLst>
        </pc:spChg>
        <pc:spChg chg="del">
          <ac:chgData name="Ozgun Yakar" userId="7e5be9b4dd9a4265" providerId="LiveId" clId="{00CD1743-84B3-4246-8350-FCD762B1F134}" dt="2023-05-02T12:37:33.875" v="8408" actId="478"/>
          <ac:spMkLst>
            <pc:docMk/>
            <pc:sldMk cId="2427427734" sldId="283"/>
            <ac:spMk id="20" creationId="{CAF20B01-0B51-672A-C58B-3D35A1EC0D16}"/>
          </ac:spMkLst>
        </pc:spChg>
        <pc:picChg chg="add mod">
          <ac:chgData name="Ozgun Yakar" userId="7e5be9b4dd9a4265" providerId="LiveId" clId="{00CD1743-84B3-4246-8350-FCD762B1F134}" dt="2023-05-02T12:37:45.979" v="8414" actId="14100"/>
          <ac:picMkLst>
            <pc:docMk/>
            <pc:sldMk cId="2427427734" sldId="283"/>
            <ac:picMk id="2" creationId="{8498EA1C-8898-03A3-9DB2-4238CF4BC0FE}"/>
          </ac:picMkLst>
        </pc:picChg>
        <pc:picChg chg="del">
          <ac:chgData name="Ozgun Yakar" userId="7e5be9b4dd9a4265" providerId="LiveId" clId="{00CD1743-84B3-4246-8350-FCD762B1F134}" dt="2023-05-02T12:37:32.132" v="8407" actId="478"/>
          <ac:picMkLst>
            <pc:docMk/>
            <pc:sldMk cId="2427427734" sldId="283"/>
            <ac:picMk id="18" creationId="{F03EBD1D-4CD3-CEB0-D04A-C4F0D662E759}"/>
          </ac:picMkLst>
        </pc:picChg>
        <pc:picChg chg="del">
          <ac:chgData name="Ozgun Yakar" userId="7e5be9b4dd9a4265" providerId="LiveId" clId="{00CD1743-84B3-4246-8350-FCD762B1F134}" dt="2023-05-02T12:37:35.874" v="8410" actId="478"/>
          <ac:picMkLst>
            <pc:docMk/>
            <pc:sldMk cId="2427427734" sldId="283"/>
            <ac:picMk id="21" creationId="{415F15CE-D3DB-77CF-288D-9EB14002C37C}"/>
          </ac:picMkLst>
        </pc:picChg>
        <pc:cxnChg chg="add mod">
          <ac:chgData name="Ozgun Yakar" userId="7e5be9b4dd9a4265" providerId="LiveId" clId="{00CD1743-84B3-4246-8350-FCD762B1F134}" dt="2023-05-02T12:38:51.418" v="8507" actId="1076"/>
          <ac:cxnSpMkLst>
            <pc:docMk/>
            <pc:sldMk cId="2427427734" sldId="283"/>
            <ac:cxnSpMk id="3" creationId="{E13CBEE2-5366-0D4E-33C6-87BAB64A0255}"/>
          </ac:cxnSpMkLst>
        </pc:cxnChg>
      </pc:sldChg>
      <pc:sldChg chg="addSp delSp modSp add mod">
        <pc:chgData name="Ozgun Yakar" userId="7e5be9b4dd9a4265" providerId="LiveId" clId="{00CD1743-84B3-4246-8350-FCD762B1F134}" dt="2023-05-02T12:46:26.673" v="8961" actId="20577"/>
        <pc:sldMkLst>
          <pc:docMk/>
          <pc:sldMk cId="8856976" sldId="284"/>
        </pc:sldMkLst>
        <pc:spChg chg="mod">
          <ac:chgData name="Ozgun Yakar" userId="7e5be9b4dd9a4265" providerId="LiveId" clId="{00CD1743-84B3-4246-8350-FCD762B1F134}" dt="2023-05-02T12:39:34.843" v="8550" actId="20577"/>
          <ac:spMkLst>
            <pc:docMk/>
            <pc:sldMk cId="8856976" sldId="284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12:41:50.583" v="8555" actId="1076"/>
          <ac:spMkLst>
            <pc:docMk/>
            <pc:sldMk cId="8856976" sldId="284"/>
            <ac:spMk id="11" creationId="{7438A8A3-AAFD-BC53-2151-06CC4F8B7B06}"/>
          </ac:spMkLst>
        </pc:spChg>
        <pc:spChg chg="add mod">
          <ac:chgData name="Ozgun Yakar" userId="7e5be9b4dd9a4265" providerId="LiveId" clId="{00CD1743-84B3-4246-8350-FCD762B1F134}" dt="2023-05-02T12:41:50.583" v="8555" actId="1076"/>
          <ac:spMkLst>
            <pc:docMk/>
            <pc:sldMk cId="8856976" sldId="284"/>
            <ac:spMk id="15" creationId="{6A1C4501-046A-0F65-4EDB-BFD4E1513C5B}"/>
          </ac:spMkLst>
        </pc:spChg>
        <pc:spChg chg="add mod">
          <ac:chgData name="Ozgun Yakar" userId="7e5be9b4dd9a4265" providerId="LiveId" clId="{00CD1743-84B3-4246-8350-FCD762B1F134}" dt="2023-05-02T12:41:50.583" v="8555" actId="1076"/>
          <ac:spMkLst>
            <pc:docMk/>
            <pc:sldMk cId="8856976" sldId="284"/>
            <ac:spMk id="16" creationId="{0EDC158D-2BDF-D53F-6B75-7D175A35E248}"/>
          </ac:spMkLst>
        </pc:spChg>
        <pc:spChg chg="mod">
          <ac:chgData name="Ozgun Yakar" userId="7e5be9b4dd9a4265" providerId="LiveId" clId="{00CD1743-84B3-4246-8350-FCD762B1F134}" dt="2023-05-02T12:46:26.673" v="8961" actId="20577"/>
          <ac:spMkLst>
            <pc:docMk/>
            <pc:sldMk cId="8856976" sldId="284"/>
            <ac:spMk id="17" creationId="{B677C304-1198-0372-1833-02126F1884F2}"/>
          </ac:spMkLst>
        </pc:spChg>
        <pc:picChg chg="del">
          <ac:chgData name="Ozgun Yakar" userId="7e5be9b4dd9a4265" providerId="LiveId" clId="{00CD1743-84B3-4246-8350-FCD762B1F134}" dt="2023-05-02T12:39:35.930" v="8551" actId="478"/>
          <ac:picMkLst>
            <pc:docMk/>
            <pc:sldMk cId="8856976" sldId="284"/>
            <ac:picMk id="2" creationId="{8498EA1C-8898-03A3-9DB2-4238CF4BC0FE}"/>
          </ac:picMkLst>
        </pc:picChg>
        <pc:picChg chg="add mod">
          <ac:chgData name="Ozgun Yakar" userId="7e5be9b4dd9a4265" providerId="LiveId" clId="{00CD1743-84B3-4246-8350-FCD762B1F134}" dt="2023-05-02T12:41:50.583" v="8555" actId="1076"/>
          <ac:picMkLst>
            <pc:docMk/>
            <pc:sldMk cId="8856976" sldId="284"/>
            <ac:picMk id="8" creationId="{B37128B5-FB0B-71ED-F234-134DA5DB569D}"/>
          </ac:picMkLst>
        </pc:picChg>
        <pc:cxnChg chg="del">
          <ac:chgData name="Ozgun Yakar" userId="7e5be9b4dd9a4265" providerId="LiveId" clId="{00CD1743-84B3-4246-8350-FCD762B1F134}" dt="2023-05-02T12:39:37.208" v="8552" actId="478"/>
          <ac:cxnSpMkLst>
            <pc:docMk/>
            <pc:sldMk cId="8856976" sldId="284"/>
            <ac:cxnSpMk id="3" creationId="{E13CBEE2-5366-0D4E-33C6-87BAB64A0255}"/>
          </ac:cxnSpMkLst>
        </pc:cxnChg>
        <pc:cxnChg chg="add mod">
          <ac:chgData name="Ozgun Yakar" userId="7e5be9b4dd9a4265" providerId="LiveId" clId="{00CD1743-84B3-4246-8350-FCD762B1F134}" dt="2023-05-02T12:41:50.583" v="8555" actId="1076"/>
          <ac:cxnSpMkLst>
            <pc:docMk/>
            <pc:sldMk cId="8856976" sldId="284"/>
            <ac:cxnSpMk id="10" creationId="{6B83599E-84FC-A8C1-B3EA-CBD6A847EF2A}"/>
          </ac:cxnSpMkLst>
        </pc:cxnChg>
        <pc:cxnChg chg="add mod">
          <ac:chgData name="Ozgun Yakar" userId="7e5be9b4dd9a4265" providerId="LiveId" clId="{00CD1743-84B3-4246-8350-FCD762B1F134}" dt="2023-05-02T12:41:50.583" v="8555" actId="1076"/>
          <ac:cxnSpMkLst>
            <pc:docMk/>
            <pc:sldMk cId="8856976" sldId="284"/>
            <ac:cxnSpMk id="12" creationId="{11508799-907B-197E-0EC3-73C8ACD94930}"/>
          </ac:cxnSpMkLst>
        </pc:cxnChg>
        <pc:cxnChg chg="add mod">
          <ac:chgData name="Ozgun Yakar" userId="7e5be9b4dd9a4265" providerId="LiveId" clId="{00CD1743-84B3-4246-8350-FCD762B1F134}" dt="2023-05-02T12:41:50.583" v="8555" actId="1076"/>
          <ac:cxnSpMkLst>
            <pc:docMk/>
            <pc:sldMk cId="8856976" sldId="284"/>
            <ac:cxnSpMk id="13" creationId="{9F39CFC3-80E9-CA5A-295A-E5B710150807}"/>
          </ac:cxnSpMkLst>
        </pc:cxnChg>
        <pc:cxnChg chg="add mod">
          <ac:chgData name="Ozgun Yakar" userId="7e5be9b4dd9a4265" providerId="LiveId" clId="{00CD1743-84B3-4246-8350-FCD762B1F134}" dt="2023-05-02T12:41:50.583" v="8555" actId="1076"/>
          <ac:cxnSpMkLst>
            <pc:docMk/>
            <pc:sldMk cId="8856976" sldId="284"/>
            <ac:cxnSpMk id="14" creationId="{9882B95F-C63A-DD40-5311-23B5D0121CE1}"/>
          </ac:cxnSpMkLst>
        </pc:cxnChg>
      </pc:sldChg>
      <pc:sldChg chg="addSp delSp modSp add mod">
        <pc:chgData name="Ozgun Yakar" userId="7e5be9b4dd9a4265" providerId="LiveId" clId="{00CD1743-84B3-4246-8350-FCD762B1F134}" dt="2023-05-02T12:48:46.192" v="9221" actId="1076"/>
        <pc:sldMkLst>
          <pc:docMk/>
          <pc:sldMk cId="788342518" sldId="285"/>
        </pc:sldMkLst>
        <pc:spChg chg="add mod">
          <ac:chgData name="Ozgun Yakar" userId="7e5be9b4dd9a4265" providerId="LiveId" clId="{00CD1743-84B3-4246-8350-FCD762B1F134}" dt="2023-05-02T12:46:52.100" v="8969" actId="164"/>
          <ac:spMkLst>
            <pc:docMk/>
            <pc:sldMk cId="788342518" sldId="285"/>
            <ac:spMk id="3" creationId="{168ED057-A9E7-9D1F-635D-5C2C474BB20A}"/>
          </ac:spMkLst>
        </pc:spChg>
        <pc:spChg chg="del">
          <ac:chgData name="Ozgun Yakar" userId="7e5be9b4dd9a4265" providerId="LiveId" clId="{00CD1743-84B3-4246-8350-FCD762B1F134}" dt="2023-05-02T12:46:38.857" v="8965" actId="478"/>
          <ac:spMkLst>
            <pc:docMk/>
            <pc:sldMk cId="788342518" sldId="285"/>
            <ac:spMk id="11" creationId="{7438A8A3-AAFD-BC53-2151-06CC4F8B7B06}"/>
          </ac:spMkLst>
        </pc:spChg>
        <pc:spChg chg="del">
          <ac:chgData name="Ozgun Yakar" userId="7e5be9b4dd9a4265" providerId="LiveId" clId="{00CD1743-84B3-4246-8350-FCD762B1F134}" dt="2023-05-02T12:46:38.857" v="8965" actId="478"/>
          <ac:spMkLst>
            <pc:docMk/>
            <pc:sldMk cId="788342518" sldId="285"/>
            <ac:spMk id="15" creationId="{6A1C4501-046A-0F65-4EDB-BFD4E1513C5B}"/>
          </ac:spMkLst>
        </pc:spChg>
        <pc:spChg chg="del">
          <ac:chgData name="Ozgun Yakar" userId="7e5be9b4dd9a4265" providerId="LiveId" clId="{00CD1743-84B3-4246-8350-FCD762B1F134}" dt="2023-05-02T12:46:38.857" v="8965" actId="478"/>
          <ac:spMkLst>
            <pc:docMk/>
            <pc:sldMk cId="788342518" sldId="285"/>
            <ac:spMk id="16" creationId="{0EDC158D-2BDF-D53F-6B75-7D175A35E248}"/>
          </ac:spMkLst>
        </pc:spChg>
        <pc:spChg chg="mod">
          <ac:chgData name="Ozgun Yakar" userId="7e5be9b4dd9a4265" providerId="LiveId" clId="{00CD1743-84B3-4246-8350-FCD762B1F134}" dt="2023-05-02T12:48:46.192" v="9221" actId="1076"/>
          <ac:spMkLst>
            <pc:docMk/>
            <pc:sldMk cId="788342518" sldId="285"/>
            <ac:spMk id="17" creationId="{B677C304-1198-0372-1833-02126F1884F2}"/>
          </ac:spMkLst>
        </pc:spChg>
        <pc:spChg chg="add mod">
          <ac:chgData name="Ozgun Yakar" userId="7e5be9b4dd9a4265" providerId="LiveId" clId="{00CD1743-84B3-4246-8350-FCD762B1F134}" dt="2023-05-02T12:47:15.140" v="8975" actId="1076"/>
          <ac:spMkLst>
            <pc:docMk/>
            <pc:sldMk cId="788342518" sldId="285"/>
            <ac:spMk id="21" creationId="{C61174B6-FC37-78F9-DAC5-9E047504A6AC}"/>
          </ac:spMkLst>
        </pc:spChg>
        <pc:spChg chg="add mod">
          <ac:chgData name="Ozgun Yakar" userId="7e5be9b4dd9a4265" providerId="LiveId" clId="{00CD1743-84B3-4246-8350-FCD762B1F134}" dt="2023-05-02T12:47:10.877" v="8974" actId="403"/>
          <ac:spMkLst>
            <pc:docMk/>
            <pc:sldMk cId="788342518" sldId="285"/>
            <ac:spMk id="22" creationId="{B86B16FE-1890-D3B0-DE99-439C9D861DF0}"/>
          </ac:spMkLst>
        </pc:spChg>
        <pc:spChg chg="add mod">
          <ac:chgData name="Ozgun Yakar" userId="7e5be9b4dd9a4265" providerId="LiveId" clId="{00CD1743-84B3-4246-8350-FCD762B1F134}" dt="2023-05-02T12:47:10.877" v="8974" actId="403"/>
          <ac:spMkLst>
            <pc:docMk/>
            <pc:sldMk cId="788342518" sldId="285"/>
            <ac:spMk id="23" creationId="{E3FD8668-21F8-6B49-409B-684FB8BB415B}"/>
          </ac:spMkLst>
        </pc:spChg>
        <pc:grpChg chg="add mod">
          <ac:chgData name="Ozgun Yakar" userId="7e5be9b4dd9a4265" providerId="LiveId" clId="{00CD1743-84B3-4246-8350-FCD762B1F134}" dt="2023-05-02T12:47:00.584" v="8971" actId="14100"/>
          <ac:grpSpMkLst>
            <pc:docMk/>
            <pc:sldMk cId="788342518" sldId="285"/>
            <ac:grpSpMk id="24" creationId="{8A255278-0DA2-1051-249A-B4E2F66EE3B6}"/>
          </ac:grpSpMkLst>
        </pc:grpChg>
        <pc:picChg chg="add mod">
          <ac:chgData name="Ozgun Yakar" userId="7e5be9b4dd9a4265" providerId="LiveId" clId="{00CD1743-84B3-4246-8350-FCD762B1F134}" dt="2023-05-02T12:46:52.100" v="8969" actId="164"/>
          <ac:picMkLst>
            <pc:docMk/>
            <pc:sldMk cId="788342518" sldId="285"/>
            <ac:picMk id="2" creationId="{096C9E99-2184-0F81-C2DB-632DB1349329}"/>
          </ac:picMkLst>
        </pc:picChg>
        <pc:picChg chg="del">
          <ac:chgData name="Ozgun Yakar" userId="7e5be9b4dd9a4265" providerId="LiveId" clId="{00CD1743-84B3-4246-8350-FCD762B1F134}" dt="2023-05-02T12:46:38.857" v="8965" actId="478"/>
          <ac:picMkLst>
            <pc:docMk/>
            <pc:sldMk cId="788342518" sldId="285"/>
            <ac:picMk id="8" creationId="{B37128B5-FB0B-71ED-F234-134DA5DB569D}"/>
          </ac:picMkLst>
        </pc:picChg>
        <pc:cxnChg chg="del">
          <ac:chgData name="Ozgun Yakar" userId="7e5be9b4dd9a4265" providerId="LiveId" clId="{00CD1743-84B3-4246-8350-FCD762B1F134}" dt="2023-05-02T12:46:38.857" v="8965" actId="478"/>
          <ac:cxnSpMkLst>
            <pc:docMk/>
            <pc:sldMk cId="788342518" sldId="285"/>
            <ac:cxnSpMk id="10" creationId="{6B83599E-84FC-A8C1-B3EA-CBD6A847EF2A}"/>
          </ac:cxnSpMkLst>
        </pc:cxnChg>
        <pc:cxnChg chg="del">
          <ac:chgData name="Ozgun Yakar" userId="7e5be9b4dd9a4265" providerId="LiveId" clId="{00CD1743-84B3-4246-8350-FCD762B1F134}" dt="2023-05-02T12:46:38.857" v="8965" actId="478"/>
          <ac:cxnSpMkLst>
            <pc:docMk/>
            <pc:sldMk cId="788342518" sldId="285"/>
            <ac:cxnSpMk id="12" creationId="{11508799-907B-197E-0EC3-73C8ACD94930}"/>
          </ac:cxnSpMkLst>
        </pc:cxnChg>
        <pc:cxnChg chg="del">
          <ac:chgData name="Ozgun Yakar" userId="7e5be9b4dd9a4265" providerId="LiveId" clId="{00CD1743-84B3-4246-8350-FCD762B1F134}" dt="2023-05-02T12:46:38.857" v="8965" actId="478"/>
          <ac:cxnSpMkLst>
            <pc:docMk/>
            <pc:sldMk cId="788342518" sldId="285"/>
            <ac:cxnSpMk id="13" creationId="{9F39CFC3-80E9-CA5A-295A-E5B710150807}"/>
          </ac:cxnSpMkLst>
        </pc:cxnChg>
        <pc:cxnChg chg="del">
          <ac:chgData name="Ozgun Yakar" userId="7e5be9b4dd9a4265" providerId="LiveId" clId="{00CD1743-84B3-4246-8350-FCD762B1F134}" dt="2023-05-02T12:46:38.857" v="8965" actId="478"/>
          <ac:cxnSpMkLst>
            <pc:docMk/>
            <pc:sldMk cId="788342518" sldId="285"/>
            <ac:cxnSpMk id="14" creationId="{9882B95F-C63A-DD40-5311-23B5D0121CE1}"/>
          </ac:cxnSpMkLst>
        </pc:cxnChg>
        <pc:cxnChg chg="add mod">
          <ac:chgData name="Ozgun Yakar" userId="7e5be9b4dd9a4265" providerId="LiveId" clId="{00CD1743-84B3-4246-8350-FCD762B1F134}" dt="2023-05-02T12:46:52.100" v="8969" actId="164"/>
          <ac:cxnSpMkLst>
            <pc:docMk/>
            <pc:sldMk cId="788342518" sldId="285"/>
            <ac:cxnSpMk id="18" creationId="{344DAC36-D777-FB89-A085-A3AE204B91DD}"/>
          </ac:cxnSpMkLst>
        </pc:cxnChg>
        <pc:cxnChg chg="add mod">
          <ac:chgData name="Ozgun Yakar" userId="7e5be9b4dd9a4265" providerId="LiveId" clId="{00CD1743-84B3-4246-8350-FCD762B1F134}" dt="2023-05-02T12:46:52.100" v="8969" actId="164"/>
          <ac:cxnSpMkLst>
            <pc:docMk/>
            <pc:sldMk cId="788342518" sldId="285"/>
            <ac:cxnSpMk id="19" creationId="{8B78D8C3-C3A9-7586-0033-B25BB6A34716}"/>
          </ac:cxnSpMkLst>
        </pc:cxnChg>
        <pc:cxnChg chg="add mod">
          <ac:chgData name="Ozgun Yakar" userId="7e5be9b4dd9a4265" providerId="LiveId" clId="{00CD1743-84B3-4246-8350-FCD762B1F134}" dt="2023-05-02T12:46:52.100" v="8969" actId="164"/>
          <ac:cxnSpMkLst>
            <pc:docMk/>
            <pc:sldMk cId="788342518" sldId="285"/>
            <ac:cxnSpMk id="20" creationId="{F5DF8018-9468-B8D0-4952-0DCFF59D5F5B}"/>
          </ac:cxnSpMkLst>
        </pc:cxnChg>
      </pc:sldChg>
      <pc:sldChg chg="addSp delSp modSp add mod">
        <pc:chgData name="Ozgun Yakar" userId="7e5be9b4dd9a4265" providerId="LiveId" clId="{00CD1743-84B3-4246-8350-FCD762B1F134}" dt="2023-05-02T12:51:23.376" v="9231" actId="14100"/>
        <pc:sldMkLst>
          <pc:docMk/>
          <pc:sldMk cId="3386274016" sldId="286"/>
        </pc:sldMkLst>
        <pc:spChg chg="del">
          <ac:chgData name="Ozgun Yakar" userId="7e5be9b4dd9a4265" providerId="LiveId" clId="{00CD1743-84B3-4246-8350-FCD762B1F134}" dt="2023-05-02T12:48:54.869" v="9224" actId="478"/>
          <ac:spMkLst>
            <pc:docMk/>
            <pc:sldMk cId="3386274016" sldId="286"/>
            <ac:spMk id="17" creationId="{B677C304-1198-0372-1833-02126F1884F2}"/>
          </ac:spMkLst>
        </pc:spChg>
        <pc:grpChg chg="del">
          <ac:chgData name="Ozgun Yakar" userId="7e5be9b4dd9a4265" providerId="LiveId" clId="{00CD1743-84B3-4246-8350-FCD762B1F134}" dt="2023-05-02T12:48:52.045" v="9223" actId="478"/>
          <ac:grpSpMkLst>
            <pc:docMk/>
            <pc:sldMk cId="3386274016" sldId="286"/>
            <ac:grpSpMk id="24" creationId="{8A255278-0DA2-1051-249A-B4E2F66EE3B6}"/>
          </ac:grpSpMkLst>
        </pc:grpChg>
        <pc:picChg chg="add mod">
          <ac:chgData name="Ozgun Yakar" userId="7e5be9b4dd9a4265" providerId="LiveId" clId="{00CD1743-84B3-4246-8350-FCD762B1F134}" dt="2023-05-02T12:51:01.968" v="9228" actId="1076"/>
          <ac:picMkLst>
            <pc:docMk/>
            <pc:sldMk cId="3386274016" sldId="286"/>
            <ac:picMk id="10" creationId="{AD34BC9D-4B6A-2D2B-DEBB-7392E94B7D10}"/>
          </ac:picMkLst>
        </pc:picChg>
        <pc:picChg chg="add mod">
          <ac:chgData name="Ozgun Yakar" userId="7e5be9b4dd9a4265" providerId="LiveId" clId="{00CD1743-84B3-4246-8350-FCD762B1F134}" dt="2023-05-02T12:51:23.376" v="9231" actId="14100"/>
          <ac:picMkLst>
            <pc:docMk/>
            <pc:sldMk cId="3386274016" sldId="286"/>
            <ac:picMk id="12" creationId="{307B5C65-68DA-386B-48B8-EE666761F9F2}"/>
          </ac:picMkLst>
        </pc:picChg>
      </pc:sldChg>
      <pc:sldChg chg="addSp delSp modSp add mod modAnim">
        <pc:chgData name="Ozgun Yakar" userId="7e5be9b4dd9a4265" providerId="LiveId" clId="{00CD1743-84B3-4246-8350-FCD762B1F134}" dt="2023-05-02T20:38:02.966" v="9732" actId="1076"/>
        <pc:sldMkLst>
          <pc:docMk/>
          <pc:sldMk cId="2775988494" sldId="287"/>
        </pc:sldMkLst>
        <pc:spChg chg="mod">
          <ac:chgData name="Ozgun Yakar" userId="7e5be9b4dd9a4265" providerId="LiveId" clId="{00CD1743-84B3-4246-8350-FCD762B1F134}" dt="2023-05-02T20:20:01.013" v="9297" actId="20577"/>
          <ac:spMkLst>
            <pc:docMk/>
            <pc:sldMk cId="2775988494" sldId="287"/>
            <ac:spMk id="2" creationId="{41873EF4-2B2B-05C0-011A-BF884AE8BF0E}"/>
          </ac:spMkLst>
        </pc:spChg>
        <pc:spChg chg="add del mod">
          <ac:chgData name="Ozgun Yakar" userId="7e5be9b4dd9a4265" providerId="LiveId" clId="{00CD1743-84B3-4246-8350-FCD762B1F134}" dt="2023-05-02T20:23:03.273" v="9544" actId="478"/>
          <ac:spMkLst>
            <pc:docMk/>
            <pc:sldMk cId="2775988494" sldId="287"/>
            <ac:spMk id="8" creationId="{221590EA-112D-0665-D8F8-BD5CDE65201E}"/>
          </ac:spMkLst>
        </pc:spChg>
        <pc:spChg chg="add mod">
          <ac:chgData name="Ozgun Yakar" userId="7e5be9b4dd9a4265" providerId="LiveId" clId="{00CD1743-84B3-4246-8350-FCD762B1F134}" dt="2023-05-02T20:26:51.460" v="9627" actId="14100"/>
          <ac:spMkLst>
            <pc:docMk/>
            <pc:sldMk cId="2775988494" sldId="287"/>
            <ac:spMk id="11" creationId="{FA6F887B-40DF-DD3F-DDF9-026151925122}"/>
          </ac:spMkLst>
        </pc:spChg>
        <pc:spChg chg="mod">
          <ac:chgData name="Ozgun Yakar" userId="7e5be9b4dd9a4265" providerId="LiveId" clId="{00CD1743-84B3-4246-8350-FCD762B1F134}" dt="2023-05-02T20:30:04.228" v="9725" actId="255"/>
          <ac:spMkLst>
            <pc:docMk/>
            <pc:sldMk cId="2775988494" sldId="287"/>
            <ac:spMk id="13" creationId="{308ACC7F-D93E-1A48-53E2-B28C70E8E831}"/>
          </ac:spMkLst>
        </pc:spChg>
        <pc:spChg chg="add mod">
          <ac:chgData name="Ozgun Yakar" userId="7e5be9b4dd9a4265" providerId="LiveId" clId="{00CD1743-84B3-4246-8350-FCD762B1F134}" dt="2023-05-02T20:38:02.966" v="9732" actId="1076"/>
          <ac:spMkLst>
            <pc:docMk/>
            <pc:sldMk cId="2775988494" sldId="287"/>
            <ac:spMk id="16" creationId="{FCAD7510-39C4-8279-8232-A9AFD3E98B15}"/>
          </ac:spMkLst>
        </pc:spChg>
        <pc:picChg chg="add del mod">
          <ac:chgData name="Ozgun Yakar" userId="7e5be9b4dd9a4265" providerId="LiveId" clId="{00CD1743-84B3-4246-8350-FCD762B1F134}" dt="2023-05-02T20:25:35.536" v="9545" actId="478"/>
          <ac:picMkLst>
            <pc:docMk/>
            <pc:sldMk cId="2775988494" sldId="287"/>
            <ac:picMk id="3" creationId="{C6494F22-D80E-21DB-4C54-22A6114F1755}"/>
          </ac:picMkLst>
        </pc:picChg>
        <pc:picChg chg="add mod">
          <ac:chgData name="Ozgun Yakar" userId="7e5be9b4dd9a4265" providerId="LiveId" clId="{00CD1743-84B3-4246-8350-FCD762B1F134}" dt="2023-05-02T20:25:43.518" v="9548" actId="1076"/>
          <ac:picMkLst>
            <pc:docMk/>
            <pc:sldMk cId="2775988494" sldId="287"/>
            <ac:picMk id="10" creationId="{0C864367-5560-2BBC-C67F-36BD0236D428}"/>
          </ac:picMkLst>
        </pc:picChg>
        <pc:picChg chg="add del mod">
          <ac:chgData name="Ozgun Yakar" userId="7e5be9b4dd9a4265" providerId="LiveId" clId="{00CD1743-84B3-4246-8350-FCD762B1F134}" dt="2023-05-02T20:28:04.875" v="9634" actId="478"/>
          <ac:picMkLst>
            <pc:docMk/>
            <pc:sldMk cId="2775988494" sldId="287"/>
            <ac:picMk id="12" creationId="{41D1CA86-FC38-FD80-6FFB-C7B98F04F3B9}"/>
          </ac:picMkLst>
        </pc:picChg>
        <pc:picChg chg="del">
          <ac:chgData name="Ozgun Yakar" userId="7e5be9b4dd9a4265" providerId="LiveId" clId="{00CD1743-84B3-4246-8350-FCD762B1F134}" dt="2023-05-02T20:13:31.903" v="9251" actId="478"/>
          <ac:picMkLst>
            <pc:docMk/>
            <pc:sldMk cId="2775988494" sldId="287"/>
            <ac:picMk id="15" creationId="{4892C21E-44CE-DE6F-CADD-A33FD5E8134A}"/>
          </ac:picMkLst>
        </pc:picChg>
      </pc:sldChg>
      <pc:sldChg chg="addSp delSp modSp add mod">
        <pc:chgData name="Ozgun Yakar" userId="7e5be9b4dd9a4265" providerId="LiveId" clId="{00CD1743-84B3-4246-8350-FCD762B1F134}" dt="2023-05-02T20:16:23.252" v="9289" actId="1076"/>
        <pc:sldMkLst>
          <pc:docMk/>
          <pc:sldMk cId="1318700982" sldId="288"/>
        </pc:sldMkLst>
        <pc:spChg chg="add mod">
          <ac:chgData name="Ozgun Yakar" userId="7e5be9b4dd9a4265" providerId="LiveId" clId="{00CD1743-84B3-4246-8350-FCD762B1F134}" dt="2023-05-02T20:16:23.252" v="9289" actId="1076"/>
          <ac:spMkLst>
            <pc:docMk/>
            <pc:sldMk cId="1318700982" sldId="288"/>
            <ac:spMk id="3" creationId="{D61FE928-BA3B-CAFE-950F-8FF939FB4BB1}"/>
          </ac:spMkLst>
        </pc:spChg>
        <pc:spChg chg="mod">
          <ac:chgData name="Ozgun Yakar" userId="7e5be9b4dd9a4265" providerId="LiveId" clId="{00CD1743-84B3-4246-8350-FCD762B1F134}" dt="2023-05-02T20:14:13.627" v="9260" actId="20577"/>
          <ac:spMkLst>
            <pc:docMk/>
            <pc:sldMk cId="1318700982" sldId="288"/>
            <ac:spMk id="9" creationId="{6310EBE3-75C5-2FCE-9847-9FE5D7EA4EDC}"/>
          </ac:spMkLst>
        </pc:spChg>
        <pc:spChg chg="add mod">
          <ac:chgData name="Ozgun Yakar" userId="7e5be9b4dd9a4265" providerId="LiveId" clId="{00CD1743-84B3-4246-8350-FCD762B1F134}" dt="2023-05-02T20:15:57.171" v="9283" actId="1076"/>
          <ac:spMkLst>
            <pc:docMk/>
            <pc:sldMk cId="1318700982" sldId="288"/>
            <ac:spMk id="11" creationId="{2E4CFCA0-D463-31BC-5EC9-66F3C9522CE0}"/>
          </ac:spMkLst>
        </pc:spChg>
        <pc:spChg chg="add mod">
          <ac:chgData name="Ozgun Yakar" userId="7e5be9b4dd9a4265" providerId="LiveId" clId="{00CD1743-84B3-4246-8350-FCD762B1F134}" dt="2023-05-02T20:16:20.044" v="9288" actId="1076"/>
          <ac:spMkLst>
            <pc:docMk/>
            <pc:sldMk cId="1318700982" sldId="288"/>
            <ac:spMk id="14" creationId="{1634AEEB-A418-155A-CACB-9F9BF524DEEA}"/>
          </ac:spMkLst>
        </pc:spChg>
        <pc:picChg chg="add mod">
          <ac:chgData name="Ozgun Yakar" userId="7e5be9b4dd9a4265" providerId="LiveId" clId="{00CD1743-84B3-4246-8350-FCD762B1F134}" dt="2023-05-02T20:16:03.120" v="9284" actId="1076"/>
          <ac:picMkLst>
            <pc:docMk/>
            <pc:sldMk cId="1318700982" sldId="288"/>
            <ac:picMk id="2" creationId="{9FD508B9-E905-4A75-D2FC-8D91DC4FE589}"/>
          </ac:picMkLst>
        </pc:picChg>
        <pc:picChg chg="add mod">
          <ac:chgData name="Ozgun Yakar" userId="7e5be9b4dd9a4265" providerId="LiveId" clId="{00CD1743-84B3-4246-8350-FCD762B1F134}" dt="2023-05-02T20:15:40.567" v="9276" actId="1076"/>
          <ac:picMkLst>
            <pc:docMk/>
            <pc:sldMk cId="1318700982" sldId="288"/>
            <ac:picMk id="8" creationId="{9896BFD6-E5D8-9EE5-BDE6-01E17F0C5869}"/>
          </ac:picMkLst>
        </pc:picChg>
        <pc:picChg chg="del">
          <ac:chgData name="Ozgun Yakar" userId="7e5be9b4dd9a4265" providerId="LiveId" clId="{00CD1743-84B3-4246-8350-FCD762B1F134}" dt="2023-05-02T20:14:14.829" v="9261" actId="478"/>
          <ac:picMkLst>
            <pc:docMk/>
            <pc:sldMk cId="1318700982" sldId="288"/>
            <ac:picMk id="10" creationId="{AD34BC9D-4B6A-2D2B-DEBB-7392E94B7D10}"/>
          </ac:picMkLst>
        </pc:picChg>
        <pc:picChg chg="del">
          <ac:chgData name="Ozgun Yakar" userId="7e5be9b4dd9a4265" providerId="LiveId" clId="{00CD1743-84B3-4246-8350-FCD762B1F134}" dt="2023-05-02T20:14:15.149" v="9262" actId="478"/>
          <ac:picMkLst>
            <pc:docMk/>
            <pc:sldMk cId="1318700982" sldId="288"/>
            <ac:picMk id="12" creationId="{307B5C65-68DA-386B-48B8-EE666761F9F2}"/>
          </ac:picMkLst>
        </pc:picChg>
        <pc:picChg chg="add mod">
          <ac:chgData name="Ozgun Yakar" userId="7e5be9b4dd9a4265" providerId="LiveId" clId="{00CD1743-84B3-4246-8350-FCD762B1F134}" dt="2023-05-02T20:16:07.876" v="9285" actId="1076"/>
          <ac:picMkLst>
            <pc:docMk/>
            <pc:sldMk cId="1318700982" sldId="288"/>
            <ac:picMk id="13" creationId="{3780706E-31E8-ABB0-9C6E-635267F4E14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1998CC-E665-AB67-023E-FFD246FEB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846D42C-4157-7B45-341D-5FC9B3300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054ECB5-2A79-02E7-9B40-FFBD09E55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4C8248D-ED92-2ED0-6AFB-4375148F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E215240-CA25-D1C3-FA0B-A8DEB97B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1965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C61F054-69B9-7143-70D9-147AA5C3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2BB03A-382A-72D4-2886-11C1C4DE8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A3FD7A4-9EDF-8029-CB2E-7C030C7A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413F5FF-0F37-2B26-D26E-4CA414ABF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E27CAB3-982A-35AD-94B7-4DC715DE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684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8A8758E-7606-3190-4ADE-A221F4B607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13FAF83C-F799-DC6B-2487-CCDA86CCF2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3C27D-6333-F17A-1347-E59DAA5B7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BD2515C-43A8-C4D4-3B78-10510B567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C8DB66F-A4BD-BF97-E5A4-1CF58965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24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BBD41F-C817-DCA4-01F5-766E4A668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87900AB-A8C9-76C8-AF90-501B60B40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03547D-C52D-D630-D8B0-1BBDF546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3AA6913-C256-2934-8220-9B798F8E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1A826BE-6AEB-4737-2833-FF56278CD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325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3455820-15D3-DA57-E021-25E3FB05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2D6E764-7303-EAE9-F8B7-D20552EA61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A8A05C2-4E3B-689D-4C24-A48D501D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2050368-BCE7-9B3F-EAD9-15C23E3EA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8168B0D-B0F7-9372-F645-E799B0CF1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17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8B83606-39CA-EBE9-22DC-A62A1700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306D531-951C-404E-0963-6574A3C7BC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1FF9174F-E300-9412-F98E-2D6954A5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FD47AAB-E6AE-77A7-5761-956B17589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871526-0BC8-C7E4-D3E8-7CF448D6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2BC01FF-4507-5373-C37C-3D7E4A94D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2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D56F3F7-EE30-900F-13C6-9E3BE3EE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C763FF5-04AB-E1CC-8A2F-8D541460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A862C585-B0FD-67B0-73BD-F6F998AD33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836B5CEE-3E54-C639-C72F-E29C77C191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B7AE62DD-FAAB-1C0A-D356-FF1C144380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51F74765-4E00-FD6C-C6C4-5A0463561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0B073B9A-3AD8-C2B3-3D4C-1E95B4FC1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182B0F9F-5F4F-FE3C-0DAF-05B20E352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79046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AF87030-8CCA-34DC-B38C-DF2116555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FAC5E31-C940-B3AD-BBCD-003264330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8476A188-B15E-E0BC-9D19-5C0FFCFCC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6261A655-353B-9006-86D1-1F9C7C26F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15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598F1E5B-608B-F005-AB18-9BD274B6B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4B20575-DB6E-4BC9-8EF7-2FDCFD6B6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17CA043C-A2A3-B3BF-356B-11AD6E5ED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76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E32BE8A-02A9-1965-BC3B-CAAD78652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0DBEC3B9-8845-9A1E-0C79-8F5B16684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F987CB6-22A8-BA09-3F0D-1FEA92DD33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6DD631C-BD3F-8792-4632-09BCD76A5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A93597A7-6961-8A25-4FB5-E253DDCA2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1E64887-E885-D685-6839-042D54B5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3927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90BAB98-4564-DB53-09B2-251F5D9F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D4388DCE-543A-8403-DB43-B5AF484019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28499F8-9735-4C66-5CEF-DF82A7FFB2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A646E51E-5C64-3803-AF23-6E4CC93C5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220B98F-EC05-E9E2-4371-448C6A4B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5199559-197F-8953-E51B-58186F5A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0337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5A3D6F0F-3657-BFE6-CE42-5A924AEA0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1CBE6A6F-3540-FFA4-606D-F8A27AE82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ACA9FDC-9E4D-DC70-7EB5-A4357EF54A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11E-7F94-564B-B452-BFD77ED74D7E}" type="datetimeFigureOut">
              <a:rPr lang="tr-TR" smtClean="0"/>
              <a:t>2.05.2023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9CE55DE6-4002-4B5F-94D7-A6C04787C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BE0F469-CC8A-2E0E-7A30-450DF0C921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06310-585F-9843-8756-30C415E5145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99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2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2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8.emf"/><Relationship Id="rId7" Type="http://schemas.openxmlformats.org/officeDocument/2006/relationships/image" Target="../media/image27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3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4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8.emf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10.png"/><Relationship Id="rId10" Type="http://schemas.openxmlformats.org/officeDocument/2006/relationships/image" Target="../media/image49.png"/><Relationship Id="rId4" Type="http://schemas.openxmlformats.org/officeDocument/2006/relationships/image" Target="../media/image9.emf"/><Relationship Id="rId9" Type="http://schemas.microsoft.com/office/2007/relationships/hdphoto" Target="../media/hdphoto3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0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38A409DF-CF70-1619-79CB-419325278A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9F078626-2D3F-A7BF-7E25-2571D95A4F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59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E61BF77-8FEA-76F9-C4B6-E88ADDE4B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622" y="1295229"/>
            <a:ext cx="5601117" cy="4579761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13A16-F5CD-DE64-F279-E37FBC185C42}"/>
              </a:ext>
            </a:extLst>
          </p:cNvPr>
          <p:cNvSpPr txBox="1"/>
          <p:nvPr/>
        </p:nvSpPr>
        <p:spPr>
          <a:xfrm>
            <a:off x="958433" y="2131604"/>
            <a:ext cx="41346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Standart</a:t>
            </a:r>
            <a:r>
              <a:rPr lang="en-GB" dirty="0"/>
              <a:t> </a:t>
            </a:r>
            <a:r>
              <a:rPr lang="en-GB" dirty="0" err="1"/>
              <a:t>ekipmanlarda</a:t>
            </a:r>
            <a:r>
              <a:rPr lang="en-GB" dirty="0"/>
              <a:t> </a:t>
            </a:r>
            <a:r>
              <a:rPr lang="en-GB" dirty="0" err="1"/>
              <a:t>toplanan</a:t>
            </a:r>
            <a:r>
              <a:rPr lang="en-GB" dirty="0"/>
              <a:t> </a:t>
            </a:r>
            <a:r>
              <a:rPr lang="en-GB" dirty="0" err="1"/>
              <a:t>ölçümler</a:t>
            </a:r>
            <a:r>
              <a:rPr lang="en-GB" dirty="0"/>
              <a:t>, turbo </a:t>
            </a:r>
            <a:r>
              <a:rPr lang="en-GB" dirty="0" err="1"/>
              <a:t>makinelerde</a:t>
            </a:r>
            <a:r>
              <a:rPr lang="en-GB" dirty="0"/>
              <a:t> de </a:t>
            </a:r>
            <a:r>
              <a:rPr lang="en-GB" dirty="0" err="1"/>
              <a:t>toplanabilir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Turbo </a:t>
            </a:r>
            <a:r>
              <a:rPr lang="en-GB" dirty="0" err="1"/>
              <a:t>makinelerde</a:t>
            </a:r>
            <a:r>
              <a:rPr lang="en-GB" dirty="0"/>
              <a:t> </a:t>
            </a: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kritik</a:t>
            </a:r>
            <a:r>
              <a:rPr lang="en-GB" dirty="0"/>
              <a:t> </a:t>
            </a:r>
            <a:r>
              <a:rPr lang="en-GB" dirty="0" err="1"/>
              <a:t>olan</a:t>
            </a:r>
            <a:r>
              <a:rPr lang="en-GB" dirty="0"/>
              <a:t> </a:t>
            </a:r>
            <a:r>
              <a:rPr lang="en-GB" dirty="0" err="1"/>
              <a:t>ölçüm</a:t>
            </a:r>
            <a:r>
              <a:rPr lang="en-GB" dirty="0"/>
              <a:t> </a:t>
            </a:r>
            <a:r>
              <a:rPr lang="en-GB" dirty="0" err="1"/>
              <a:t>tipleri</a:t>
            </a:r>
            <a:r>
              <a:rPr lang="en-GB" dirty="0"/>
              <a:t> </a:t>
            </a:r>
            <a:r>
              <a:rPr lang="en-GB" dirty="0" err="1"/>
              <a:t>paylaşılacaktır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Genelde</a:t>
            </a:r>
            <a:r>
              <a:rPr lang="en-GB" dirty="0"/>
              <a:t> 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değiştirme</a:t>
            </a:r>
            <a:r>
              <a:rPr lang="en-GB" dirty="0"/>
              <a:t> </a:t>
            </a:r>
            <a:r>
              <a:rPr lang="en-GB" dirty="0" err="1"/>
              <a:t>sensörleri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toplandığında</a:t>
            </a:r>
            <a:r>
              <a:rPr lang="en-GB" dirty="0"/>
              <a:t> </a:t>
            </a:r>
            <a:r>
              <a:rPr lang="en-GB" dirty="0" err="1"/>
              <a:t>anlamlı</a:t>
            </a:r>
            <a:r>
              <a:rPr lang="en-GB" dirty="0"/>
              <a:t> hale </a:t>
            </a:r>
            <a:r>
              <a:rPr lang="en-GB" dirty="0" err="1"/>
              <a:t>gelir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8629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r>
              <a:rPr lang="en-GB" sz="4000" dirty="0"/>
              <a:t>: Bode &amp; Polar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13A16-F5CD-DE64-F279-E37FBC185C42}"/>
              </a:ext>
            </a:extLst>
          </p:cNvPr>
          <p:cNvSpPr txBox="1"/>
          <p:nvPr/>
        </p:nvSpPr>
        <p:spPr>
          <a:xfrm>
            <a:off x="926684" y="4941519"/>
            <a:ext cx="1044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Kritik</a:t>
            </a:r>
            <a:r>
              <a:rPr lang="en-GB" dirty="0"/>
              <a:t> </a:t>
            </a:r>
            <a:r>
              <a:rPr lang="en-GB" dirty="0" err="1"/>
              <a:t>hız</a:t>
            </a:r>
            <a:r>
              <a:rPr lang="en-GB" dirty="0"/>
              <a:t> </a:t>
            </a:r>
            <a:r>
              <a:rPr lang="en-GB" dirty="0" err="1"/>
              <a:t>geçişleri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, Bode &amp; Polar </a:t>
            </a:r>
            <a:r>
              <a:rPr lang="en-GB" dirty="0" err="1"/>
              <a:t>diyagramları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önemli</a:t>
            </a:r>
            <a:r>
              <a:rPr lang="en-GB" dirty="0"/>
              <a:t> </a:t>
            </a:r>
            <a:r>
              <a:rPr lang="en-GB" dirty="0" err="1"/>
              <a:t>analiz</a:t>
            </a:r>
            <a:r>
              <a:rPr lang="en-GB" dirty="0"/>
              <a:t> </a:t>
            </a:r>
            <a:r>
              <a:rPr lang="en-GB" dirty="0" err="1"/>
              <a:t>tekniklerinden</a:t>
            </a:r>
            <a:r>
              <a:rPr lang="en-GB" dirty="0"/>
              <a:t> </a:t>
            </a:r>
            <a:r>
              <a:rPr lang="en-GB" dirty="0" err="1"/>
              <a:t>biridir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Modal </a:t>
            </a:r>
            <a:r>
              <a:rPr lang="en-GB" dirty="0" err="1"/>
              <a:t>balans</a:t>
            </a:r>
            <a:r>
              <a:rPr lang="en-GB" dirty="0"/>
              <a:t> </a:t>
            </a:r>
            <a:r>
              <a:rPr lang="en-GB" dirty="0" err="1"/>
              <a:t>aşamasında</a:t>
            </a:r>
            <a:r>
              <a:rPr lang="en-GB" dirty="0"/>
              <a:t> </a:t>
            </a:r>
            <a:r>
              <a:rPr lang="en-GB" dirty="0" err="1"/>
              <a:t>direkt</a:t>
            </a:r>
            <a:r>
              <a:rPr lang="en-GB" dirty="0"/>
              <a:t> polar </a:t>
            </a:r>
            <a:r>
              <a:rPr lang="en-GB" dirty="0" err="1"/>
              <a:t>grafik</a:t>
            </a:r>
            <a:r>
              <a:rPr lang="en-GB" dirty="0"/>
              <a:t> </a:t>
            </a:r>
            <a:r>
              <a:rPr lang="en-GB" dirty="0" err="1"/>
              <a:t>kullanılır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72DA98-5E43-DB9C-0CCA-49508814406D}"/>
              </a:ext>
            </a:extLst>
          </p:cNvPr>
          <p:cNvGrpSpPr/>
          <p:nvPr/>
        </p:nvGrpSpPr>
        <p:grpSpPr>
          <a:xfrm>
            <a:off x="819931" y="1468548"/>
            <a:ext cx="4801417" cy="2782754"/>
            <a:chOff x="481227" y="1026332"/>
            <a:chExt cx="5416653" cy="3141916"/>
          </a:xfrm>
        </p:grpSpPr>
        <p:sp>
          <p:nvSpPr>
            <p:cNvPr id="13" name="Serbest Form 1">
              <a:extLst>
                <a:ext uri="{FF2B5EF4-FFF2-40B4-BE49-F238E27FC236}">
                  <a16:creationId xmlns:a16="http://schemas.microsoft.com/office/drawing/2014/main" id="{428F1757-C445-B407-0C27-FD1D296593D2}"/>
                </a:ext>
              </a:extLst>
            </p:cNvPr>
            <p:cNvSpPr/>
            <p:nvPr/>
          </p:nvSpPr>
          <p:spPr>
            <a:xfrm>
              <a:off x="581025" y="2944883"/>
              <a:ext cx="5307979" cy="838696"/>
            </a:xfrm>
            <a:custGeom>
              <a:avLst/>
              <a:gdLst>
                <a:gd name="connsiteX0" fmla="*/ 0 w 6690360"/>
                <a:gd name="connsiteY0" fmla="*/ 1052614 h 1052614"/>
                <a:gd name="connsiteX1" fmla="*/ 1440180 w 6690360"/>
                <a:gd name="connsiteY1" fmla="*/ 397294 h 1052614"/>
                <a:gd name="connsiteX2" fmla="*/ 2788920 w 6690360"/>
                <a:gd name="connsiteY2" fmla="*/ 16294 h 1052614"/>
                <a:gd name="connsiteX3" fmla="*/ 4267200 w 6690360"/>
                <a:gd name="connsiteY3" fmla="*/ 100114 h 1052614"/>
                <a:gd name="connsiteX4" fmla="*/ 5494020 w 6690360"/>
                <a:gd name="connsiteY4" fmla="*/ 374434 h 1052614"/>
                <a:gd name="connsiteX5" fmla="*/ 6690360 w 6690360"/>
                <a:gd name="connsiteY5" fmla="*/ 938314 h 105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0360" h="1052614">
                  <a:moveTo>
                    <a:pt x="0" y="1052614"/>
                  </a:moveTo>
                  <a:cubicBezTo>
                    <a:pt x="487680" y="811314"/>
                    <a:pt x="975360" y="570014"/>
                    <a:pt x="1440180" y="397294"/>
                  </a:cubicBezTo>
                  <a:cubicBezTo>
                    <a:pt x="1905000" y="224574"/>
                    <a:pt x="2317750" y="65824"/>
                    <a:pt x="2788920" y="16294"/>
                  </a:cubicBezTo>
                  <a:cubicBezTo>
                    <a:pt x="3260090" y="-33236"/>
                    <a:pt x="3816350" y="40424"/>
                    <a:pt x="4267200" y="100114"/>
                  </a:cubicBezTo>
                  <a:cubicBezTo>
                    <a:pt x="4718050" y="159804"/>
                    <a:pt x="5090160" y="234734"/>
                    <a:pt x="5494020" y="374434"/>
                  </a:cubicBezTo>
                  <a:cubicBezTo>
                    <a:pt x="5897880" y="514134"/>
                    <a:pt x="6294120" y="726224"/>
                    <a:pt x="6690360" y="938314"/>
                  </a:cubicBezTo>
                </a:path>
              </a:pathLst>
            </a:custGeom>
            <a:noFill/>
            <a:ln w="3175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240E00ED-79CF-D613-E3FF-5C89582FFD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57433" y="2364881"/>
              <a:ext cx="497169" cy="1585917"/>
            </a:xfrm>
            <a:prstGeom prst="rect">
              <a:avLst/>
            </a:prstGeom>
            <a:solidFill>
              <a:srgbClr val="808080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15" name="Rectangle 5">
              <a:extLst>
                <a:ext uri="{FF2B5EF4-FFF2-40B4-BE49-F238E27FC236}">
                  <a16:creationId xmlns:a16="http://schemas.microsoft.com/office/drawing/2014/main" id="{060E386F-C80E-4C79-AD5C-F455CF9734B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31246" y="2568873"/>
              <a:ext cx="497169" cy="1585917"/>
            </a:xfrm>
            <a:prstGeom prst="rect">
              <a:avLst/>
            </a:prstGeom>
            <a:solidFill>
              <a:srgbClr val="808080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grpSp>
          <p:nvGrpSpPr>
            <p:cNvPr id="16" name="Group 181">
              <a:extLst>
                <a:ext uri="{FF2B5EF4-FFF2-40B4-BE49-F238E27FC236}">
                  <a16:creationId xmlns:a16="http://schemas.microsoft.com/office/drawing/2014/main" id="{B073063E-8DE2-D148-2632-2D6394D29B9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577678" y="3459279"/>
              <a:ext cx="456678" cy="327085"/>
              <a:chOff x="6855" y="4350"/>
              <a:chExt cx="465" cy="465"/>
            </a:xfrm>
          </p:grpSpPr>
          <p:sp>
            <p:nvSpPr>
              <p:cNvPr id="17" name="Rectangle 182">
                <a:extLst>
                  <a:ext uri="{FF2B5EF4-FFF2-40B4-BE49-F238E27FC236}">
                    <a16:creationId xmlns:a16="http://schemas.microsoft.com/office/drawing/2014/main" id="{82AA39E8-CA03-F3A6-198C-2B42567EE5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18" name="Line 183">
                <a:extLst>
                  <a:ext uri="{FF2B5EF4-FFF2-40B4-BE49-F238E27FC236}">
                    <a16:creationId xmlns:a16="http://schemas.microsoft.com/office/drawing/2014/main" id="{64147EB1-8DE0-00D1-F107-FD1E8097F2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19" name="Line 184">
                <a:extLst>
                  <a:ext uri="{FF2B5EF4-FFF2-40B4-BE49-F238E27FC236}">
                    <a16:creationId xmlns:a16="http://schemas.microsoft.com/office/drawing/2014/main" id="{C6B62FB3-3868-7ECC-93FD-771F8B3479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20" name="Group 185">
              <a:extLst>
                <a:ext uri="{FF2B5EF4-FFF2-40B4-BE49-F238E27FC236}">
                  <a16:creationId xmlns:a16="http://schemas.microsoft.com/office/drawing/2014/main" id="{53CF99B3-5645-4B51-550E-42DF7A184122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577678" y="2529317"/>
              <a:ext cx="456678" cy="327085"/>
              <a:chOff x="6855" y="4350"/>
              <a:chExt cx="465" cy="465"/>
            </a:xfrm>
          </p:grpSpPr>
          <p:sp>
            <p:nvSpPr>
              <p:cNvPr id="21" name="Rectangle 186">
                <a:extLst>
                  <a:ext uri="{FF2B5EF4-FFF2-40B4-BE49-F238E27FC236}">
                    <a16:creationId xmlns:a16="http://schemas.microsoft.com/office/drawing/2014/main" id="{AD315DBF-BB79-7736-3E2A-4581BD312B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22" name="Line 187">
                <a:extLst>
                  <a:ext uri="{FF2B5EF4-FFF2-40B4-BE49-F238E27FC236}">
                    <a16:creationId xmlns:a16="http://schemas.microsoft.com/office/drawing/2014/main" id="{23588737-58C4-A892-90EF-24E3B9FF1B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3" name="Line 188">
                <a:extLst>
                  <a:ext uri="{FF2B5EF4-FFF2-40B4-BE49-F238E27FC236}">
                    <a16:creationId xmlns:a16="http://schemas.microsoft.com/office/drawing/2014/main" id="{C1B0BCCE-D063-7F15-5ACC-C38EAB8D7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24" name="Group 189">
              <a:extLst>
                <a:ext uri="{FF2B5EF4-FFF2-40B4-BE49-F238E27FC236}">
                  <a16:creationId xmlns:a16="http://schemas.microsoft.com/office/drawing/2014/main" id="{70F138DE-064F-0F45-01E0-9EE7A3CE1189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151353" y="3689254"/>
              <a:ext cx="452526" cy="323814"/>
              <a:chOff x="6855" y="4350"/>
              <a:chExt cx="465" cy="465"/>
            </a:xfrm>
          </p:grpSpPr>
          <p:sp>
            <p:nvSpPr>
              <p:cNvPr id="25" name="Rectangle 190">
                <a:extLst>
                  <a:ext uri="{FF2B5EF4-FFF2-40B4-BE49-F238E27FC236}">
                    <a16:creationId xmlns:a16="http://schemas.microsoft.com/office/drawing/2014/main" id="{6D283061-9E2C-07CF-DAE8-03403E5FC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26" name="Line 191">
                <a:extLst>
                  <a:ext uri="{FF2B5EF4-FFF2-40B4-BE49-F238E27FC236}">
                    <a16:creationId xmlns:a16="http://schemas.microsoft.com/office/drawing/2014/main" id="{57B7C340-640A-04E4-CB06-D3E5F63E57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27" name="Line 192">
                <a:extLst>
                  <a:ext uri="{FF2B5EF4-FFF2-40B4-BE49-F238E27FC236}">
                    <a16:creationId xmlns:a16="http://schemas.microsoft.com/office/drawing/2014/main" id="{7FA22737-AA8C-D62F-3246-114A16C76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28" name="Group 193">
              <a:extLst>
                <a:ext uri="{FF2B5EF4-FFF2-40B4-BE49-F238E27FC236}">
                  <a16:creationId xmlns:a16="http://schemas.microsoft.com/office/drawing/2014/main" id="{D767CAB2-57B8-FD9F-0F61-9F6CF91BB7CC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160113" y="2731037"/>
              <a:ext cx="456678" cy="323814"/>
              <a:chOff x="6855" y="4350"/>
              <a:chExt cx="465" cy="465"/>
            </a:xfrm>
          </p:grpSpPr>
          <p:sp>
            <p:nvSpPr>
              <p:cNvPr id="29" name="Rectangle 194">
                <a:extLst>
                  <a:ext uri="{FF2B5EF4-FFF2-40B4-BE49-F238E27FC236}">
                    <a16:creationId xmlns:a16="http://schemas.microsoft.com/office/drawing/2014/main" id="{A5FDEEF1-4C2A-8DF7-E21B-BB7B241494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30" name="Line 195">
                <a:extLst>
                  <a:ext uri="{FF2B5EF4-FFF2-40B4-BE49-F238E27FC236}">
                    <a16:creationId xmlns:a16="http://schemas.microsoft.com/office/drawing/2014/main" id="{8C094644-8873-D4E7-3A3F-FE32F1B1BE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31" name="Line 196">
                <a:extLst>
                  <a:ext uri="{FF2B5EF4-FFF2-40B4-BE49-F238E27FC236}">
                    <a16:creationId xmlns:a16="http://schemas.microsoft.com/office/drawing/2014/main" id="{BDA9D181-0369-6DC9-5E15-04427C5A5E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32" name="Rectangle 197">
              <a:extLst>
                <a:ext uri="{FF2B5EF4-FFF2-40B4-BE49-F238E27FC236}">
                  <a16:creationId xmlns:a16="http://schemas.microsoft.com/office/drawing/2014/main" id="{FA3DF8D9-D651-9658-4772-0A69280D80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0037">
              <a:off x="3549639" y="1926885"/>
              <a:ext cx="97862" cy="1984472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33" name="Rectangle 199">
              <a:extLst>
                <a:ext uri="{FF2B5EF4-FFF2-40B4-BE49-F238E27FC236}">
                  <a16:creationId xmlns:a16="http://schemas.microsoft.com/office/drawing/2014/main" id="{25F65ACA-4F58-DC10-AE46-6AF587AA8C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122811">
              <a:off x="753628" y="3230173"/>
              <a:ext cx="235501" cy="808918"/>
            </a:xfrm>
            <a:prstGeom prst="rect">
              <a:avLst/>
            </a:prstGeom>
            <a:gradFill rotWithShape="0">
              <a:gsLst>
                <a:gs pos="0">
                  <a:srgbClr val="993366"/>
                </a:gs>
                <a:gs pos="50000">
                  <a:srgbClr val="DBB6C8"/>
                </a:gs>
                <a:gs pos="100000">
                  <a:srgbClr val="993366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34" name="Rectangle 201">
              <a:extLst>
                <a:ext uri="{FF2B5EF4-FFF2-40B4-BE49-F238E27FC236}">
                  <a16:creationId xmlns:a16="http://schemas.microsoft.com/office/drawing/2014/main" id="{88D98E18-02E2-45C2-7371-4C923F2357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73616">
              <a:off x="481227" y="3359331"/>
              <a:ext cx="235501" cy="808917"/>
            </a:xfrm>
            <a:prstGeom prst="rect">
              <a:avLst/>
            </a:prstGeom>
            <a:gradFill rotWithShape="0">
              <a:gsLst>
                <a:gs pos="0">
                  <a:srgbClr val="993366"/>
                </a:gs>
                <a:gs pos="50000">
                  <a:srgbClr val="DBB6C8"/>
                </a:gs>
                <a:gs pos="100000">
                  <a:srgbClr val="993366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35" name="Rectangle 197">
              <a:extLst>
                <a:ext uri="{FF2B5EF4-FFF2-40B4-BE49-F238E27FC236}">
                  <a16:creationId xmlns:a16="http://schemas.microsoft.com/office/drawing/2014/main" id="{243E87E5-0700-1E2E-E3EA-4EE2367E87F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3483">
              <a:off x="3341581" y="2096645"/>
              <a:ext cx="97862" cy="160757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36" name="Rectangle 197">
              <a:extLst>
                <a:ext uri="{FF2B5EF4-FFF2-40B4-BE49-F238E27FC236}">
                  <a16:creationId xmlns:a16="http://schemas.microsoft.com/office/drawing/2014/main" id="{7F3A7139-E19A-5DBA-7721-60955433EE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6028" y="2254528"/>
              <a:ext cx="97862" cy="1291812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37" name="Rectangle 197">
              <a:extLst>
                <a:ext uri="{FF2B5EF4-FFF2-40B4-BE49-F238E27FC236}">
                  <a16:creationId xmlns:a16="http://schemas.microsoft.com/office/drawing/2014/main" id="{2768DC8D-69FA-66B4-4402-F2193BC112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37158">
              <a:off x="2966340" y="2398010"/>
              <a:ext cx="97862" cy="106798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38" name="Rectangle 197">
              <a:extLst>
                <a:ext uri="{FF2B5EF4-FFF2-40B4-BE49-F238E27FC236}">
                  <a16:creationId xmlns:a16="http://schemas.microsoft.com/office/drawing/2014/main" id="{8160E190-99E6-90E0-1C22-984E46355E4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378061">
              <a:off x="2796358" y="2527545"/>
              <a:ext cx="97862" cy="80891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39" name="Rectangle 197">
              <a:extLst>
                <a:ext uri="{FF2B5EF4-FFF2-40B4-BE49-F238E27FC236}">
                  <a16:creationId xmlns:a16="http://schemas.microsoft.com/office/drawing/2014/main" id="{8F746879-5ADE-BBF2-E99C-44B4C75A8F0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345122">
              <a:off x="2630675" y="2660746"/>
              <a:ext cx="97862" cy="568273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pic>
          <p:nvPicPr>
            <p:cNvPr id="40" name="Resim 61">
              <a:extLst>
                <a:ext uri="{FF2B5EF4-FFF2-40B4-BE49-F238E27FC236}">
                  <a16:creationId xmlns:a16="http://schemas.microsoft.com/office/drawing/2014/main" id="{6BEE5399-34C9-EF65-FCE6-58564562C7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833444" y="2662296"/>
              <a:ext cx="324945" cy="160146"/>
            </a:xfrm>
            <a:prstGeom prst="rect">
              <a:avLst/>
            </a:prstGeom>
          </p:spPr>
        </p:pic>
        <p:pic>
          <p:nvPicPr>
            <p:cNvPr id="41" name="Resim 62">
              <a:extLst>
                <a:ext uri="{FF2B5EF4-FFF2-40B4-BE49-F238E27FC236}">
                  <a16:creationId xmlns:a16="http://schemas.microsoft.com/office/drawing/2014/main" id="{EA637930-362B-AEA8-5138-6E93B1604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1632388" y="2651272"/>
              <a:ext cx="324945" cy="160146"/>
            </a:xfrm>
            <a:prstGeom prst="rect">
              <a:avLst/>
            </a:prstGeom>
          </p:spPr>
        </p:pic>
        <p:pic>
          <p:nvPicPr>
            <p:cNvPr id="42" name="Resim 63">
              <a:extLst>
                <a:ext uri="{FF2B5EF4-FFF2-40B4-BE49-F238E27FC236}">
                  <a16:creationId xmlns:a16="http://schemas.microsoft.com/office/drawing/2014/main" id="{C4D5B051-264C-F47D-98D9-BDB52D5FB9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4298378" y="2472438"/>
              <a:ext cx="324945" cy="160146"/>
            </a:xfrm>
            <a:prstGeom prst="rect">
              <a:avLst/>
            </a:prstGeom>
          </p:spPr>
        </p:pic>
        <p:pic>
          <p:nvPicPr>
            <p:cNvPr id="43" name="Resim 64">
              <a:extLst>
                <a:ext uri="{FF2B5EF4-FFF2-40B4-BE49-F238E27FC236}">
                  <a16:creationId xmlns:a16="http://schemas.microsoft.com/office/drawing/2014/main" id="{FDE87D18-A644-E239-A578-61AB795CB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5013371" y="2472438"/>
              <a:ext cx="324945" cy="160146"/>
            </a:xfrm>
            <a:prstGeom prst="rect">
              <a:avLst/>
            </a:prstGeom>
          </p:spPr>
        </p:pic>
        <p:sp>
          <p:nvSpPr>
            <p:cNvPr id="44" name="Serbest Form 65">
              <a:extLst>
                <a:ext uri="{FF2B5EF4-FFF2-40B4-BE49-F238E27FC236}">
                  <a16:creationId xmlns:a16="http://schemas.microsoft.com/office/drawing/2014/main" id="{51F7C416-B158-EDFD-DC73-0DC95A9EBE36}"/>
                </a:ext>
              </a:extLst>
            </p:cNvPr>
            <p:cNvSpPr/>
            <p:nvPr/>
          </p:nvSpPr>
          <p:spPr>
            <a:xfrm>
              <a:off x="589901" y="2944850"/>
              <a:ext cx="5307979" cy="838696"/>
            </a:xfrm>
            <a:custGeom>
              <a:avLst/>
              <a:gdLst>
                <a:gd name="connsiteX0" fmla="*/ 0 w 6690360"/>
                <a:gd name="connsiteY0" fmla="*/ 1052614 h 1052614"/>
                <a:gd name="connsiteX1" fmla="*/ 1440180 w 6690360"/>
                <a:gd name="connsiteY1" fmla="*/ 397294 h 1052614"/>
                <a:gd name="connsiteX2" fmla="*/ 2788920 w 6690360"/>
                <a:gd name="connsiteY2" fmla="*/ 16294 h 1052614"/>
                <a:gd name="connsiteX3" fmla="*/ 4267200 w 6690360"/>
                <a:gd name="connsiteY3" fmla="*/ 100114 h 1052614"/>
                <a:gd name="connsiteX4" fmla="*/ 5494020 w 6690360"/>
                <a:gd name="connsiteY4" fmla="*/ 374434 h 1052614"/>
                <a:gd name="connsiteX5" fmla="*/ 6690360 w 6690360"/>
                <a:gd name="connsiteY5" fmla="*/ 938314 h 105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0360" h="1052614">
                  <a:moveTo>
                    <a:pt x="0" y="1052614"/>
                  </a:moveTo>
                  <a:cubicBezTo>
                    <a:pt x="487680" y="811314"/>
                    <a:pt x="975360" y="570014"/>
                    <a:pt x="1440180" y="397294"/>
                  </a:cubicBezTo>
                  <a:cubicBezTo>
                    <a:pt x="1905000" y="224574"/>
                    <a:pt x="2317750" y="65824"/>
                    <a:pt x="2788920" y="16294"/>
                  </a:cubicBezTo>
                  <a:cubicBezTo>
                    <a:pt x="3260090" y="-33236"/>
                    <a:pt x="3816350" y="40424"/>
                    <a:pt x="4267200" y="100114"/>
                  </a:cubicBezTo>
                  <a:cubicBezTo>
                    <a:pt x="4718050" y="159804"/>
                    <a:pt x="5090160" y="234734"/>
                    <a:pt x="5494020" y="374434"/>
                  </a:cubicBezTo>
                  <a:cubicBezTo>
                    <a:pt x="5897880" y="514134"/>
                    <a:pt x="6294120" y="726224"/>
                    <a:pt x="6690360" y="938314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45" name="Metin kutusu 2">
              <a:extLst>
                <a:ext uri="{FF2B5EF4-FFF2-40B4-BE49-F238E27FC236}">
                  <a16:creationId xmlns:a16="http://schemas.microsoft.com/office/drawing/2014/main" id="{9A6E3C48-648A-9CB6-344D-19BF1A2EA459}"/>
                </a:ext>
              </a:extLst>
            </p:cNvPr>
            <p:cNvSpPr txBox="1"/>
            <p:nvPr/>
          </p:nvSpPr>
          <p:spPr>
            <a:xfrm>
              <a:off x="839693" y="2206468"/>
              <a:ext cx="208706" cy="29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1</a:t>
              </a:r>
            </a:p>
          </p:txBody>
        </p:sp>
        <p:sp>
          <p:nvSpPr>
            <p:cNvPr id="46" name="Metin kutusu 67">
              <a:extLst>
                <a:ext uri="{FF2B5EF4-FFF2-40B4-BE49-F238E27FC236}">
                  <a16:creationId xmlns:a16="http://schemas.microsoft.com/office/drawing/2014/main" id="{796C5531-CDDE-EB41-8CBB-F6712B67ADC5}"/>
                </a:ext>
              </a:extLst>
            </p:cNvPr>
            <p:cNvSpPr txBox="1"/>
            <p:nvPr/>
          </p:nvSpPr>
          <p:spPr>
            <a:xfrm>
              <a:off x="1654032" y="2206468"/>
              <a:ext cx="208706" cy="29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2</a:t>
              </a:r>
            </a:p>
          </p:txBody>
        </p:sp>
        <p:sp>
          <p:nvSpPr>
            <p:cNvPr id="47" name="Metin kutusu 68">
              <a:extLst>
                <a:ext uri="{FF2B5EF4-FFF2-40B4-BE49-F238E27FC236}">
                  <a16:creationId xmlns:a16="http://schemas.microsoft.com/office/drawing/2014/main" id="{8E2812E0-9983-517F-F4E0-4E57AE5390D3}"/>
                </a:ext>
              </a:extLst>
            </p:cNvPr>
            <p:cNvSpPr txBox="1"/>
            <p:nvPr/>
          </p:nvSpPr>
          <p:spPr>
            <a:xfrm>
              <a:off x="4334870" y="2141155"/>
              <a:ext cx="208706" cy="29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3</a:t>
              </a:r>
            </a:p>
          </p:txBody>
        </p:sp>
        <p:sp>
          <p:nvSpPr>
            <p:cNvPr id="48" name="Metin kutusu 69">
              <a:extLst>
                <a:ext uri="{FF2B5EF4-FFF2-40B4-BE49-F238E27FC236}">
                  <a16:creationId xmlns:a16="http://schemas.microsoft.com/office/drawing/2014/main" id="{E01934DD-A6B7-A269-4709-31954A0E1E02}"/>
                </a:ext>
              </a:extLst>
            </p:cNvPr>
            <p:cNvSpPr txBox="1"/>
            <p:nvPr/>
          </p:nvSpPr>
          <p:spPr>
            <a:xfrm>
              <a:off x="5053298" y="2141155"/>
              <a:ext cx="208706" cy="29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4</a:t>
              </a:r>
            </a:p>
          </p:txBody>
        </p:sp>
        <p:sp>
          <p:nvSpPr>
            <p:cNvPr id="49" name="Metin kutusu 70">
              <a:extLst>
                <a:ext uri="{FF2B5EF4-FFF2-40B4-BE49-F238E27FC236}">
                  <a16:creationId xmlns:a16="http://schemas.microsoft.com/office/drawing/2014/main" id="{39F9D7E4-DA6B-D7EA-7E8D-CE3D7F0BD0FB}"/>
                </a:ext>
              </a:extLst>
            </p:cNvPr>
            <p:cNvSpPr txBox="1"/>
            <p:nvPr/>
          </p:nvSpPr>
          <p:spPr>
            <a:xfrm>
              <a:off x="2627931" y="1026332"/>
              <a:ext cx="1529420" cy="41700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C12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/>
                <a:t>1. Kritik Hız</a:t>
              </a:r>
            </a:p>
          </p:txBody>
        </p:sp>
        <p:sp>
          <p:nvSpPr>
            <p:cNvPr id="50" name="Serbest Form 117">
              <a:extLst>
                <a:ext uri="{FF2B5EF4-FFF2-40B4-BE49-F238E27FC236}">
                  <a16:creationId xmlns:a16="http://schemas.microsoft.com/office/drawing/2014/main" id="{8B6B0220-1839-EEE2-30A9-5C9EE24BA3C9}"/>
                </a:ext>
              </a:extLst>
            </p:cNvPr>
            <p:cNvSpPr/>
            <p:nvPr/>
          </p:nvSpPr>
          <p:spPr>
            <a:xfrm flipV="1">
              <a:off x="589599" y="2910460"/>
              <a:ext cx="5294978" cy="709045"/>
            </a:xfrm>
            <a:custGeom>
              <a:avLst/>
              <a:gdLst>
                <a:gd name="connsiteX0" fmla="*/ 0 w 6690360"/>
                <a:gd name="connsiteY0" fmla="*/ 1052614 h 1052614"/>
                <a:gd name="connsiteX1" fmla="*/ 1440180 w 6690360"/>
                <a:gd name="connsiteY1" fmla="*/ 397294 h 1052614"/>
                <a:gd name="connsiteX2" fmla="*/ 2788920 w 6690360"/>
                <a:gd name="connsiteY2" fmla="*/ 16294 h 1052614"/>
                <a:gd name="connsiteX3" fmla="*/ 4267200 w 6690360"/>
                <a:gd name="connsiteY3" fmla="*/ 100114 h 1052614"/>
                <a:gd name="connsiteX4" fmla="*/ 5494020 w 6690360"/>
                <a:gd name="connsiteY4" fmla="*/ 374434 h 1052614"/>
                <a:gd name="connsiteX5" fmla="*/ 6690360 w 6690360"/>
                <a:gd name="connsiteY5" fmla="*/ 938314 h 105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90360" h="1052614">
                  <a:moveTo>
                    <a:pt x="0" y="1052614"/>
                  </a:moveTo>
                  <a:cubicBezTo>
                    <a:pt x="487680" y="811314"/>
                    <a:pt x="975360" y="570014"/>
                    <a:pt x="1440180" y="397294"/>
                  </a:cubicBezTo>
                  <a:cubicBezTo>
                    <a:pt x="1905000" y="224574"/>
                    <a:pt x="2317750" y="65824"/>
                    <a:pt x="2788920" y="16294"/>
                  </a:cubicBezTo>
                  <a:cubicBezTo>
                    <a:pt x="3260090" y="-33236"/>
                    <a:pt x="3816350" y="40424"/>
                    <a:pt x="4267200" y="100114"/>
                  </a:cubicBezTo>
                  <a:cubicBezTo>
                    <a:pt x="4718050" y="159804"/>
                    <a:pt x="5090160" y="234734"/>
                    <a:pt x="5494020" y="374434"/>
                  </a:cubicBezTo>
                  <a:cubicBezTo>
                    <a:pt x="5897880" y="514134"/>
                    <a:pt x="6294120" y="726224"/>
                    <a:pt x="6690360" y="938314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D4A7364-E644-D5C7-1A94-AA1B6AD20AA2}"/>
              </a:ext>
            </a:extLst>
          </p:cNvPr>
          <p:cNvGrpSpPr/>
          <p:nvPr/>
        </p:nvGrpSpPr>
        <p:grpSpPr>
          <a:xfrm>
            <a:off x="6387468" y="1468548"/>
            <a:ext cx="4896509" cy="2846443"/>
            <a:chOff x="6402831" y="1154444"/>
            <a:chExt cx="4896509" cy="2846443"/>
          </a:xfrm>
        </p:grpSpPr>
        <p:sp>
          <p:nvSpPr>
            <p:cNvPr id="52" name="Serbest Form 7">
              <a:extLst>
                <a:ext uri="{FF2B5EF4-FFF2-40B4-BE49-F238E27FC236}">
                  <a16:creationId xmlns:a16="http://schemas.microsoft.com/office/drawing/2014/main" id="{0952D4EE-7CA8-0C09-61F1-BC34AC7CF6C4}"/>
                </a:ext>
              </a:extLst>
            </p:cNvPr>
            <p:cNvSpPr/>
            <p:nvPr/>
          </p:nvSpPr>
          <p:spPr>
            <a:xfrm>
              <a:off x="6591300" y="2785663"/>
              <a:ext cx="4686300" cy="876300"/>
            </a:xfrm>
            <a:custGeom>
              <a:avLst/>
              <a:gdLst>
                <a:gd name="connsiteX0" fmla="*/ 4686300 w 4686300"/>
                <a:gd name="connsiteY0" fmla="*/ 876300 h 876300"/>
                <a:gd name="connsiteX1" fmla="*/ 4048125 w 4686300"/>
                <a:gd name="connsiteY1" fmla="*/ 390525 h 876300"/>
                <a:gd name="connsiteX2" fmla="*/ 3371850 w 4686300"/>
                <a:gd name="connsiteY2" fmla="*/ 66675 h 876300"/>
                <a:gd name="connsiteX3" fmla="*/ 2552700 w 4686300"/>
                <a:gd name="connsiteY3" fmla="*/ 133350 h 876300"/>
                <a:gd name="connsiteX4" fmla="*/ 2009775 w 4686300"/>
                <a:gd name="connsiteY4" fmla="*/ 438150 h 876300"/>
                <a:gd name="connsiteX5" fmla="*/ 1485900 w 4686300"/>
                <a:gd name="connsiteY5" fmla="*/ 762000 h 876300"/>
                <a:gd name="connsiteX6" fmla="*/ 828675 w 4686300"/>
                <a:gd name="connsiteY6" fmla="*/ 638175 h 876300"/>
                <a:gd name="connsiteX7" fmla="*/ 361950 w 4686300"/>
                <a:gd name="connsiteY7" fmla="*/ 314325 h 876300"/>
                <a:gd name="connsiteX8" fmla="*/ 0 w 4686300"/>
                <a:gd name="connsiteY8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300" h="876300">
                  <a:moveTo>
                    <a:pt x="4686300" y="876300"/>
                  </a:moveTo>
                  <a:cubicBezTo>
                    <a:pt x="4476750" y="700881"/>
                    <a:pt x="4267200" y="525462"/>
                    <a:pt x="4048125" y="390525"/>
                  </a:cubicBezTo>
                  <a:cubicBezTo>
                    <a:pt x="3829050" y="255588"/>
                    <a:pt x="3621087" y="109537"/>
                    <a:pt x="3371850" y="66675"/>
                  </a:cubicBezTo>
                  <a:cubicBezTo>
                    <a:pt x="3122612" y="23812"/>
                    <a:pt x="2779712" y="71438"/>
                    <a:pt x="2552700" y="133350"/>
                  </a:cubicBezTo>
                  <a:cubicBezTo>
                    <a:pt x="2325688" y="195262"/>
                    <a:pt x="2187575" y="333375"/>
                    <a:pt x="2009775" y="438150"/>
                  </a:cubicBezTo>
                  <a:cubicBezTo>
                    <a:pt x="1831975" y="542925"/>
                    <a:pt x="1682750" y="728663"/>
                    <a:pt x="1485900" y="762000"/>
                  </a:cubicBezTo>
                  <a:cubicBezTo>
                    <a:pt x="1289050" y="795337"/>
                    <a:pt x="1016000" y="712787"/>
                    <a:pt x="828675" y="638175"/>
                  </a:cubicBezTo>
                  <a:cubicBezTo>
                    <a:pt x="641350" y="563563"/>
                    <a:pt x="500062" y="420687"/>
                    <a:pt x="361950" y="314325"/>
                  </a:cubicBezTo>
                  <a:cubicBezTo>
                    <a:pt x="223837" y="207962"/>
                    <a:pt x="58737" y="39687"/>
                    <a:pt x="0" y="0"/>
                  </a:cubicBezTo>
                </a:path>
              </a:pathLst>
            </a:custGeom>
            <a:noFill/>
            <a:ln w="3175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53" name="Rectangle 4">
              <a:extLst>
                <a:ext uri="{FF2B5EF4-FFF2-40B4-BE49-F238E27FC236}">
                  <a16:creationId xmlns:a16="http://schemas.microsoft.com/office/drawing/2014/main" id="{ED70D76F-67FA-C2EE-81DA-63E19162D66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195023" y="2376690"/>
              <a:ext cx="497169" cy="1585917"/>
            </a:xfrm>
            <a:prstGeom prst="rect">
              <a:avLst/>
            </a:prstGeom>
            <a:solidFill>
              <a:srgbClr val="808080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54" name="Rectangle 5">
              <a:extLst>
                <a:ext uri="{FF2B5EF4-FFF2-40B4-BE49-F238E27FC236}">
                  <a16:creationId xmlns:a16="http://schemas.microsoft.com/office/drawing/2014/main" id="{8B9D3FB1-24B4-28DD-2EB1-A7DE283FE09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7051665" y="2414970"/>
              <a:ext cx="497169" cy="1585917"/>
            </a:xfrm>
            <a:prstGeom prst="rect">
              <a:avLst/>
            </a:prstGeom>
            <a:solidFill>
              <a:srgbClr val="808080"/>
            </a:soli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grpSp>
          <p:nvGrpSpPr>
            <p:cNvPr id="55" name="Group 181">
              <a:extLst>
                <a:ext uri="{FF2B5EF4-FFF2-40B4-BE49-F238E27FC236}">
                  <a16:creationId xmlns:a16="http://schemas.microsoft.com/office/drawing/2014/main" id="{383D2336-1AC6-1958-0C4E-3840BC6EAE5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215268" y="3471088"/>
              <a:ext cx="456678" cy="327085"/>
              <a:chOff x="6855" y="4350"/>
              <a:chExt cx="465" cy="465"/>
            </a:xfrm>
          </p:grpSpPr>
          <p:sp>
            <p:nvSpPr>
              <p:cNvPr id="56" name="Rectangle 182">
                <a:extLst>
                  <a:ext uri="{FF2B5EF4-FFF2-40B4-BE49-F238E27FC236}">
                    <a16:creationId xmlns:a16="http://schemas.microsoft.com/office/drawing/2014/main" id="{7783DB1F-1A3D-CB7B-F8C0-A0F715BD76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57" name="Line 183">
                <a:extLst>
                  <a:ext uri="{FF2B5EF4-FFF2-40B4-BE49-F238E27FC236}">
                    <a16:creationId xmlns:a16="http://schemas.microsoft.com/office/drawing/2014/main" id="{7E625391-374C-60A0-489F-EEE0549A40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58" name="Line 184">
                <a:extLst>
                  <a:ext uri="{FF2B5EF4-FFF2-40B4-BE49-F238E27FC236}">
                    <a16:creationId xmlns:a16="http://schemas.microsoft.com/office/drawing/2014/main" id="{78B3E69B-1764-8BF5-F841-607FFF3803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59" name="Group 185">
              <a:extLst>
                <a:ext uri="{FF2B5EF4-FFF2-40B4-BE49-F238E27FC236}">
                  <a16:creationId xmlns:a16="http://schemas.microsoft.com/office/drawing/2014/main" id="{CB684A2D-A51B-CDD6-8605-5D7169C52B4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10215268" y="2541126"/>
              <a:ext cx="456678" cy="327085"/>
              <a:chOff x="6855" y="4350"/>
              <a:chExt cx="465" cy="465"/>
            </a:xfrm>
          </p:grpSpPr>
          <p:sp>
            <p:nvSpPr>
              <p:cNvPr id="60" name="Rectangle 186">
                <a:extLst>
                  <a:ext uri="{FF2B5EF4-FFF2-40B4-BE49-F238E27FC236}">
                    <a16:creationId xmlns:a16="http://schemas.microsoft.com/office/drawing/2014/main" id="{94A30743-093A-4CDA-D0A6-B3EBE0F02C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61" name="Line 187">
                <a:extLst>
                  <a:ext uri="{FF2B5EF4-FFF2-40B4-BE49-F238E27FC236}">
                    <a16:creationId xmlns:a16="http://schemas.microsoft.com/office/drawing/2014/main" id="{F65CC6C4-1598-6242-EC82-7F14A4429F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2" name="Line 188">
                <a:extLst>
                  <a:ext uri="{FF2B5EF4-FFF2-40B4-BE49-F238E27FC236}">
                    <a16:creationId xmlns:a16="http://schemas.microsoft.com/office/drawing/2014/main" id="{4FAB1B9B-3AA2-B41B-FB64-9EDE119483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63" name="Group 189">
              <a:extLst>
                <a:ext uri="{FF2B5EF4-FFF2-40B4-BE49-F238E27FC236}">
                  <a16:creationId xmlns:a16="http://schemas.microsoft.com/office/drawing/2014/main" id="{244A1D63-7598-9297-8628-5B5AE29951EB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7069651" y="3532070"/>
              <a:ext cx="452526" cy="323814"/>
              <a:chOff x="6855" y="4350"/>
              <a:chExt cx="465" cy="465"/>
            </a:xfrm>
          </p:grpSpPr>
          <p:sp>
            <p:nvSpPr>
              <p:cNvPr id="64" name="Rectangle 190">
                <a:extLst>
                  <a:ext uri="{FF2B5EF4-FFF2-40B4-BE49-F238E27FC236}">
                    <a16:creationId xmlns:a16="http://schemas.microsoft.com/office/drawing/2014/main" id="{27CA06C3-8AC4-B40D-5484-63FB541B41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65" name="Line 191">
                <a:extLst>
                  <a:ext uri="{FF2B5EF4-FFF2-40B4-BE49-F238E27FC236}">
                    <a16:creationId xmlns:a16="http://schemas.microsoft.com/office/drawing/2014/main" id="{DD2D2490-F6B6-2A63-F58B-DED9BCEB4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66" name="Line 192">
                <a:extLst>
                  <a:ext uri="{FF2B5EF4-FFF2-40B4-BE49-F238E27FC236}">
                    <a16:creationId xmlns:a16="http://schemas.microsoft.com/office/drawing/2014/main" id="{A6B31716-2D4F-7F25-63CE-661D99864C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grpSp>
          <p:nvGrpSpPr>
            <p:cNvPr id="67" name="Group 193">
              <a:extLst>
                <a:ext uri="{FF2B5EF4-FFF2-40B4-BE49-F238E27FC236}">
                  <a16:creationId xmlns:a16="http://schemas.microsoft.com/office/drawing/2014/main" id="{8432357B-A6FF-D4C7-2DFB-9B68FC6FC4E6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7069211" y="2602108"/>
              <a:ext cx="456678" cy="323814"/>
              <a:chOff x="6855" y="4350"/>
              <a:chExt cx="465" cy="465"/>
            </a:xfrm>
          </p:grpSpPr>
          <p:sp>
            <p:nvSpPr>
              <p:cNvPr id="68" name="Rectangle 194">
                <a:extLst>
                  <a:ext uri="{FF2B5EF4-FFF2-40B4-BE49-F238E27FC236}">
                    <a16:creationId xmlns:a16="http://schemas.microsoft.com/office/drawing/2014/main" id="{5F2DC65B-3820-28CC-A18B-B41623C95C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rect">
                <a:avLst/>
              </a:prstGeom>
              <a:solidFill>
                <a:srgbClr val="FFCC00"/>
              </a:solidFill>
              <a:ln w="3175" algn="ctr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endParaRPr lang="de-DE" altLang="tr-TR"/>
              </a:p>
            </p:txBody>
          </p:sp>
          <p:sp>
            <p:nvSpPr>
              <p:cNvPr id="69" name="Line 195">
                <a:extLst>
                  <a:ext uri="{FF2B5EF4-FFF2-40B4-BE49-F238E27FC236}">
                    <a16:creationId xmlns:a16="http://schemas.microsoft.com/office/drawing/2014/main" id="{501FC92E-8345-F0FF-3098-B6D6CF876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  <p:sp>
            <p:nvSpPr>
              <p:cNvPr id="70" name="Line 196">
                <a:extLst>
                  <a:ext uri="{FF2B5EF4-FFF2-40B4-BE49-F238E27FC236}">
                    <a16:creationId xmlns:a16="http://schemas.microsoft.com/office/drawing/2014/main" id="{2BEBC86E-3641-69FE-E581-8B7A3E89A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6855" y="4350"/>
                <a:ext cx="465" cy="465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tr-TR"/>
              </a:p>
            </p:txBody>
          </p:sp>
        </p:grpSp>
        <p:sp>
          <p:nvSpPr>
            <p:cNvPr id="71" name="Rectangle 197">
              <a:extLst>
                <a:ext uri="{FF2B5EF4-FFF2-40B4-BE49-F238E27FC236}">
                  <a16:creationId xmlns:a16="http://schemas.microsoft.com/office/drawing/2014/main" id="{B9C53006-C305-0F90-8BE8-8EB79C8872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017483">
              <a:off x="9186803" y="1801288"/>
              <a:ext cx="97862" cy="1984473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72" name="Rectangle 199">
              <a:extLst>
                <a:ext uri="{FF2B5EF4-FFF2-40B4-BE49-F238E27FC236}">
                  <a16:creationId xmlns:a16="http://schemas.microsoft.com/office/drawing/2014/main" id="{8B255E51-57FB-B08A-C29C-C3AF61A8CA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92570">
              <a:off x="6618526" y="2548449"/>
              <a:ext cx="235501" cy="808918"/>
            </a:xfrm>
            <a:prstGeom prst="rect">
              <a:avLst/>
            </a:prstGeom>
            <a:gradFill rotWithShape="0">
              <a:gsLst>
                <a:gs pos="0">
                  <a:srgbClr val="993366"/>
                </a:gs>
                <a:gs pos="50000">
                  <a:srgbClr val="DBB6C8"/>
                </a:gs>
                <a:gs pos="100000">
                  <a:srgbClr val="993366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73" name="Rectangle 201">
              <a:extLst>
                <a:ext uri="{FF2B5EF4-FFF2-40B4-BE49-F238E27FC236}">
                  <a16:creationId xmlns:a16="http://schemas.microsoft.com/office/drawing/2014/main" id="{8403CBEC-4DA0-C2CF-5D1C-8552BF2085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24398">
              <a:off x="6402831" y="2364705"/>
              <a:ext cx="235501" cy="808917"/>
            </a:xfrm>
            <a:prstGeom prst="rect">
              <a:avLst/>
            </a:prstGeom>
            <a:gradFill rotWithShape="0">
              <a:gsLst>
                <a:gs pos="0">
                  <a:srgbClr val="993366"/>
                </a:gs>
                <a:gs pos="50000">
                  <a:srgbClr val="DBB6C8"/>
                </a:gs>
                <a:gs pos="100000">
                  <a:srgbClr val="993366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74" name="Rectangle 197">
              <a:extLst>
                <a:ext uri="{FF2B5EF4-FFF2-40B4-BE49-F238E27FC236}">
                  <a16:creationId xmlns:a16="http://schemas.microsoft.com/office/drawing/2014/main" id="{11EF329F-FA1A-DEAB-86B4-77B1E09BE4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657137">
              <a:off x="8958939" y="2078497"/>
              <a:ext cx="97862" cy="160757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75" name="Rectangle 197">
              <a:extLst>
                <a:ext uri="{FF2B5EF4-FFF2-40B4-BE49-F238E27FC236}">
                  <a16:creationId xmlns:a16="http://schemas.microsoft.com/office/drawing/2014/main" id="{714BA4B3-6276-74E2-5E0A-16309EF3E6E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47665">
              <a:off x="8782976" y="2360498"/>
              <a:ext cx="97862" cy="1291812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76" name="Rectangle 197">
              <a:extLst>
                <a:ext uri="{FF2B5EF4-FFF2-40B4-BE49-F238E27FC236}">
                  <a16:creationId xmlns:a16="http://schemas.microsoft.com/office/drawing/2014/main" id="{7D5D4324-DE4B-B5D3-F17F-6A218EF1E35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93356">
              <a:off x="8640187" y="2568080"/>
              <a:ext cx="97862" cy="1067986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77" name="Rectangle 197">
              <a:extLst>
                <a:ext uri="{FF2B5EF4-FFF2-40B4-BE49-F238E27FC236}">
                  <a16:creationId xmlns:a16="http://schemas.microsoft.com/office/drawing/2014/main" id="{D64DDC8F-558F-3E3C-0191-E010F93ED8D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42128">
              <a:off x="8522397" y="2821812"/>
              <a:ext cx="97862" cy="80891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sp>
          <p:nvSpPr>
            <p:cNvPr id="78" name="Rectangle 197">
              <a:extLst>
                <a:ext uri="{FF2B5EF4-FFF2-40B4-BE49-F238E27FC236}">
                  <a16:creationId xmlns:a16="http://schemas.microsoft.com/office/drawing/2014/main" id="{046D60B1-EBBA-7B7D-0C2A-B9E84513B2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220044">
              <a:off x="8410283" y="3049638"/>
              <a:ext cx="97862" cy="568273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50000">
                  <a:srgbClr val="CCCCFF"/>
                </a:gs>
                <a:gs pos="100000">
                  <a:srgbClr val="0000FF"/>
                </a:gs>
              </a:gsLst>
              <a:lin ang="5400000" scaled="1"/>
            </a:gradFill>
            <a:ln w="317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/>
              <a:endParaRPr lang="de-DE" altLang="tr-TR"/>
            </a:p>
          </p:txBody>
        </p:sp>
        <p:pic>
          <p:nvPicPr>
            <p:cNvPr id="79" name="Resim 88">
              <a:extLst>
                <a:ext uri="{FF2B5EF4-FFF2-40B4-BE49-F238E27FC236}">
                  <a16:creationId xmlns:a16="http://schemas.microsoft.com/office/drawing/2014/main" id="{758444E2-DF5E-2B15-6D14-D04661FC0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6776256" y="2420669"/>
              <a:ext cx="324945" cy="160146"/>
            </a:xfrm>
            <a:prstGeom prst="rect">
              <a:avLst/>
            </a:prstGeom>
          </p:spPr>
        </p:pic>
        <p:pic>
          <p:nvPicPr>
            <p:cNvPr id="80" name="Resim 89">
              <a:extLst>
                <a:ext uri="{FF2B5EF4-FFF2-40B4-BE49-F238E27FC236}">
                  <a16:creationId xmlns:a16="http://schemas.microsoft.com/office/drawing/2014/main" id="{C2F1B690-1565-B965-4E05-59ED216C57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7518214" y="2448237"/>
              <a:ext cx="324945" cy="160146"/>
            </a:xfrm>
            <a:prstGeom prst="rect">
              <a:avLst/>
            </a:prstGeom>
          </p:spPr>
        </p:pic>
        <p:pic>
          <p:nvPicPr>
            <p:cNvPr id="81" name="Resim 90">
              <a:extLst>
                <a:ext uri="{FF2B5EF4-FFF2-40B4-BE49-F238E27FC236}">
                  <a16:creationId xmlns:a16="http://schemas.microsoft.com/office/drawing/2014/main" id="{635663BD-D784-0FB8-B469-A44C63133F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9935968" y="2388997"/>
              <a:ext cx="324945" cy="160146"/>
            </a:xfrm>
            <a:prstGeom prst="rect">
              <a:avLst/>
            </a:prstGeom>
          </p:spPr>
        </p:pic>
        <p:pic>
          <p:nvPicPr>
            <p:cNvPr id="82" name="Resim 91">
              <a:extLst>
                <a:ext uri="{FF2B5EF4-FFF2-40B4-BE49-F238E27FC236}">
                  <a16:creationId xmlns:a16="http://schemas.microsoft.com/office/drawing/2014/main" id="{E88ABA70-A654-FDB8-8133-A26899B32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035" t="27440" r="2320" b="22247"/>
            <a:stretch/>
          </p:blipFill>
          <p:spPr>
            <a:xfrm rot="16200000">
              <a:off x="10650961" y="2388997"/>
              <a:ext cx="324945" cy="160146"/>
            </a:xfrm>
            <a:prstGeom prst="rect">
              <a:avLst/>
            </a:prstGeom>
          </p:spPr>
        </p:pic>
        <p:sp>
          <p:nvSpPr>
            <p:cNvPr id="83" name="Metin kutusu 93">
              <a:extLst>
                <a:ext uri="{FF2B5EF4-FFF2-40B4-BE49-F238E27FC236}">
                  <a16:creationId xmlns:a16="http://schemas.microsoft.com/office/drawing/2014/main" id="{26126941-AB3F-24B6-62B0-018E7F5F01BD}"/>
                </a:ext>
              </a:extLst>
            </p:cNvPr>
            <p:cNvSpPr txBox="1"/>
            <p:nvPr/>
          </p:nvSpPr>
          <p:spPr>
            <a:xfrm>
              <a:off x="6754000" y="1955805"/>
              <a:ext cx="2087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1</a:t>
              </a:r>
            </a:p>
          </p:txBody>
        </p:sp>
        <p:sp>
          <p:nvSpPr>
            <p:cNvPr id="84" name="Metin kutusu 94">
              <a:extLst>
                <a:ext uri="{FF2B5EF4-FFF2-40B4-BE49-F238E27FC236}">
                  <a16:creationId xmlns:a16="http://schemas.microsoft.com/office/drawing/2014/main" id="{010CB3F2-1EEC-E641-846C-BA26AB1B294E}"/>
                </a:ext>
              </a:extLst>
            </p:cNvPr>
            <p:cNvSpPr txBox="1"/>
            <p:nvPr/>
          </p:nvSpPr>
          <p:spPr>
            <a:xfrm>
              <a:off x="7537532" y="1957545"/>
              <a:ext cx="208706" cy="29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2</a:t>
              </a:r>
            </a:p>
          </p:txBody>
        </p:sp>
        <p:sp>
          <p:nvSpPr>
            <p:cNvPr id="85" name="Metin kutusu 95">
              <a:extLst>
                <a:ext uri="{FF2B5EF4-FFF2-40B4-BE49-F238E27FC236}">
                  <a16:creationId xmlns:a16="http://schemas.microsoft.com/office/drawing/2014/main" id="{66CE00D9-A7CC-590B-8B52-E8634DDAE58B}"/>
                </a:ext>
              </a:extLst>
            </p:cNvPr>
            <p:cNvSpPr txBox="1"/>
            <p:nvPr/>
          </p:nvSpPr>
          <p:spPr>
            <a:xfrm>
              <a:off x="9972460" y="2025964"/>
              <a:ext cx="208706" cy="29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3</a:t>
              </a:r>
            </a:p>
          </p:txBody>
        </p:sp>
        <p:sp>
          <p:nvSpPr>
            <p:cNvPr id="86" name="Metin kutusu 96">
              <a:extLst>
                <a:ext uri="{FF2B5EF4-FFF2-40B4-BE49-F238E27FC236}">
                  <a16:creationId xmlns:a16="http://schemas.microsoft.com/office/drawing/2014/main" id="{38D7BE4E-42A6-858F-5C39-1D0FAABB5ED7}"/>
                </a:ext>
              </a:extLst>
            </p:cNvPr>
            <p:cNvSpPr txBox="1"/>
            <p:nvPr/>
          </p:nvSpPr>
          <p:spPr>
            <a:xfrm>
              <a:off x="10690888" y="2025964"/>
              <a:ext cx="208706" cy="294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dirty="0"/>
                <a:t>4</a:t>
              </a:r>
            </a:p>
          </p:txBody>
        </p:sp>
        <p:sp>
          <p:nvSpPr>
            <p:cNvPr id="87" name="Metin kutusu 109">
              <a:extLst>
                <a:ext uri="{FF2B5EF4-FFF2-40B4-BE49-F238E27FC236}">
                  <a16:creationId xmlns:a16="http://schemas.microsoft.com/office/drawing/2014/main" id="{69C56300-D932-2CBD-1482-BB1B92CF9CAF}"/>
                </a:ext>
              </a:extLst>
            </p:cNvPr>
            <p:cNvSpPr txBox="1"/>
            <p:nvPr/>
          </p:nvSpPr>
          <p:spPr>
            <a:xfrm>
              <a:off x="8203627" y="1154444"/>
              <a:ext cx="1355705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BC12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r-TR" dirty="0"/>
                <a:t>2. Kritik Hız</a:t>
              </a:r>
            </a:p>
          </p:txBody>
        </p:sp>
        <p:sp>
          <p:nvSpPr>
            <p:cNvPr id="88" name="Serbest Form 114">
              <a:extLst>
                <a:ext uri="{FF2B5EF4-FFF2-40B4-BE49-F238E27FC236}">
                  <a16:creationId xmlns:a16="http://schemas.microsoft.com/office/drawing/2014/main" id="{F3A343EA-87DE-7142-A72E-0BCF69EE69EA}"/>
                </a:ext>
              </a:extLst>
            </p:cNvPr>
            <p:cNvSpPr/>
            <p:nvPr/>
          </p:nvSpPr>
          <p:spPr>
            <a:xfrm>
              <a:off x="6613040" y="2793525"/>
              <a:ext cx="4686300" cy="876300"/>
            </a:xfrm>
            <a:custGeom>
              <a:avLst/>
              <a:gdLst>
                <a:gd name="connsiteX0" fmla="*/ 4686300 w 4686300"/>
                <a:gd name="connsiteY0" fmla="*/ 876300 h 876300"/>
                <a:gd name="connsiteX1" fmla="*/ 4048125 w 4686300"/>
                <a:gd name="connsiteY1" fmla="*/ 390525 h 876300"/>
                <a:gd name="connsiteX2" fmla="*/ 3371850 w 4686300"/>
                <a:gd name="connsiteY2" fmla="*/ 66675 h 876300"/>
                <a:gd name="connsiteX3" fmla="*/ 2552700 w 4686300"/>
                <a:gd name="connsiteY3" fmla="*/ 133350 h 876300"/>
                <a:gd name="connsiteX4" fmla="*/ 2009775 w 4686300"/>
                <a:gd name="connsiteY4" fmla="*/ 438150 h 876300"/>
                <a:gd name="connsiteX5" fmla="*/ 1485900 w 4686300"/>
                <a:gd name="connsiteY5" fmla="*/ 762000 h 876300"/>
                <a:gd name="connsiteX6" fmla="*/ 828675 w 4686300"/>
                <a:gd name="connsiteY6" fmla="*/ 638175 h 876300"/>
                <a:gd name="connsiteX7" fmla="*/ 361950 w 4686300"/>
                <a:gd name="connsiteY7" fmla="*/ 314325 h 876300"/>
                <a:gd name="connsiteX8" fmla="*/ 0 w 4686300"/>
                <a:gd name="connsiteY8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300" h="876300">
                  <a:moveTo>
                    <a:pt x="4686300" y="876300"/>
                  </a:moveTo>
                  <a:cubicBezTo>
                    <a:pt x="4476750" y="700881"/>
                    <a:pt x="4267200" y="525462"/>
                    <a:pt x="4048125" y="390525"/>
                  </a:cubicBezTo>
                  <a:cubicBezTo>
                    <a:pt x="3829050" y="255588"/>
                    <a:pt x="3621087" y="109537"/>
                    <a:pt x="3371850" y="66675"/>
                  </a:cubicBezTo>
                  <a:cubicBezTo>
                    <a:pt x="3122612" y="23812"/>
                    <a:pt x="2779712" y="71438"/>
                    <a:pt x="2552700" y="133350"/>
                  </a:cubicBezTo>
                  <a:cubicBezTo>
                    <a:pt x="2325688" y="195262"/>
                    <a:pt x="2187575" y="333375"/>
                    <a:pt x="2009775" y="438150"/>
                  </a:cubicBezTo>
                  <a:cubicBezTo>
                    <a:pt x="1831975" y="542925"/>
                    <a:pt x="1682750" y="728663"/>
                    <a:pt x="1485900" y="762000"/>
                  </a:cubicBezTo>
                  <a:cubicBezTo>
                    <a:pt x="1289050" y="795337"/>
                    <a:pt x="1016000" y="712787"/>
                    <a:pt x="828675" y="638175"/>
                  </a:cubicBezTo>
                  <a:cubicBezTo>
                    <a:pt x="641350" y="563563"/>
                    <a:pt x="500062" y="420687"/>
                    <a:pt x="361950" y="314325"/>
                  </a:cubicBezTo>
                  <a:cubicBezTo>
                    <a:pt x="223837" y="207962"/>
                    <a:pt x="58737" y="39687"/>
                    <a:pt x="0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  <p:sp>
          <p:nvSpPr>
            <p:cNvPr id="89" name="Serbest Form 118">
              <a:extLst>
                <a:ext uri="{FF2B5EF4-FFF2-40B4-BE49-F238E27FC236}">
                  <a16:creationId xmlns:a16="http://schemas.microsoft.com/office/drawing/2014/main" id="{9ABFCF7F-613C-862B-DFB4-CFB4BF8D359C}"/>
                </a:ext>
              </a:extLst>
            </p:cNvPr>
            <p:cNvSpPr/>
            <p:nvPr/>
          </p:nvSpPr>
          <p:spPr>
            <a:xfrm flipV="1">
              <a:off x="6520581" y="2768516"/>
              <a:ext cx="4686300" cy="698091"/>
            </a:xfrm>
            <a:custGeom>
              <a:avLst/>
              <a:gdLst>
                <a:gd name="connsiteX0" fmla="*/ 4686300 w 4686300"/>
                <a:gd name="connsiteY0" fmla="*/ 876300 h 876300"/>
                <a:gd name="connsiteX1" fmla="*/ 4048125 w 4686300"/>
                <a:gd name="connsiteY1" fmla="*/ 390525 h 876300"/>
                <a:gd name="connsiteX2" fmla="*/ 3371850 w 4686300"/>
                <a:gd name="connsiteY2" fmla="*/ 66675 h 876300"/>
                <a:gd name="connsiteX3" fmla="*/ 2552700 w 4686300"/>
                <a:gd name="connsiteY3" fmla="*/ 133350 h 876300"/>
                <a:gd name="connsiteX4" fmla="*/ 2009775 w 4686300"/>
                <a:gd name="connsiteY4" fmla="*/ 438150 h 876300"/>
                <a:gd name="connsiteX5" fmla="*/ 1485900 w 4686300"/>
                <a:gd name="connsiteY5" fmla="*/ 762000 h 876300"/>
                <a:gd name="connsiteX6" fmla="*/ 828675 w 4686300"/>
                <a:gd name="connsiteY6" fmla="*/ 638175 h 876300"/>
                <a:gd name="connsiteX7" fmla="*/ 361950 w 4686300"/>
                <a:gd name="connsiteY7" fmla="*/ 314325 h 876300"/>
                <a:gd name="connsiteX8" fmla="*/ 0 w 4686300"/>
                <a:gd name="connsiteY8" fmla="*/ 0 h 876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86300" h="876300">
                  <a:moveTo>
                    <a:pt x="4686300" y="876300"/>
                  </a:moveTo>
                  <a:cubicBezTo>
                    <a:pt x="4476750" y="700881"/>
                    <a:pt x="4267200" y="525462"/>
                    <a:pt x="4048125" y="390525"/>
                  </a:cubicBezTo>
                  <a:cubicBezTo>
                    <a:pt x="3829050" y="255588"/>
                    <a:pt x="3621087" y="109537"/>
                    <a:pt x="3371850" y="66675"/>
                  </a:cubicBezTo>
                  <a:cubicBezTo>
                    <a:pt x="3122612" y="23812"/>
                    <a:pt x="2779712" y="71438"/>
                    <a:pt x="2552700" y="133350"/>
                  </a:cubicBezTo>
                  <a:cubicBezTo>
                    <a:pt x="2325688" y="195262"/>
                    <a:pt x="2187575" y="333375"/>
                    <a:pt x="2009775" y="438150"/>
                  </a:cubicBezTo>
                  <a:cubicBezTo>
                    <a:pt x="1831975" y="542925"/>
                    <a:pt x="1682750" y="728663"/>
                    <a:pt x="1485900" y="762000"/>
                  </a:cubicBezTo>
                  <a:cubicBezTo>
                    <a:pt x="1289050" y="795337"/>
                    <a:pt x="1016000" y="712787"/>
                    <a:pt x="828675" y="638175"/>
                  </a:cubicBezTo>
                  <a:cubicBezTo>
                    <a:pt x="641350" y="563563"/>
                    <a:pt x="500062" y="420687"/>
                    <a:pt x="361950" y="314325"/>
                  </a:cubicBezTo>
                  <a:cubicBezTo>
                    <a:pt x="223837" y="207962"/>
                    <a:pt x="58737" y="39687"/>
                    <a:pt x="0" y="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</p:spTree>
    <p:extLst>
      <p:ext uri="{BB962C8B-B14F-4D97-AF65-F5344CB8AC3E}">
        <p14:creationId xmlns:p14="http://schemas.microsoft.com/office/powerpoint/2010/main" val="155497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r>
              <a:rPr lang="en-GB" sz="4000" dirty="0"/>
              <a:t>: Bode &amp; Polar</a:t>
            </a:r>
            <a:endParaRPr lang="tr-TR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787C7-ABB6-DB45-D01E-0FD4F02A8D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3" y="1862918"/>
            <a:ext cx="3600450" cy="3600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FAEEF-07DB-8053-866D-FA259A510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0934" y="1862918"/>
            <a:ext cx="5832729" cy="360045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C39F6C7-2A30-7CCD-C41A-A01A373C946A}"/>
              </a:ext>
            </a:extLst>
          </p:cNvPr>
          <p:cNvCxnSpPr>
            <a:cxnSpLocks/>
          </p:cNvCxnSpPr>
          <p:nvPr/>
        </p:nvCxnSpPr>
        <p:spPr>
          <a:xfrm flipV="1">
            <a:off x="2730083" y="3067050"/>
            <a:ext cx="1041817" cy="5960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rc 52">
            <a:extLst>
              <a:ext uri="{FF2B5EF4-FFF2-40B4-BE49-F238E27FC236}">
                <a16:creationId xmlns:a16="http://schemas.microsoft.com/office/drawing/2014/main" id="{D5ABFBBC-2C6B-0ED2-0789-7D4DB7E0824B}"/>
              </a:ext>
            </a:extLst>
          </p:cNvPr>
          <p:cNvSpPr/>
          <p:nvPr/>
        </p:nvSpPr>
        <p:spPr>
          <a:xfrm rot="1146487">
            <a:off x="2884447" y="3473932"/>
            <a:ext cx="280234" cy="269068"/>
          </a:xfrm>
          <a:prstGeom prst="arc">
            <a:avLst>
              <a:gd name="adj1" fmla="val 16200000"/>
              <a:gd name="adj2" fmla="val 576134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55B0392-D275-B9B3-E86E-BA65FA2BD3E5}"/>
              </a:ext>
            </a:extLst>
          </p:cNvPr>
          <p:cNvSpPr txBox="1"/>
          <p:nvPr/>
        </p:nvSpPr>
        <p:spPr>
          <a:xfrm>
            <a:off x="3107531" y="3352968"/>
            <a:ext cx="552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Açı</a:t>
            </a:r>
            <a:r>
              <a:rPr lang="en-GB" dirty="0">
                <a:solidFill>
                  <a:srgbClr val="FF0000"/>
                </a:solidFill>
              </a:rPr>
              <a:t>°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526037-C25B-6469-BFF5-0FD534CC3B1B}"/>
              </a:ext>
            </a:extLst>
          </p:cNvPr>
          <p:cNvSpPr txBox="1"/>
          <p:nvPr/>
        </p:nvSpPr>
        <p:spPr>
          <a:xfrm rot="19769446">
            <a:off x="3467099" y="2544664"/>
            <a:ext cx="905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Genlik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62A4D22-40B1-C44E-7ED8-EBBBAE33B5A7}"/>
              </a:ext>
            </a:extLst>
          </p:cNvPr>
          <p:cNvSpPr txBox="1"/>
          <p:nvPr/>
        </p:nvSpPr>
        <p:spPr>
          <a:xfrm>
            <a:off x="7297821" y="3717229"/>
            <a:ext cx="2317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Açı</a:t>
            </a:r>
            <a:r>
              <a:rPr lang="en-GB" dirty="0">
                <a:solidFill>
                  <a:srgbClr val="FF0000"/>
                </a:solidFill>
              </a:rPr>
              <a:t>° vs </a:t>
            </a:r>
            <a:r>
              <a:rPr lang="en-GB" dirty="0" err="1">
                <a:solidFill>
                  <a:srgbClr val="FF0000"/>
                </a:solidFill>
              </a:rPr>
              <a:t>Frekans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Devir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C2DB05-869A-1462-CDE1-836A32428F0E}"/>
              </a:ext>
            </a:extLst>
          </p:cNvPr>
          <p:cNvSpPr txBox="1"/>
          <p:nvPr/>
        </p:nvSpPr>
        <p:spPr>
          <a:xfrm>
            <a:off x="7183879" y="1971091"/>
            <a:ext cx="2545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Genlik</a:t>
            </a:r>
            <a:r>
              <a:rPr lang="en-GB" dirty="0">
                <a:solidFill>
                  <a:srgbClr val="FF0000"/>
                </a:solidFill>
              </a:rPr>
              <a:t> vs </a:t>
            </a:r>
            <a:r>
              <a:rPr lang="en-GB" dirty="0" err="1">
                <a:solidFill>
                  <a:srgbClr val="FF0000"/>
                </a:solidFill>
              </a:rPr>
              <a:t>Frekans</a:t>
            </a:r>
            <a:r>
              <a:rPr lang="en-GB" dirty="0">
                <a:solidFill>
                  <a:srgbClr val="FF0000"/>
                </a:solidFill>
              </a:rPr>
              <a:t> (</a:t>
            </a:r>
            <a:r>
              <a:rPr lang="en-GB" dirty="0" err="1">
                <a:solidFill>
                  <a:srgbClr val="FF0000"/>
                </a:solidFill>
              </a:rPr>
              <a:t>Devir</a:t>
            </a:r>
            <a:r>
              <a:rPr lang="en-GB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C6BB7B3-551B-1CA1-4462-042130CEC6A6}"/>
              </a:ext>
            </a:extLst>
          </p:cNvPr>
          <p:cNvSpPr txBox="1"/>
          <p:nvPr/>
        </p:nvSpPr>
        <p:spPr>
          <a:xfrm>
            <a:off x="6105224" y="1547673"/>
            <a:ext cx="1120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</a:rPr>
              <a:t>Kritik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Hız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C8F8F8-A0BC-B226-1196-3D0AF84F10BB}"/>
              </a:ext>
            </a:extLst>
          </p:cNvPr>
          <p:cNvSpPr/>
          <p:nvPr/>
        </p:nvSpPr>
        <p:spPr>
          <a:xfrm>
            <a:off x="6210298" y="1927860"/>
            <a:ext cx="826173" cy="316992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841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r>
              <a:rPr lang="en-GB" sz="4000" dirty="0"/>
              <a:t>: Orbit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926684" y="5383479"/>
            <a:ext cx="1044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Rotorun</a:t>
            </a:r>
            <a:r>
              <a:rPr lang="en-GB" dirty="0"/>
              <a:t> </a:t>
            </a:r>
            <a:r>
              <a:rPr lang="en-GB" dirty="0" err="1"/>
              <a:t>yatak</a:t>
            </a:r>
            <a:r>
              <a:rPr lang="en-GB" dirty="0"/>
              <a:t> </a:t>
            </a:r>
            <a:r>
              <a:rPr lang="en-GB" dirty="0" err="1"/>
              <a:t>içerisindeki</a:t>
            </a:r>
            <a:r>
              <a:rPr lang="en-GB" dirty="0"/>
              <a:t> </a:t>
            </a:r>
            <a:r>
              <a:rPr lang="en-GB" dirty="0" err="1"/>
              <a:t>salınım</a:t>
            </a:r>
            <a:r>
              <a:rPr lang="en-GB" dirty="0"/>
              <a:t> </a:t>
            </a:r>
            <a:r>
              <a:rPr lang="en-GB" dirty="0" err="1"/>
              <a:t>yörüngesini</a:t>
            </a:r>
            <a:r>
              <a:rPr lang="en-GB" dirty="0"/>
              <a:t> </a:t>
            </a:r>
            <a:r>
              <a:rPr lang="en-GB" dirty="0" err="1"/>
              <a:t>verir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Balanssızlık</a:t>
            </a:r>
            <a:r>
              <a:rPr lang="en-GB" dirty="0"/>
              <a:t>, </a:t>
            </a:r>
            <a:r>
              <a:rPr lang="en-GB" dirty="0" err="1"/>
              <a:t>hizasızlık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sürtme</a:t>
            </a:r>
            <a:r>
              <a:rPr lang="en-GB" dirty="0"/>
              <a:t> </a:t>
            </a:r>
            <a:r>
              <a:rPr lang="en-GB" dirty="0" err="1"/>
              <a:t>gibi</a:t>
            </a:r>
            <a:r>
              <a:rPr lang="en-GB" dirty="0"/>
              <a:t> </a:t>
            </a:r>
            <a:r>
              <a:rPr lang="en-GB" dirty="0" err="1"/>
              <a:t>arızaların</a:t>
            </a:r>
            <a:r>
              <a:rPr lang="en-GB" dirty="0"/>
              <a:t> </a:t>
            </a:r>
            <a:r>
              <a:rPr lang="en-GB" dirty="0" err="1"/>
              <a:t>teşhisinde</a:t>
            </a:r>
            <a:r>
              <a:rPr lang="en-GB" dirty="0"/>
              <a:t> </a:t>
            </a:r>
            <a:r>
              <a:rPr lang="en-GB" dirty="0" err="1"/>
              <a:t>kolaylık</a:t>
            </a:r>
            <a:r>
              <a:rPr lang="en-GB" dirty="0"/>
              <a:t> </a:t>
            </a:r>
            <a:r>
              <a:rPr lang="en-GB" dirty="0" err="1"/>
              <a:t>sağlar</a:t>
            </a:r>
            <a:r>
              <a:rPr lang="en-GB" dirty="0"/>
              <a:t>. </a:t>
            </a:r>
            <a:r>
              <a:rPr lang="en-GB" dirty="0" err="1"/>
              <a:t>Kritik</a:t>
            </a:r>
            <a:r>
              <a:rPr lang="en-GB" dirty="0"/>
              <a:t> </a:t>
            </a:r>
            <a:r>
              <a:rPr lang="en-GB" dirty="0" err="1"/>
              <a:t>hız</a:t>
            </a:r>
            <a:r>
              <a:rPr lang="en-GB" dirty="0"/>
              <a:t> </a:t>
            </a:r>
            <a:r>
              <a:rPr lang="en-GB" dirty="0" err="1"/>
              <a:t>geçişleri</a:t>
            </a:r>
            <a:r>
              <a:rPr lang="en-GB" dirty="0"/>
              <a:t> </a:t>
            </a:r>
            <a:r>
              <a:rPr lang="en-GB" dirty="0" err="1"/>
              <a:t>kolaylıkla</a:t>
            </a:r>
            <a:r>
              <a:rPr lang="en-GB" dirty="0"/>
              <a:t> </a:t>
            </a:r>
            <a:r>
              <a:rPr lang="en-GB" dirty="0" err="1"/>
              <a:t>izlenebilir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7E9B9-CB70-106A-7477-B390DD82B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828" y="1597488"/>
            <a:ext cx="3600450" cy="3600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9F1750-89C3-2FAA-E706-83DB38B58F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722" y="1597488"/>
            <a:ext cx="3600450" cy="36004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27B947-4C54-36A0-0B03-2BF9960BC933}"/>
              </a:ext>
            </a:extLst>
          </p:cNvPr>
          <p:cNvSpPr txBox="1"/>
          <p:nvPr/>
        </p:nvSpPr>
        <p:spPr>
          <a:xfrm>
            <a:off x="2811909" y="1280890"/>
            <a:ext cx="2189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Filtrelenmemiş</a:t>
            </a:r>
            <a:r>
              <a:rPr lang="en-GB" b="1" dirty="0">
                <a:solidFill>
                  <a:srgbClr val="FF0000"/>
                </a:solidFill>
              </a:rPr>
              <a:t> Orbit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918885-66FF-9FF8-55E2-0791965D6B50}"/>
              </a:ext>
            </a:extLst>
          </p:cNvPr>
          <p:cNvSpPr txBox="1"/>
          <p:nvPr/>
        </p:nvSpPr>
        <p:spPr>
          <a:xfrm>
            <a:off x="7665848" y="1280890"/>
            <a:ext cx="2331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FF0000"/>
                </a:solidFill>
              </a:rPr>
              <a:t>Filtrelenmiş</a:t>
            </a:r>
            <a:r>
              <a:rPr lang="en-GB" b="1" dirty="0">
                <a:solidFill>
                  <a:srgbClr val="FF0000"/>
                </a:solidFill>
              </a:rPr>
              <a:t> Orbit (1X)</a:t>
            </a:r>
          </a:p>
        </p:txBody>
      </p:sp>
    </p:spTree>
    <p:extLst>
      <p:ext uri="{BB962C8B-B14F-4D97-AF65-F5344CB8AC3E}">
        <p14:creationId xmlns:p14="http://schemas.microsoft.com/office/powerpoint/2010/main" val="2066801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540A028-F749-6A00-5BE6-683545C286D3}"/>
              </a:ext>
            </a:extLst>
          </p:cNvPr>
          <p:cNvCxnSpPr>
            <a:cxnSpLocks/>
          </p:cNvCxnSpPr>
          <p:nvPr/>
        </p:nvCxnSpPr>
        <p:spPr>
          <a:xfrm flipV="1">
            <a:off x="5373318" y="2209250"/>
            <a:ext cx="0" cy="68400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r>
              <a:rPr lang="en-GB" sz="4000" dirty="0"/>
              <a:t>: Orbit</a:t>
            </a:r>
            <a:endParaRPr lang="tr-TR" sz="4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5B7E9B9-CB70-106A-7477-B390DD82B2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3" y="2101026"/>
            <a:ext cx="2923541" cy="2923541"/>
          </a:xfrm>
          <a:prstGeom prst="rect">
            <a:avLst/>
          </a:prstGeom>
        </p:spPr>
      </p:pic>
      <p:grpSp>
        <p:nvGrpSpPr>
          <p:cNvPr id="20" name="Grup 69">
            <a:extLst>
              <a:ext uri="{FF2B5EF4-FFF2-40B4-BE49-F238E27FC236}">
                <a16:creationId xmlns:a16="http://schemas.microsoft.com/office/drawing/2014/main" id="{312D981C-89F2-0971-E4EC-DF4AA2A86770}"/>
              </a:ext>
            </a:extLst>
          </p:cNvPr>
          <p:cNvGrpSpPr/>
          <p:nvPr/>
        </p:nvGrpSpPr>
        <p:grpSpPr>
          <a:xfrm>
            <a:off x="3919782" y="3112109"/>
            <a:ext cx="1859962" cy="1141761"/>
            <a:chOff x="3561397" y="7038931"/>
            <a:chExt cx="1847850" cy="1046163"/>
          </a:xfrm>
        </p:grpSpPr>
        <p:sp>
          <p:nvSpPr>
            <p:cNvPr id="25" name="Freeform 223">
              <a:extLst>
                <a:ext uri="{FF2B5EF4-FFF2-40B4-BE49-F238E27FC236}">
                  <a16:creationId xmlns:a16="http://schemas.microsoft.com/office/drawing/2014/main" id="{D43065E2-1370-0EA4-90E4-2B81029918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673" y="7165092"/>
              <a:ext cx="1422767" cy="648272"/>
            </a:xfrm>
            <a:custGeom>
              <a:avLst/>
              <a:gdLst>
                <a:gd name="T0" fmla="*/ 0 w 2187"/>
                <a:gd name="T1" fmla="*/ 105 h 1026"/>
                <a:gd name="T2" fmla="*/ 16 w 2187"/>
                <a:gd name="T3" fmla="*/ 92 h 1026"/>
                <a:gd name="T4" fmla="*/ 16 w 2187"/>
                <a:gd name="T5" fmla="*/ 11 h 1026"/>
                <a:gd name="T6" fmla="*/ 28 w 2187"/>
                <a:gd name="T7" fmla="*/ 0 h 1026"/>
                <a:gd name="T8" fmla="*/ 215 w 2187"/>
                <a:gd name="T9" fmla="*/ 0 h 1026"/>
                <a:gd name="T10" fmla="*/ 227 w 2187"/>
                <a:gd name="T11" fmla="*/ 12 h 1026"/>
                <a:gd name="T12" fmla="*/ 227 w 2187"/>
                <a:gd name="T13" fmla="*/ 93 h 1026"/>
                <a:gd name="T14" fmla="*/ 246 w 2187"/>
                <a:gd name="T15" fmla="*/ 104 h 102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87"/>
                <a:gd name="T25" fmla="*/ 0 h 1026"/>
                <a:gd name="T26" fmla="*/ 2187 w 2187"/>
                <a:gd name="T27" fmla="*/ 1026 h 102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87" h="1026">
                  <a:moveTo>
                    <a:pt x="0" y="990"/>
                  </a:moveTo>
                  <a:cubicBezTo>
                    <a:pt x="23" y="970"/>
                    <a:pt x="118" y="1017"/>
                    <a:pt x="141" y="870"/>
                  </a:cubicBezTo>
                  <a:lnTo>
                    <a:pt x="141" y="108"/>
                  </a:lnTo>
                  <a:cubicBezTo>
                    <a:pt x="147" y="24"/>
                    <a:pt x="204" y="3"/>
                    <a:pt x="249" y="0"/>
                  </a:cubicBezTo>
                  <a:lnTo>
                    <a:pt x="1914" y="0"/>
                  </a:lnTo>
                  <a:cubicBezTo>
                    <a:pt x="1986" y="0"/>
                    <a:pt x="2022" y="33"/>
                    <a:pt x="2022" y="117"/>
                  </a:cubicBezTo>
                  <a:lnTo>
                    <a:pt x="2022" y="882"/>
                  </a:lnTo>
                  <a:cubicBezTo>
                    <a:pt x="2049" y="1026"/>
                    <a:pt x="2153" y="961"/>
                    <a:pt x="2187" y="981"/>
                  </a:cubicBez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6" name="Freeform 225">
              <a:extLst>
                <a:ext uri="{FF2B5EF4-FFF2-40B4-BE49-F238E27FC236}">
                  <a16:creationId xmlns:a16="http://schemas.microsoft.com/office/drawing/2014/main" id="{00E5FDA4-9C97-39DB-BC9E-0455F5C43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2035" y="7714376"/>
              <a:ext cx="27904" cy="69874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7" name="Freeform 226">
              <a:extLst>
                <a:ext uri="{FF2B5EF4-FFF2-40B4-BE49-F238E27FC236}">
                  <a16:creationId xmlns:a16="http://schemas.microsoft.com/office/drawing/2014/main" id="{EFFA7758-82D9-15EE-FB5D-418F836D7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9939" y="7714376"/>
              <a:ext cx="72298" cy="69874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886 w 132"/>
                <a:gd name="T5" fmla="*/ 29 h 203"/>
                <a:gd name="T6" fmla="*/ 886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8" name="Freeform 227">
              <a:extLst>
                <a:ext uri="{FF2B5EF4-FFF2-40B4-BE49-F238E27FC236}">
                  <a16:creationId xmlns:a16="http://schemas.microsoft.com/office/drawing/2014/main" id="{75A6F52A-A89A-0A91-D7D1-834B9E82A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238" y="7714376"/>
              <a:ext cx="27904" cy="69874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9" name="Line 228">
              <a:extLst>
                <a:ext uri="{FF2B5EF4-FFF2-40B4-BE49-F238E27FC236}">
                  <a16:creationId xmlns:a16="http://schemas.microsoft.com/office/drawing/2014/main" id="{1539FBDB-59A1-68B7-C9BE-D45C77AC04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85353" y="7716097"/>
              <a:ext cx="10210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0" name="Freeform 230">
              <a:extLst>
                <a:ext uri="{FF2B5EF4-FFF2-40B4-BE49-F238E27FC236}">
                  <a16:creationId xmlns:a16="http://schemas.microsoft.com/office/drawing/2014/main" id="{46CF9C2C-88D7-1BA4-44FC-773F88A7B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8561" y="7714376"/>
              <a:ext cx="27904" cy="69874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231">
              <a:extLst>
                <a:ext uri="{FF2B5EF4-FFF2-40B4-BE49-F238E27FC236}">
                  <a16:creationId xmlns:a16="http://schemas.microsoft.com/office/drawing/2014/main" id="{631C500B-1D1E-D72B-2D86-848209D32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6465" y="7714376"/>
              <a:ext cx="72298" cy="69874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886 w 132"/>
                <a:gd name="T5" fmla="*/ 29 h 203"/>
                <a:gd name="T6" fmla="*/ 886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2" name="Freeform 232">
              <a:extLst>
                <a:ext uri="{FF2B5EF4-FFF2-40B4-BE49-F238E27FC236}">
                  <a16:creationId xmlns:a16="http://schemas.microsoft.com/office/drawing/2014/main" id="{5FF56C5F-1384-D905-B39E-7B4618FEF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8764" y="7714376"/>
              <a:ext cx="27904" cy="69874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Line 233">
              <a:extLst>
                <a:ext uri="{FF2B5EF4-FFF2-40B4-BE49-F238E27FC236}">
                  <a16:creationId xmlns:a16="http://schemas.microsoft.com/office/drawing/2014/main" id="{245FDAE9-530D-0AD2-0727-CCDFF02709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1879" y="7716097"/>
              <a:ext cx="10210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4" name="Freeform 234">
              <a:extLst>
                <a:ext uri="{FF2B5EF4-FFF2-40B4-BE49-F238E27FC236}">
                  <a16:creationId xmlns:a16="http://schemas.microsoft.com/office/drawing/2014/main" id="{B8627FAD-0FD8-AA2F-E0DA-1CA1852CC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1397" y="7038931"/>
              <a:ext cx="1847850" cy="1046163"/>
            </a:xfrm>
            <a:custGeom>
              <a:avLst/>
              <a:gdLst>
                <a:gd name="T0" fmla="*/ 0 w 2841"/>
                <a:gd name="T1" fmla="*/ 176 h 1655"/>
                <a:gd name="T2" fmla="*/ 0 w 2841"/>
                <a:gd name="T3" fmla="*/ 144 h 1655"/>
                <a:gd name="T4" fmla="*/ 7 w 2841"/>
                <a:gd name="T5" fmla="*/ 130 h 1655"/>
                <a:gd name="T6" fmla="*/ 20 w 2841"/>
                <a:gd name="T7" fmla="*/ 125 h 1655"/>
                <a:gd name="T8" fmla="*/ 59 w 2841"/>
                <a:gd name="T9" fmla="*/ 125 h 1655"/>
                <a:gd name="T10" fmla="*/ 73 w 2841"/>
                <a:gd name="T11" fmla="*/ 119 h 1655"/>
                <a:gd name="T12" fmla="*/ 77 w 2841"/>
                <a:gd name="T13" fmla="*/ 104 h 1655"/>
                <a:gd name="T14" fmla="*/ 77 w 2841"/>
                <a:gd name="T15" fmla="*/ 73 h 1655"/>
                <a:gd name="T16" fmla="*/ 88 w 2841"/>
                <a:gd name="T17" fmla="*/ 39 h 1655"/>
                <a:gd name="T18" fmla="*/ 117 w 2841"/>
                <a:gd name="T19" fmla="*/ 11 h 1655"/>
                <a:gd name="T20" fmla="*/ 159 w 2841"/>
                <a:gd name="T21" fmla="*/ 0 h 1655"/>
                <a:gd name="T22" fmla="*/ 204 w 2841"/>
                <a:gd name="T23" fmla="*/ 13 h 1655"/>
                <a:gd name="T24" fmla="*/ 234 w 2841"/>
                <a:gd name="T25" fmla="*/ 44 h 1655"/>
                <a:gd name="T26" fmla="*/ 242 w 2841"/>
                <a:gd name="T27" fmla="*/ 74 h 1655"/>
                <a:gd name="T28" fmla="*/ 242 w 2841"/>
                <a:gd name="T29" fmla="*/ 105 h 1655"/>
                <a:gd name="T30" fmla="*/ 247 w 2841"/>
                <a:gd name="T31" fmla="*/ 120 h 1655"/>
                <a:gd name="T32" fmla="*/ 259 w 2841"/>
                <a:gd name="T33" fmla="*/ 125 h 1655"/>
                <a:gd name="T34" fmla="*/ 301 w 2841"/>
                <a:gd name="T35" fmla="*/ 125 h 1655"/>
                <a:gd name="T36" fmla="*/ 313 w 2841"/>
                <a:gd name="T37" fmla="*/ 131 h 1655"/>
                <a:gd name="T38" fmla="*/ 319 w 2841"/>
                <a:gd name="T39" fmla="*/ 145 h 1655"/>
                <a:gd name="T40" fmla="*/ 319 w 2841"/>
                <a:gd name="T41" fmla="*/ 176 h 1655"/>
                <a:gd name="T42" fmla="*/ 0 w 2841"/>
                <a:gd name="T43" fmla="*/ 176 h 165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841"/>
                <a:gd name="T67" fmla="*/ 0 h 1655"/>
                <a:gd name="T68" fmla="*/ 2841 w 2841"/>
                <a:gd name="T69" fmla="*/ 1655 h 165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841" h="1655">
                  <a:moveTo>
                    <a:pt x="0" y="1655"/>
                  </a:moveTo>
                  <a:lnTo>
                    <a:pt x="0" y="1358"/>
                  </a:lnTo>
                  <a:cubicBezTo>
                    <a:pt x="11" y="1286"/>
                    <a:pt x="33" y="1252"/>
                    <a:pt x="63" y="1223"/>
                  </a:cubicBezTo>
                  <a:cubicBezTo>
                    <a:pt x="93" y="1194"/>
                    <a:pt x="103" y="1188"/>
                    <a:pt x="180" y="1181"/>
                  </a:cubicBezTo>
                  <a:lnTo>
                    <a:pt x="528" y="1181"/>
                  </a:lnTo>
                  <a:cubicBezTo>
                    <a:pt x="606" y="1172"/>
                    <a:pt x="621" y="1157"/>
                    <a:pt x="648" y="1124"/>
                  </a:cubicBezTo>
                  <a:cubicBezTo>
                    <a:pt x="675" y="1091"/>
                    <a:pt x="683" y="1052"/>
                    <a:pt x="690" y="980"/>
                  </a:cubicBezTo>
                  <a:lnTo>
                    <a:pt x="690" y="689"/>
                  </a:lnTo>
                  <a:cubicBezTo>
                    <a:pt x="706" y="587"/>
                    <a:pt x="727" y="462"/>
                    <a:pt x="786" y="365"/>
                  </a:cubicBezTo>
                  <a:cubicBezTo>
                    <a:pt x="845" y="268"/>
                    <a:pt x="936" y="167"/>
                    <a:pt x="1041" y="107"/>
                  </a:cubicBezTo>
                  <a:cubicBezTo>
                    <a:pt x="1146" y="47"/>
                    <a:pt x="1289" y="0"/>
                    <a:pt x="1419" y="2"/>
                  </a:cubicBezTo>
                  <a:cubicBezTo>
                    <a:pt x="1623" y="2"/>
                    <a:pt x="1714" y="59"/>
                    <a:pt x="1821" y="122"/>
                  </a:cubicBezTo>
                  <a:cubicBezTo>
                    <a:pt x="1931" y="190"/>
                    <a:pt x="2024" y="314"/>
                    <a:pt x="2079" y="410"/>
                  </a:cubicBezTo>
                  <a:cubicBezTo>
                    <a:pt x="2134" y="506"/>
                    <a:pt x="2139" y="602"/>
                    <a:pt x="2151" y="698"/>
                  </a:cubicBezTo>
                  <a:lnTo>
                    <a:pt x="2151" y="989"/>
                  </a:lnTo>
                  <a:cubicBezTo>
                    <a:pt x="2158" y="1061"/>
                    <a:pt x="2171" y="1102"/>
                    <a:pt x="2196" y="1133"/>
                  </a:cubicBezTo>
                  <a:cubicBezTo>
                    <a:pt x="2221" y="1164"/>
                    <a:pt x="2224" y="1170"/>
                    <a:pt x="2304" y="1178"/>
                  </a:cubicBezTo>
                  <a:lnTo>
                    <a:pt x="2676" y="1178"/>
                  </a:lnTo>
                  <a:cubicBezTo>
                    <a:pt x="2756" y="1187"/>
                    <a:pt x="2760" y="1204"/>
                    <a:pt x="2787" y="1235"/>
                  </a:cubicBezTo>
                  <a:cubicBezTo>
                    <a:pt x="2814" y="1266"/>
                    <a:pt x="2832" y="1294"/>
                    <a:pt x="2841" y="1364"/>
                  </a:cubicBezTo>
                  <a:lnTo>
                    <a:pt x="2841" y="1655"/>
                  </a:lnTo>
                  <a:lnTo>
                    <a:pt x="0" y="1655"/>
                  </a:lnTo>
                  <a:close/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5" name="Line 235">
              <a:extLst>
                <a:ext uri="{FF2B5EF4-FFF2-40B4-BE49-F238E27FC236}">
                  <a16:creationId xmlns:a16="http://schemas.microsoft.com/office/drawing/2014/main" id="{80CB289A-798C-5AF7-E578-A1602C3ED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73901" y="7491168"/>
              <a:ext cx="1222842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36" name="Freeform 237">
              <a:extLst>
                <a:ext uri="{FF2B5EF4-FFF2-40B4-BE49-F238E27FC236}">
                  <a16:creationId xmlns:a16="http://schemas.microsoft.com/office/drawing/2014/main" id="{109B24DD-5D38-125B-35E5-3BC878591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188" y="7089395"/>
              <a:ext cx="27059" cy="71815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7" name="Freeform 238">
              <a:extLst>
                <a:ext uri="{FF2B5EF4-FFF2-40B4-BE49-F238E27FC236}">
                  <a16:creationId xmlns:a16="http://schemas.microsoft.com/office/drawing/2014/main" id="{B175350D-A862-4045-7353-0105DEDBBA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0247" y="7089395"/>
              <a:ext cx="70107" cy="71815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886 w 132"/>
                <a:gd name="T5" fmla="*/ 29 h 203"/>
                <a:gd name="T6" fmla="*/ 886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8" name="Freeform 239">
              <a:extLst>
                <a:ext uri="{FF2B5EF4-FFF2-40B4-BE49-F238E27FC236}">
                  <a16:creationId xmlns:a16="http://schemas.microsoft.com/office/drawing/2014/main" id="{E5A88E17-6CFA-2B73-DF17-AA6B16CF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0354" y="7089395"/>
              <a:ext cx="27059" cy="71815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9" name="Line 240">
              <a:extLst>
                <a:ext uri="{FF2B5EF4-FFF2-40B4-BE49-F238E27FC236}">
                  <a16:creationId xmlns:a16="http://schemas.microsoft.com/office/drawing/2014/main" id="{31B2F017-9EAD-3C13-305F-0178984E27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6102" y="7091164"/>
              <a:ext cx="99011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40" name="Freeform 242">
              <a:extLst>
                <a:ext uri="{FF2B5EF4-FFF2-40B4-BE49-F238E27FC236}">
                  <a16:creationId xmlns:a16="http://schemas.microsoft.com/office/drawing/2014/main" id="{86B9ED84-69E9-E241-06EF-D5EAC2972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818" y="7089395"/>
              <a:ext cx="27904" cy="71815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1" name="Freeform 243">
              <a:extLst>
                <a:ext uri="{FF2B5EF4-FFF2-40B4-BE49-F238E27FC236}">
                  <a16:creationId xmlns:a16="http://schemas.microsoft.com/office/drawing/2014/main" id="{60FA158F-3869-D329-00C9-E4C790B85D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4722" y="7089395"/>
              <a:ext cx="72298" cy="71815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886 w 132"/>
                <a:gd name="T5" fmla="*/ 29 h 203"/>
                <a:gd name="T6" fmla="*/ 886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2" name="Freeform 244">
              <a:extLst>
                <a:ext uri="{FF2B5EF4-FFF2-40B4-BE49-F238E27FC236}">
                  <a16:creationId xmlns:a16="http://schemas.microsoft.com/office/drawing/2014/main" id="{B0991B93-3080-F5F7-3106-C63197BD1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021" y="7089395"/>
              <a:ext cx="27904" cy="71815"/>
            </a:xfrm>
            <a:custGeom>
              <a:avLst/>
              <a:gdLst>
                <a:gd name="T0" fmla="*/ 0 w 132"/>
                <a:gd name="T1" fmla="*/ 203 h 203"/>
                <a:gd name="T2" fmla="*/ 0 w 132"/>
                <a:gd name="T3" fmla="*/ 29 h 203"/>
                <a:gd name="T4" fmla="*/ 132 w 132"/>
                <a:gd name="T5" fmla="*/ 29 h 203"/>
                <a:gd name="T6" fmla="*/ 132 w 132"/>
                <a:gd name="T7" fmla="*/ 20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2"/>
                <a:gd name="T13" fmla="*/ 0 h 203"/>
                <a:gd name="T14" fmla="*/ 132 w 132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2" h="203">
                  <a:moveTo>
                    <a:pt x="0" y="203"/>
                  </a:moveTo>
                  <a:lnTo>
                    <a:pt x="0" y="29"/>
                  </a:lnTo>
                  <a:cubicBezTo>
                    <a:pt x="22" y="0"/>
                    <a:pt x="110" y="1"/>
                    <a:pt x="132" y="29"/>
                  </a:cubicBezTo>
                  <a:lnTo>
                    <a:pt x="132" y="200"/>
                  </a:lnTo>
                </a:path>
              </a:pathLst>
            </a:custGeom>
            <a:solidFill>
              <a:srgbClr val="DDDDDD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3" name="Line 245">
              <a:extLst>
                <a:ext uri="{FF2B5EF4-FFF2-40B4-BE49-F238E27FC236}">
                  <a16:creationId xmlns:a16="http://schemas.microsoft.com/office/drawing/2014/main" id="{F8F2EDC6-60DC-E8F0-42A9-6617BDF004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10136" y="7091164"/>
              <a:ext cx="102105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tr-TR"/>
            </a:p>
          </p:txBody>
        </p:sp>
        <p:sp>
          <p:nvSpPr>
            <p:cNvPr id="44" name="Oval 246">
              <a:extLst>
                <a:ext uri="{FF2B5EF4-FFF2-40B4-BE49-F238E27FC236}">
                  <a16:creationId xmlns:a16="http://schemas.microsoft.com/office/drawing/2014/main" id="{038F5FF3-CC1D-F8D7-CD25-067C9EF143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53408" y="7168974"/>
              <a:ext cx="659946" cy="659917"/>
            </a:xfrm>
            <a:prstGeom prst="ellipse">
              <a:avLst/>
            </a:prstGeom>
            <a:solidFill>
              <a:srgbClr val="ADADEB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tr-TR"/>
            </a:p>
          </p:txBody>
        </p:sp>
        <p:sp>
          <p:nvSpPr>
            <p:cNvPr id="45" name="Oval 247">
              <a:extLst>
                <a:ext uri="{FF2B5EF4-FFF2-40B4-BE49-F238E27FC236}">
                  <a16:creationId xmlns:a16="http://schemas.microsoft.com/office/drawing/2014/main" id="{8E8EA856-3B3A-F086-3ADB-29EB2C9CD53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92228" y="7209733"/>
              <a:ext cx="578424" cy="578398"/>
            </a:xfrm>
            <a:prstGeom prst="ellipse">
              <a:avLst/>
            </a:prstGeom>
            <a:solidFill>
              <a:srgbClr val="EAEAEA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tr-TR"/>
            </a:p>
          </p:txBody>
        </p:sp>
        <p:sp>
          <p:nvSpPr>
            <p:cNvPr id="46" name="Oval 259">
              <a:extLst>
                <a:ext uri="{FF2B5EF4-FFF2-40B4-BE49-F238E27FC236}">
                  <a16:creationId xmlns:a16="http://schemas.microsoft.com/office/drawing/2014/main" id="{036289B0-5C4C-0EDF-E3D8-220C030AEC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1440" y="7228932"/>
              <a:ext cx="540000" cy="5400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algn="ctr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de-DE" altLang="tr-TR"/>
            </a:p>
          </p:txBody>
        </p:sp>
      </p:grpSp>
      <p:cxnSp>
        <p:nvCxnSpPr>
          <p:cNvPr id="13" name="Düz Ok Bağlayıcısı 78">
            <a:extLst>
              <a:ext uri="{FF2B5EF4-FFF2-40B4-BE49-F238E27FC236}">
                <a16:creationId xmlns:a16="http://schemas.microsoft.com/office/drawing/2014/main" id="{5BE9812A-1B04-596E-E888-ED735207ED0F}"/>
              </a:ext>
            </a:extLst>
          </p:cNvPr>
          <p:cNvCxnSpPr/>
          <p:nvPr/>
        </p:nvCxnSpPr>
        <p:spPr>
          <a:xfrm flipH="1">
            <a:off x="5060665" y="3112109"/>
            <a:ext cx="284400" cy="284400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Düz Ok Bağlayıcısı 80">
            <a:extLst>
              <a:ext uri="{FF2B5EF4-FFF2-40B4-BE49-F238E27FC236}">
                <a16:creationId xmlns:a16="http://schemas.microsoft.com/office/drawing/2014/main" id="{F2B360F1-0790-343A-125C-7C6BFB99E944}"/>
              </a:ext>
            </a:extLst>
          </p:cNvPr>
          <p:cNvCxnSpPr/>
          <p:nvPr/>
        </p:nvCxnSpPr>
        <p:spPr>
          <a:xfrm>
            <a:off x="4315510" y="3097071"/>
            <a:ext cx="284400" cy="284400"/>
          </a:xfrm>
          <a:prstGeom prst="straightConnector1">
            <a:avLst/>
          </a:prstGeom>
          <a:ln w="5715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Metin kutusu 82">
            <a:extLst>
              <a:ext uri="{FF2B5EF4-FFF2-40B4-BE49-F238E27FC236}">
                <a16:creationId xmlns:a16="http://schemas.microsoft.com/office/drawing/2014/main" id="{288D43C1-CB1E-A2F2-B0E2-C2385B306F6B}"/>
              </a:ext>
            </a:extLst>
          </p:cNvPr>
          <p:cNvSpPr txBox="1"/>
          <p:nvPr/>
        </p:nvSpPr>
        <p:spPr>
          <a:xfrm>
            <a:off x="5224062" y="2857982"/>
            <a:ext cx="29851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X</a:t>
            </a:r>
          </a:p>
        </p:txBody>
      </p:sp>
      <p:sp>
        <p:nvSpPr>
          <p:cNvPr id="19" name="Metin kutusu 83">
            <a:extLst>
              <a:ext uri="{FF2B5EF4-FFF2-40B4-BE49-F238E27FC236}">
                <a16:creationId xmlns:a16="http://schemas.microsoft.com/office/drawing/2014/main" id="{C26ECC0E-0F57-9202-B522-67F2680FE972}"/>
              </a:ext>
            </a:extLst>
          </p:cNvPr>
          <p:cNvSpPr txBox="1"/>
          <p:nvPr/>
        </p:nvSpPr>
        <p:spPr>
          <a:xfrm>
            <a:off x="4142508" y="2857982"/>
            <a:ext cx="298512" cy="36933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FF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Y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3CC9472-1A74-D923-3872-CE07EC6A68A0}"/>
              </a:ext>
            </a:extLst>
          </p:cNvPr>
          <p:cNvCxnSpPr>
            <a:cxnSpLocks/>
          </p:cNvCxnSpPr>
          <p:nvPr/>
        </p:nvCxnSpPr>
        <p:spPr>
          <a:xfrm>
            <a:off x="5373785" y="2221950"/>
            <a:ext cx="1188000" cy="0"/>
          </a:xfrm>
          <a:prstGeom prst="line">
            <a:avLst/>
          </a:prstGeom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D8850D4-7347-CCC8-5DB3-F3E91AA66C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7643" y="1031614"/>
            <a:ext cx="4183698" cy="2582530"/>
          </a:xfrm>
          <a:prstGeom prst="rect">
            <a:avLst/>
          </a:prstGeom>
          <a:ln w="19050">
            <a:solidFill>
              <a:srgbClr val="00FF00"/>
            </a:solidFill>
          </a:ln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6A57AFB-624D-481E-06FB-54D8B5A19CF7}"/>
              </a:ext>
            </a:extLst>
          </p:cNvPr>
          <p:cNvCxnSpPr>
            <a:cxnSpLocks/>
          </p:cNvCxnSpPr>
          <p:nvPr/>
        </p:nvCxnSpPr>
        <p:spPr>
          <a:xfrm flipV="1">
            <a:off x="4284302" y="3206372"/>
            <a:ext cx="0" cy="172800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00BB34-BED5-D309-32F4-D75772995B77}"/>
              </a:ext>
            </a:extLst>
          </p:cNvPr>
          <p:cNvCxnSpPr>
            <a:cxnSpLocks/>
          </p:cNvCxnSpPr>
          <p:nvPr/>
        </p:nvCxnSpPr>
        <p:spPr>
          <a:xfrm>
            <a:off x="4277952" y="4920700"/>
            <a:ext cx="2160000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>
            <a:extLst>
              <a:ext uri="{FF2B5EF4-FFF2-40B4-BE49-F238E27FC236}">
                <a16:creationId xmlns:a16="http://schemas.microsoft.com/office/drawing/2014/main" id="{AFDCAC7A-E398-7AA1-68D2-E18EC834EE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450" y="3759975"/>
            <a:ext cx="4183698" cy="2582530"/>
          </a:xfrm>
          <a:prstGeom prst="rect">
            <a:avLst/>
          </a:prstGeom>
          <a:ln w="19050">
            <a:solidFill>
              <a:srgbClr val="FF00FF"/>
            </a:solidFill>
          </a:ln>
        </p:spPr>
      </p:pic>
    </p:spTree>
    <p:extLst>
      <p:ext uri="{BB962C8B-B14F-4D97-AF65-F5344CB8AC3E}">
        <p14:creationId xmlns:p14="http://schemas.microsoft.com/office/powerpoint/2010/main" val="4035258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r>
              <a:rPr lang="en-GB" sz="4000" dirty="0"/>
              <a:t>: Full Spectrum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926684" y="5383479"/>
            <a:ext cx="10446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Orbit’in</a:t>
            </a:r>
            <a:r>
              <a:rPr lang="en-GB" dirty="0"/>
              <a:t> </a:t>
            </a:r>
            <a:r>
              <a:rPr lang="en-GB" dirty="0" err="1"/>
              <a:t>spektrumudur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Her </a:t>
            </a:r>
            <a:r>
              <a:rPr lang="en-GB" dirty="0" err="1"/>
              <a:t>frekans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orbit </a:t>
            </a:r>
            <a:r>
              <a:rPr lang="en-GB" dirty="0" err="1"/>
              <a:t>içeriği</a:t>
            </a:r>
            <a:r>
              <a:rPr lang="en-GB" dirty="0"/>
              <a:t> </a:t>
            </a:r>
            <a:r>
              <a:rPr lang="en-GB" dirty="0" err="1"/>
              <a:t>hakkında</a:t>
            </a:r>
            <a:r>
              <a:rPr lang="en-GB" dirty="0"/>
              <a:t> </a:t>
            </a:r>
            <a:r>
              <a:rPr lang="en-GB" dirty="0" err="1"/>
              <a:t>bilgi</a:t>
            </a:r>
            <a:r>
              <a:rPr lang="en-GB" dirty="0"/>
              <a:t> </a:t>
            </a:r>
            <a:r>
              <a:rPr lang="en-GB" dirty="0" err="1"/>
              <a:t>verir</a:t>
            </a:r>
            <a:r>
              <a:rPr lang="en-GB" dirty="0"/>
              <a:t>. Rotor </a:t>
            </a:r>
            <a:r>
              <a:rPr lang="en-GB" dirty="0" err="1"/>
              <a:t>sürtmesi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Oil Whirl </a:t>
            </a:r>
            <a:r>
              <a:rPr lang="en-GB" dirty="0" err="1"/>
              <a:t>gibi</a:t>
            </a:r>
            <a:r>
              <a:rPr lang="en-GB" dirty="0"/>
              <a:t> </a:t>
            </a:r>
            <a:r>
              <a:rPr lang="en-GB" dirty="0" err="1"/>
              <a:t>arızaların</a:t>
            </a:r>
            <a:r>
              <a:rPr lang="en-GB" dirty="0"/>
              <a:t> </a:t>
            </a:r>
            <a:r>
              <a:rPr lang="en-GB" dirty="0" err="1"/>
              <a:t>teşhisinde</a:t>
            </a:r>
            <a:r>
              <a:rPr lang="en-GB" dirty="0"/>
              <a:t> </a:t>
            </a:r>
            <a:r>
              <a:rPr lang="en-GB" dirty="0" err="1"/>
              <a:t>oldukça</a:t>
            </a:r>
            <a:r>
              <a:rPr lang="en-GB" dirty="0"/>
              <a:t> </a:t>
            </a:r>
            <a:r>
              <a:rPr lang="en-GB" dirty="0" err="1"/>
              <a:t>faydalıdır</a:t>
            </a:r>
            <a:r>
              <a:rPr lang="en-GB" dirty="0"/>
              <a:t>. “</a:t>
            </a:r>
            <a:r>
              <a:rPr lang="en-GB" dirty="0" err="1"/>
              <a:t>İleri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Geri </a:t>
            </a:r>
            <a:r>
              <a:rPr lang="en-GB" dirty="0" err="1"/>
              <a:t>Devinim</a:t>
            </a:r>
            <a:r>
              <a:rPr lang="en-GB" dirty="0"/>
              <a:t>” </a:t>
            </a:r>
            <a:r>
              <a:rPr lang="en-GB" dirty="0" err="1"/>
              <a:t>bilgileri</a:t>
            </a:r>
            <a:r>
              <a:rPr lang="en-GB" dirty="0"/>
              <a:t> de </a:t>
            </a:r>
            <a:r>
              <a:rPr lang="en-GB" dirty="0" err="1"/>
              <a:t>elde</a:t>
            </a:r>
            <a:r>
              <a:rPr lang="en-GB" dirty="0"/>
              <a:t> </a:t>
            </a:r>
            <a:r>
              <a:rPr lang="en-GB" dirty="0" err="1"/>
              <a:t>edilebilir</a:t>
            </a:r>
            <a:r>
              <a:rPr lang="en-GB" dirty="0"/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1BB18-4272-EB87-3A8D-84D39DBDA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3812" y="1121755"/>
            <a:ext cx="6637338" cy="40971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983A7C9-7A1B-8DB3-68EB-3A687723A062}"/>
              </a:ext>
            </a:extLst>
          </p:cNvPr>
          <p:cNvSpPr txBox="1"/>
          <p:nvPr/>
        </p:nvSpPr>
        <p:spPr>
          <a:xfrm>
            <a:off x="6502400" y="1681890"/>
            <a:ext cx="43815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A42AA7-2B94-D1EF-1836-00429E6DE06B}"/>
              </a:ext>
            </a:extLst>
          </p:cNvPr>
          <p:cNvSpPr txBox="1"/>
          <p:nvPr/>
        </p:nvSpPr>
        <p:spPr>
          <a:xfrm>
            <a:off x="5461000" y="3532685"/>
            <a:ext cx="50338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-1X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3BA868-E7EB-F219-07F6-64D84D1D6788}"/>
              </a:ext>
            </a:extLst>
          </p:cNvPr>
          <p:cNvSpPr txBox="1"/>
          <p:nvPr/>
        </p:nvSpPr>
        <p:spPr>
          <a:xfrm>
            <a:off x="5003800" y="4051021"/>
            <a:ext cx="503381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-2X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6DC03D-4E11-FC94-DD72-06262A78F124}"/>
              </a:ext>
            </a:extLst>
          </p:cNvPr>
          <p:cNvSpPr txBox="1"/>
          <p:nvPr/>
        </p:nvSpPr>
        <p:spPr>
          <a:xfrm>
            <a:off x="6976015" y="4011602"/>
            <a:ext cx="43815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2X</a:t>
            </a:r>
          </a:p>
        </p:txBody>
      </p:sp>
    </p:spTree>
    <p:extLst>
      <p:ext uri="{BB962C8B-B14F-4D97-AF65-F5344CB8AC3E}">
        <p14:creationId xmlns:p14="http://schemas.microsoft.com/office/powerpoint/2010/main" val="32271191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r>
              <a:rPr lang="en-GB" sz="4000" dirty="0"/>
              <a:t>: </a:t>
            </a:r>
            <a:r>
              <a:rPr lang="en-GB" sz="4000" dirty="0" err="1"/>
              <a:t>Şaft</a:t>
            </a:r>
            <a:r>
              <a:rPr lang="en-GB" sz="4000" dirty="0"/>
              <a:t> </a:t>
            </a:r>
            <a:r>
              <a:rPr lang="en-GB" sz="4000" dirty="0" err="1"/>
              <a:t>Merkezi</a:t>
            </a:r>
            <a:r>
              <a:rPr lang="en-GB" sz="4000" dirty="0"/>
              <a:t> (SCL)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5822950" y="2500579"/>
            <a:ext cx="55499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Rotor </a:t>
            </a:r>
            <a:r>
              <a:rPr lang="en-GB" dirty="0" err="1"/>
              <a:t>merkezinin</a:t>
            </a:r>
            <a:r>
              <a:rPr lang="en-GB" dirty="0"/>
              <a:t> </a:t>
            </a:r>
            <a:r>
              <a:rPr lang="en-GB" dirty="0" err="1"/>
              <a:t>yatak</a:t>
            </a:r>
            <a:r>
              <a:rPr lang="en-GB" dirty="0"/>
              <a:t> </a:t>
            </a:r>
            <a:r>
              <a:rPr lang="en-GB" dirty="0" err="1"/>
              <a:t>iç</a:t>
            </a:r>
            <a:r>
              <a:rPr lang="en-GB" dirty="0"/>
              <a:t> </a:t>
            </a:r>
            <a:r>
              <a:rPr lang="en-GB" dirty="0" err="1"/>
              <a:t>pozisyonu</a:t>
            </a:r>
            <a:r>
              <a:rPr lang="en-GB" dirty="0"/>
              <a:t> </a:t>
            </a:r>
            <a:r>
              <a:rPr lang="en-GB" dirty="0" err="1"/>
              <a:t>ölçülür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Sensörün</a:t>
            </a:r>
            <a:r>
              <a:rPr lang="en-GB" dirty="0"/>
              <a:t> “DC” </a:t>
            </a:r>
            <a:r>
              <a:rPr lang="en-GB" dirty="0" err="1"/>
              <a:t>çıkışı</a:t>
            </a:r>
            <a:r>
              <a:rPr lang="en-GB" dirty="0"/>
              <a:t> </a:t>
            </a:r>
            <a:r>
              <a:rPr lang="en-GB" dirty="0" err="1"/>
              <a:t>ölçülerek</a:t>
            </a:r>
            <a:r>
              <a:rPr lang="en-GB" dirty="0"/>
              <a:t> </a:t>
            </a:r>
            <a:r>
              <a:rPr lang="en-GB" dirty="0" err="1"/>
              <a:t>oluşturulur</a:t>
            </a:r>
            <a:r>
              <a:rPr lang="en-GB" dirty="0"/>
              <a:t> (0 Hz)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Rotor </a:t>
            </a:r>
            <a:r>
              <a:rPr lang="en-GB" dirty="0" err="1"/>
              <a:t>yüklenmesi</a:t>
            </a:r>
            <a:r>
              <a:rPr lang="en-GB" dirty="0"/>
              <a:t>, rotor </a:t>
            </a:r>
            <a:r>
              <a:rPr lang="en-GB" dirty="0" err="1"/>
              <a:t>sürtmesi</a:t>
            </a:r>
            <a:r>
              <a:rPr lang="en-GB" dirty="0"/>
              <a:t>, </a:t>
            </a:r>
            <a:r>
              <a:rPr lang="en-GB" dirty="0" err="1"/>
              <a:t>hizasızlık</a:t>
            </a:r>
            <a:r>
              <a:rPr lang="en-GB" dirty="0"/>
              <a:t> </a:t>
            </a:r>
            <a:r>
              <a:rPr lang="en-GB" dirty="0" err="1"/>
              <a:t>gibi</a:t>
            </a:r>
            <a:r>
              <a:rPr lang="en-GB" dirty="0"/>
              <a:t> </a:t>
            </a:r>
            <a:r>
              <a:rPr lang="en-GB" dirty="0" err="1"/>
              <a:t>durumlar</a:t>
            </a:r>
            <a:r>
              <a:rPr lang="en-GB" dirty="0"/>
              <a:t> </a:t>
            </a:r>
            <a:r>
              <a:rPr lang="en-GB" dirty="0" err="1"/>
              <a:t>hakkında</a:t>
            </a:r>
            <a:r>
              <a:rPr lang="en-GB" dirty="0"/>
              <a:t> </a:t>
            </a:r>
            <a:r>
              <a:rPr lang="en-GB" dirty="0" err="1"/>
              <a:t>yorum</a:t>
            </a:r>
            <a:r>
              <a:rPr lang="en-GB" dirty="0"/>
              <a:t> </a:t>
            </a:r>
            <a:r>
              <a:rPr lang="en-GB" dirty="0" err="1"/>
              <a:t>yapılabilir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Devire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çizdirildiğinde</a:t>
            </a:r>
            <a:r>
              <a:rPr lang="en-GB" dirty="0"/>
              <a:t>, </a:t>
            </a:r>
            <a:r>
              <a:rPr lang="en-GB" dirty="0" err="1"/>
              <a:t>hızlanma</a:t>
            </a:r>
            <a:r>
              <a:rPr lang="en-GB" dirty="0"/>
              <a:t>/</a:t>
            </a:r>
            <a:r>
              <a:rPr lang="en-GB" dirty="0" err="1"/>
              <a:t>yavaşlama</a:t>
            </a:r>
            <a:r>
              <a:rPr lang="en-GB" dirty="0"/>
              <a:t> </a:t>
            </a:r>
            <a:r>
              <a:rPr lang="en-GB" dirty="0" err="1"/>
              <a:t>sırasında</a:t>
            </a:r>
            <a:r>
              <a:rPr lang="en-GB" dirty="0"/>
              <a:t> </a:t>
            </a:r>
            <a:r>
              <a:rPr lang="en-GB" dirty="0" err="1"/>
              <a:t>rotorun</a:t>
            </a:r>
            <a:r>
              <a:rPr lang="en-GB" dirty="0"/>
              <a:t> </a:t>
            </a:r>
            <a:r>
              <a:rPr lang="en-GB" dirty="0" err="1"/>
              <a:t>hareketi</a:t>
            </a:r>
            <a:r>
              <a:rPr lang="en-GB" dirty="0"/>
              <a:t> </a:t>
            </a:r>
            <a:r>
              <a:rPr lang="en-GB" dirty="0" err="1"/>
              <a:t>izlenebilir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3F6EE3-8D48-65B1-F883-39AD335A8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3" y="1287841"/>
            <a:ext cx="4699417" cy="469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15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Analiz</a:t>
            </a:r>
            <a:r>
              <a:rPr lang="en-GB" sz="4000" dirty="0"/>
              <a:t> </a:t>
            </a:r>
            <a:r>
              <a:rPr lang="en-GB" sz="4000" dirty="0" err="1"/>
              <a:t>Teknikleri</a:t>
            </a:r>
            <a:r>
              <a:rPr lang="en-GB" sz="4000" dirty="0"/>
              <a:t>: </a:t>
            </a:r>
            <a:r>
              <a:rPr lang="en-GB" sz="4000" dirty="0" err="1"/>
              <a:t>Vektör</a:t>
            </a:r>
            <a:r>
              <a:rPr lang="en-GB" sz="4000" dirty="0"/>
              <a:t> </a:t>
            </a:r>
            <a:r>
              <a:rPr lang="en-GB" sz="4000" dirty="0" err="1"/>
              <a:t>Trendleri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927099" y="5236960"/>
            <a:ext cx="102536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Her sensor </a:t>
            </a:r>
            <a:r>
              <a:rPr lang="en-GB" dirty="0" err="1"/>
              <a:t>için</a:t>
            </a:r>
            <a:r>
              <a:rPr lang="en-GB" dirty="0"/>
              <a:t> </a:t>
            </a:r>
            <a:r>
              <a:rPr lang="en-GB" dirty="0" err="1"/>
              <a:t>Toplam</a:t>
            </a:r>
            <a:r>
              <a:rPr lang="en-GB" dirty="0"/>
              <a:t> </a:t>
            </a:r>
            <a:r>
              <a:rPr lang="en-GB" dirty="0" err="1"/>
              <a:t>Değer</a:t>
            </a:r>
            <a:r>
              <a:rPr lang="en-GB" dirty="0"/>
              <a:t>, 1X </a:t>
            </a:r>
            <a:r>
              <a:rPr lang="en-GB" dirty="0" err="1"/>
              <a:t>genlik</a:t>
            </a:r>
            <a:r>
              <a:rPr lang="en-GB" dirty="0"/>
              <a:t> &amp; Faz, 2x </a:t>
            </a:r>
            <a:r>
              <a:rPr lang="en-GB" dirty="0" err="1"/>
              <a:t>Genlik</a:t>
            </a:r>
            <a:r>
              <a:rPr lang="en-GB" dirty="0"/>
              <a:t> &amp; Faz </a:t>
            </a:r>
            <a:r>
              <a:rPr lang="en-GB" dirty="0" err="1"/>
              <a:t>gibi</a:t>
            </a:r>
            <a:r>
              <a:rPr lang="en-GB" dirty="0"/>
              <a:t> </a:t>
            </a:r>
            <a:r>
              <a:rPr lang="en-GB" dirty="0" err="1"/>
              <a:t>değerler</a:t>
            </a:r>
            <a:r>
              <a:rPr lang="en-GB" dirty="0"/>
              <a:t> </a:t>
            </a:r>
            <a:r>
              <a:rPr lang="en-GB" dirty="0" err="1"/>
              <a:t>zamana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dirty="0" err="1"/>
              <a:t>çizdirilir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Senkronizasyon</a:t>
            </a:r>
            <a:r>
              <a:rPr lang="en-GB" dirty="0"/>
              <a:t> </a:t>
            </a:r>
            <a:r>
              <a:rPr lang="en-GB" dirty="0" err="1"/>
              <a:t>sonrasında</a:t>
            </a:r>
            <a:r>
              <a:rPr lang="en-GB" dirty="0"/>
              <a:t> </a:t>
            </a:r>
            <a:r>
              <a:rPr lang="en-GB" dirty="0" err="1"/>
              <a:t>yüklenme</a:t>
            </a:r>
            <a:r>
              <a:rPr lang="en-GB" dirty="0"/>
              <a:t> (MW alma) </a:t>
            </a:r>
            <a:r>
              <a:rPr lang="en-GB" dirty="0" err="1"/>
              <a:t>davranışının</a:t>
            </a:r>
            <a:r>
              <a:rPr lang="en-GB" dirty="0"/>
              <a:t> </a:t>
            </a:r>
            <a:r>
              <a:rPr lang="en-GB" dirty="0" err="1"/>
              <a:t>görülmesi</a:t>
            </a:r>
            <a:r>
              <a:rPr lang="en-GB" dirty="0"/>
              <a:t> </a:t>
            </a:r>
            <a:r>
              <a:rPr lang="en-GB" dirty="0" err="1"/>
              <a:t>açısından</a:t>
            </a:r>
            <a:r>
              <a:rPr lang="en-GB" dirty="0"/>
              <a:t> </a:t>
            </a:r>
            <a:r>
              <a:rPr lang="en-GB" dirty="0" err="1"/>
              <a:t>oldukça</a:t>
            </a:r>
            <a:r>
              <a:rPr lang="en-GB" dirty="0"/>
              <a:t> </a:t>
            </a:r>
            <a:r>
              <a:rPr lang="en-GB" dirty="0" err="1"/>
              <a:t>değerlidir</a:t>
            </a:r>
            <a:r>
              <a:rPr lang="en-GB" dirty="0"/>
              <a:t>. </a:t>
            </a:r>
            <a:r>
              <a:rPr lang="en-GB" dirty="0" err="1"/>
              <a:t>Hizasızlık</a:t>
            </a:r>
            <a:r>
              <a:rPr lang="en-GB" dirty="0"/>
              <a:t> </a:t>
            </a:r>
            <a:r>
              <a:rPr lang="en-GB" dirty="0" err="1"/>
              <a:t>gibi</a:t>
            </a:r>
            <a:r>
              <a:rPr lang="en-GB" dirty="0"/>
              <a:t> anormal </a:t>
            </a:r>
            <a:r>
              <a:rPr lang="en-GB" dirty="0" err="1"/>
              <a:t>durumlar</a:t>
            </a:r>
            <a:r>
              <a:rPr lang="en-GB" dirty="0"/>
              <a:t> </a:t>
            </a:r>
            <a:r>
              <a:rPr lang="en-GB" dirty="0" err="1"/>
              <a:t>kolay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şekilde</a:t>
            </a:r>
            <a:r>
              <a:rPr lang="en-GB" dirty="0"/>
              <a:t> </a:t>
            </a:r>
            <a:r>
              <a:rPr lang="en-GB" dirty="0" err="1"/>
              <a:t>tespit</a:t>
            </a:r>
            <a:r>
              <a:rPr lang="en-GB" dirty="0"/>
              <a:t> </a:t>
            </a:r>
            <a:r>
              <a:rPr lang="en-GB" dirty="0" err="1"/>
              <a:t>edilebilir</a:t>
            </a:r>
            <a:r>
              <a:rPr lang="en-GB" dirty="0"/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0BC85F-A944-4335-8DFF-14B33061C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162" y="1199661"/>
            <a:ext cx="6097588" cy="376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43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Önemli</a:t>
            </a:r>
            <a:r>
              <a:rPr lang="en-GB" sz="4000" dirty="0"/>
              <a:t> </a:t>
            </a:r>
            <a:r>
              <a:rPr lang="en-GB" sz="4000" dirty="0" err="1"/>
              <a:t>Noktalar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5898652" y="2346093"/>
            <a:ext cx="528208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/>
              <a:t>Çok</a:t>
            </a:r>
            <a:r>
              <a:rPr lang="en-GB" sz="2000" b="1" u="sng" dirty="0"/>
              <a:t> </a:t>
            </a:r>
            <a:r>
              <a:rPr lang="en-GB" sz="2000" b="1" u="sng" dirty="0" err="1"/>
              <a:t>Kanaldan</a:t>
            </a:r>
            <a:r>
              <a:rPr lang="en-GB" sz="2000" b="1" u="sng" dirty="0"/>
              <a:t> </a:t>
            </a:r>
            <a:r>
              <a:rPr lang="en-GB" sz="2000" b="1" u="sng" dirty="0" err="1"/>
              <a:t>Senkron</a:t>
            </a:r>
            <a:r>
              <a:rPr lang="en-GB" sz="2000" b="1" u="sng" dirty="0"/>
              <a:t> </a:t>
            </a:r>
            <a:r>
              <a:rPr lang="en-GB" sz="2000" b="1" u="sng" dirty="0" err="1"/>
              <a:t>Ölçüm</a:t>
            </a:r>
            <a:r>
              <a:rPr lang="en-GB" sz="20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Tüm</a:t>
            </a:r>
            <a:r>
              <a:rPr lang="en-GB" dirty="0"/>
              <a:t> </a:t>
            </a:r>
            <a:r>
              <a:rPr lang="en-GB" dirty="0" err="1"/>
              <a:t>yataklara</a:t>
            </a:r>
            <a:r>
              <a:rPr lang="en-GB" dirty="0"/>
              <a:t> </a:t>
            </a:r>
            <a:r>
              <a:rPr lang="en-GB" dirty="0" err="1"/>
              <a:t>bağlı</a:t>
            </a:r>
            <a:r>
              <a:rPr lang="en-GB" dirty="0"/>
              <a:t> </a:t>
            </a:r>
            <a:r>
              <a:rPr lang="en-GB" dirty="0" err="1"/>
              <a:t>sensörlerden</a:t>
            </a:r>
            <a:r>
              <a:rPr lang="en-GB" dirty="0"/>
              <a:t>,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kanallı</a:t>
            </a:r>
            <a:r>
              <a:rPr lang="en-GB" dirty="0"/>
              <a:t> </a:t>
            </a:r>
            <a:r>
              <a:rPr lang="en-GB" dirty="0" err="1"/>
              <a:t>analizörlerle</a:t>
            </a:r>
            <a:r>
              <a:rPr lang="en-GB" dirty="0"/>
              <a:t> </a:t>
            </a:r>
            <a:r>
              <a:rPr lang="en-GB" dirty="0" err="1"/>
              <a:t>aynı</a:t>
            </a:r>
            <a:r>
              <a:rPr lang="en-GB" dirty="0"/>
              <a:t> </a:t>
            </a:r>
            <a:r>
              <a:rPr lang="en-GB" dirty="0" err="1"/>
              <a:t>anda</a:t>
            </a:r>
            <a:r>
              <a:rPr lang="en-GB" dirty="0"/>
              <a:t> </a:t>
            </a:r>
            <a:r>
              <a:rPr lang="en-GB" dirty="0" err="1"/>
              <a:t>ölçüm</a:t>
            </a:r>
            <a:r>
              <a:rPr lang="en-GB" dirty="0"/>
              <a:t> </a:t>
            </a:r>
            <a:r>
              <a:rPr lang="en-GB" dirty="0" err="1"/>
              <a:t>almak</a:t>
            </a:r>
            <a:r>
              <a:rPr lang="en-GB" dirty="0"/>
              <a:t> </a:t>
            </a:r>
            <a:r>
              <a:rPr lang="en-GB" dirty="0" err="1"/>
              <a:t>mecburidir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Veriler</a:t>
            </a:r>
            <a:r>
              <a:rPr lang="en-GB" dirty="0"/>
              <a:t> </a:t>
            </a:r>
            <a:r>
              <a:rPr lang="en-GB" dirty="0" err="1"/>
              <a:t>senkron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şekilde</a:t>
            </a:r>
            <a:r>
              <a:rPr lang="en-GB" dirty="0"/>
              <a:t> (</a:t>
            </a:r>
            <a:r>
              <a:rPr lang="en-GB" dirty="0" err="1"/>
              <a:t>aynı</a:t>
            </a:r>
            <a:r>
              <a:rPr lang="en-GB" dirty="0"/>
              <a:t> </a:t>
            </a:r>
            <a:r>
              <a:rPr lang="en-GB" dirty="0" err="1"/>
              <a:t>anda</a:t>
            </a:r>
            <a:r>
              <a:rPr lang="en-GB" dirty="0"/>
              <a:t>) </a:t>
            </a:r>
            <a:r>
              <a:rPr lang="en-GB" dirty="0" err="1"/>
              <a:t>alınmalıdır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kritik</a:t>
            </a:r>
            <a:r>
              <a:rPr lang="en-GB" dirty="0"/>
              <a:t> </a:t>
            </a:r>
            <a:r>
              <a:rPr lang="en-GB" dirty="0" err="1"/>
              <a:t>hız</a:t>
            </a:r>
            <a:r>
              <a:rPr lang="en-GB" dirty="0"/>
              <a:t> </a:t>
            </a:r>
            <a:r>
              <a:rPr lang="en-GB" dirty="0" err="1"/>
              <a:t>geçişlerinde</a:t>
            </a:r>
            <a:r>
              <a:rPr lang="en-GB" dirty="0"/>
              <a:t> (</a:t>
            </a:r>
            <a:r>
              <a:rPr lang="en-GB" dirty="0" err="1"/>
              <a:t>hızlanma</a:t>
            </a:r>
            <a:r>
              <a:rPr lang="en-GB" dirty="0"/>
              <a:t>/</a:t>
            </a:r>
            <a:r>
              <a:rPr lang="en-GB" dirty="0" err="1"/>
              <a:t>yavaşlama</a:t>
            </a:r>
            <a:r>
              <a:rPr lang="en-GB" dirty="0"/>
              <a:t> </a:t>
            </a:r>
            <a:r>
              <a:rPr lang="en-GB" dirty="0" err="1"/>
              <a:t>manevrasında</a:t>
            </a:r>
            <a:r>
              <a:rPr lang="en-GB" dirty="0"/>
              <a:t>), </a:t>
            </a:r>
            <a:r>
              <a:rPr lang="en-GB" dirty="0" err="1"/>
              <a:t>rezonansın</a:t>
            </a:r>
            <a:r>
              <a:rPr lang="en-GB" dirty="0"/>
              <a:t> her </a:t>
            </a:r>
            <a:r>
              <a:rPr lang="en-GB" dirty="0" err="1"/>
              <a:t>yataktaki</a:t>
            </a:r>
            <a:r>
              <a:rPr lang="en-GB" dirty="0"/>
              <a:t> </a:t>
            </a:r>
            <a:r>
              <a:rPr lang="en-GB" dirty="0" err="1"/>
              <a:t>etkisi</a:t>
            </a:r>
            <a:r>
              <a:rPr lang="en-GB" dirty="0"/>
              <a:t> </a:t>
            </a:r>
            <a:r>
              <a:rPr lang="en-GB" dirty="0" err="1"/>
              <a:t>görülmelidir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C59E-40CD-56AD-53FC-6CE7DABC2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182" t="3549" r="25879" b="3690"/>
          <a:stretch/>
        </p:blipFill>
        <p:spPr>
          <a:xfrm>
            <a:off x="977482" y="1264772"/>
            <a:ext cx="4153317" cy="494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13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0217A2C-29AA-ED8D-CC1A-3BEE7862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405" y="1618807"/>
            <a:ext cx="7106334" cy="435019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Önemli</a:t>
            </a:r>
            <a:r>
              <a:rPr lang="en-GB" sz="4000" dirty="0"/>
              <a:t> </a:t>
            </a:r>
            <a:r>
              <a:rPr lang="en-GB" sz="4000" dirty="0" err="1"/>
              <a:t>Noktalar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926683" y="1525806"/>
            <a:ext cx="302098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/>
              <a:t>Sıcaklık</a:t>
            </a:r>
            <a:r>
              <a:rPr lang="en-GB" sz="2000" b="1" u="sng" dirty="0"/>
              <a:t> </a:t>
            </a:r>
            <a:r>
              <a:rPr lang="en-GB" sz="2000" b="1" u="sng" dirty="0" err="1"/>
              <a:t>Etkisi</a:t>
            </a:r>
            <a:r>
              <a:rPr lang="en-GB" sz="20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sıcaklıkta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sıcaklık</a:t>
            </a:r>
            <a:r>
              <a:rPr lang="en-GB" dirty="0"/>
              <a:t> </a:t>
            </a:r>
            <a:r>
              <a:rPr lang="en-GB" dirty="0" err="1"/>
              <a:t>farklarının</a:t>
            </a:r>
            <a:r>
              <a:rPr lang="en-GB" dirty="0"/>
              <a:t> </a:t>
            </a:r>
            <a:r>
              <a:rPr lang="en-GB" dirty="0" err="1"/>
              <a:t>olduğu</a:t>
            </a:r>
            <a:r>
              <a:rPr lang="en-GB" dirty="0"/>
              <a:t> </a:t>
            </a:r>
            <a:r>
              <a:rPr lang="en-GB" dirty="0" err="1"/>
              <a:t>ekipmanlar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Termal</a:t>
            </a:r>
            <a:r>
              <a:rPr lang="en-GB" dirty="0"/>
              <a:t> </a:t>
            </a:r>
            <a:r>
              <a:rPr lang="en-GB" dirty="0" err="1"/>
              <a:t>genleşmenin</a:t>
            </a:r>
            <a:r>
              <a:rPr lang="en-GB" dirty="0"/>
              <a:t> </a:t>
            </a:r>
            <a:r>
              <a:rPr lang="en-GB" dirty="0" err="1"/>
              <a:t>rolü</a:t>
            </a:r>
            <a:r>
              <a:rPr lang="en-GB" dirty="0"/>
              <a:t> </a:t>
            </a:r>
            <a:r>
              <a:rPr lang="en-GB" dirty="0" err="1"/>
              <a:t>büyük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Yüklenme</a:t>
            </a:r>
            <a:r>
              <a:rPr lang="en-GB" dirty="0"/>
              <a:t>, </a:t>
            </a:r>
            <a:r>
              <a:rPr lang="en-GB" dirty="0" err="1"/>
              <a:t>ısınma</a:t>
            </a:r>
            <a:r>
              <a:rPr lang="en-GB" dirty="0"/>
              <a:t> </a:t>
            </a:r>
            <a:r>
              <a:rPr lang="en-GB" dirty="0" err="1"/>
              <a:t>aşamalarında</a:t>
            </a:r>
            <a:r>
              <a:rPr lang="en-GB" dirty="0"/>
              <a:t> </a:t>
            </a:r>
            <a:r>
              <a:rPr lang="en-GB" dirty="0" err="1"/>
              <a:t>titreşim</a:t>
            </a:r>
            <a:r>
              <a:rPr lang="en-GB" dirty="0"/>
              <a:t> </a:t>
            </a:r>
            <a:r>
              <a:rPr lang="en-GB" dirty="0" err="1"/>
              <a:t>vektörlerinin</a:t>
            </a:r>
            <a:r>
              <a:rPr lang="en-GB" dirty="0"/>
              <a:t> (OA, 1X, 2X...) </a:t>
            </a:r>
            <a:r>
              <a:rPr lang="en-GB" dirty="0" err="1"/>
              <a:t>sürekli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şekilde</a:t>
            </a:r>
            <a:r>
              <a:rPr lang="en-GB" dirty="0"/>
              <a:t> </a:t>
            </a:r>
            <a:r>
              <a:rPr lang="en-GB" dirty="0" err="1"/>
              <a:t>izlenmesi</a:t>
            </a:r>
            <a:r>
              <a:rPr lang="en-GB" dirty="0"/>
              <a:t> </a:t>
            </a:r>
            <a:r>
              <a:rPr lang="en-GB" dirty="0" err="1"/>
              <a:t>kritik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133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metin, kişi içeren bir resim&#10;&#10;Açıklama otomatik olarak oluşturuldu">
            <a:extLst>
              <a:ext uri="{FF2B5EF4-FFF2-40B4-BE49-F238E27FC236}">
                <a16:creationId xmlns:a16="http://schemas.microsoft.com/office/drawing/2014/main" id="{9D5058D0-61CE-74F8-14E7-A84B74F9A2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B033A88-BCDA-3E3F-D05C-F0A0369534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620" y="-1210963"/>
            <a:ext cx="3768755" cy="5326929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4E975569-9E97-4456-4A35-F7A91DABFFFE}"/>
              </a:ext>
            </a:extLst>
          </p:cNvPr>
          <p:cNvSpPr txBox="1"/>
          <p:nvPr/>
        </p:nvSpPr>
        <p:spPr>
          <a:xfrm>
            <a:off x="2904721" y="2378686"/>
            <a:ext cx="45554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  <a:latin typeface="Quattrocento" panose="02020502030000000404" pitchFamily="18" charset="0"/>
              </a:rPr>
              <a:t>RESONANCE INSTITUTE</a:t>
            </a:r>
            <a:endParaRPr lang="tr-TR" sz="5400" b="1" dirty="0">
              <a:solidFill>
                <a:schemeClr val="bg1"/>
              </a:solidFill>
              <a:latin typeface="Quattrocento" panose="02020502030000000404" pitchFamily="18" charset="0"/>
            </a:endParaRP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C006C6F2-1D39-8A95-BEFE-E0BCCF925C5C}"/>
              </a:ext>
            </a:extLst>
          </p:cNvPr>
          <p:cNvSpPr txBox="1"/>
          <p:nvPr/>
        </p:nvSpPr>
        <p:spPr>
          <a:xfrm>
            <a:off x="1162047" y="4199032"/>
            <a:ext cx="9867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Turbo </a:t>
            </a:r>
            <a:r>
              <a:rPr lang="en-GB" sz="4000" dirty="0" err="1">
                <a:solidFill>
                  <a:schemeClr val="bg1"/>
                </a:solidFill>
              </a:rPr>
              <a:t>Makinelerde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Titreşim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Analiz</a:t>
            </a:r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err="1">
                <a:solidFill>
                  <a:schemeClr val="bg1"/>
                </a:solidFill>
              </a:rPr>
              <a:t>Teknikleri</a:t>
            </a:r>
            <a:endParaRPr lang="tr-TR" sz="4000" dirty="0">
              <a:solidFill>
                <a:schemeClr val="bg1"/>
              </a:solidFill>
            </a:endParaRPr>
          </a:p>
        </p:txBody>
      </p:sp>
      <p:sp>
        <p:nvSpPr>
          <p:cNvPr id="4" name="Metin kutusu 14">
            <a:extLst>
              <a:ext uri="{FF2B5EF4-FFF2-40B4-BE49-F238E27FC236}">
                <a16:creationId xmlns:a16="http://schemas.microsoft.com/office/drawing/2014/main" id="{8955CEB4-1F15-DB49-7695-6968187A21D2}"/>
              </a:ext>
            </a:extLst>
          </p:cNvPr>
          <p:cNvSpPr txBox="1"/>
          <p:nvPr/>
        </p:nvSpPr>
        <p:spPr>
          <a:xfrm>
            <a:off x="1162047" y="5113432"/>
            <a:ext cx="7823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chemeClr val="bg1"/>
                </a:solidFill>
              </a:rPr>
              <a:t>Özgün</a:t>
            </a:r>
            <a:r>
              <a:rPr lang="en-GB" sz="2800" dirty="0">
                <a:solidFill>
                  <a:schemeClr val="bg1"/>
                </a:solidFill>
              </a:rPr>
              <a:t> YAKAR</a:t>
            </a:r>
          </a:p>
          <a:p>
            <a:pPr algn="ctr"/>
            <a:r>
              <a:rPr lang="en-GB" sz="2800" dirty="0">
                <a:solidFill>
                  <a:schemeClr val="bg1"/>
                </a:solidFill>
              </a:rPr>
              <a:t>Teknik </a:t>
            </a:r>
            <a:r>
              <a:rPr lang="en-GB" sz="2800" dirty="0" err="1">
                <a:solidFill>
                  <a:schemeClr val="bg1"/>
                </a:solidFill>
              </a:rPr>
              <a:t>Danışman</a:t>
            </a:r>
            <a:r>
              <a:rPr lang="en-GB" sz="2800" dirty="0">
                <a:solidFill>
                  <a:schemeClr val="bg1"/>
                </a:solidFill>
              </a:rPr>
              <a:t> &amp; </a:t>
            </a:r>
            <a:r>
              <a:rPr lang="en-GB" sz="2800" dirty="0" err="1">
                <a:solidFill>
                  <a:schemeClr val="bg1"/>
                </a:solidFill>
              </a:rPr>
              <a:t>Eğitmen</a:t>
            </a:r>
            <a:endParaRPr lang="tr-TR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99230-B236-687F-4A06-C4A14A493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6975" y="5113432"/>
            <a:ext cx="1735125" cy="9535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650322-DEE9-FB9C-A628-5101DAA86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7223" y="2250366"/>
            <a:ext cx="2088358" cy="195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590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Önemli</a:t>
            </a:r>
            <a:r>
              <a:rPr lang="en-GB" sz="4000" dirty="0"/>
              <a:t> </a:t>
            </a:r>
            <a:r>
              <a:rPr lang="en-GB" sz="4000" dirty="0" err="1"/>
              <a:t>Noktalar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7867651" y="1703606"/>
            <a:ext cx="371272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Proses </a:t>
            </a:r>
            <a:r>
              <a:rPr lang="en-GB" sz="2000" b="1" u="sng" dirty="0" err="1"/>
              <a:t>Parametreleri</a:t>
            </a:r>
            <a:r>
              <a:rPr lang="en-GB" sz="20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Yük</a:t>
            </a:r>
            <a:r>
              <a:rPr lang="en-GB" dirty="0"/>
              <a:t>, </a:t>
            </a:r>
            <a:r>
              <a:rPr lang="en-GB" dirty="0" err="1"/>
              <a:t>giriş</a:t>
            </a:r>
            <a:r>
              <a:rPr lang="en-GB" dirty="0"/>
              <a:t>/</a:t>
            </a:r>
            <a:r>
              <a:rPr lang="en-GB" dirty="0" err="1"/>
              <a:t>çıkış</a:t>
            </a:r>
            <a:r>
              <a:rPr lang="en-GB" dirty="0"/>
              <a:t> </a:t>
            </a:r>
            <a:r>
              <a:rPr lang="en-GB" dirty="0" err="1"/>
              <a:t>buhar</a:t>
            </a:r>
            <a:r>
              <a:rPr lang="en-GB" dirty="0"/>
              <a:t> </a:t>
            </a:r>
            <a:r>
              <a:rPr lang="en-GB" dirty="0" err="1"/>
              <a:t>sıcaklıkları</a:t>
            </a:r>
            <a:r>
              <a:rPr lang="en-GB" dirty="0"/>
              <a:t>, metal </a:t>
            </a:r>
            <a:r>
              <a:rPr lang="en-GB" dirty="0" err="1"/>
              <a:t>sıcaklıkları</a:t>
            </a:r>
            <a:r>
              <a:rPr lang="en-GB" dirty="0"/>
              <a:t>, </a:t>
            </a:r>
            <a:r>
              <a:rPr lang="en-GB" dirty="0" err="1"/>
              <a:t>kasa</a:t>
            </a:r>
            <a:r>
              <a:rPr lang="en-GB" dirty="0"/>
              <a:t> </a:t>
            </a:r>
            <a:r>
              <a:rPr lang="en-GB" dirty="0" err="1"/>
              <a:t>genleşme</a:t>
            </a:r>
            <a:r>
              <a:rPr lang="en-GB" dirty="0"/>
              <a:t>, relative </a:t>
            </a:r>
            <a:r>
              <a:rPr lang="en-GB" dirty="0" err="1"/>
              <a:t>genleşme</a:t>
            </a:r>
            <a:r>
              <a:rPr lang="en-GB" dirty="0"/>
              <a:t>, </a:t>
            </a:r>
            <a:r>
              <a:rPr lang="en-GB" dirty="0" err="1"/>
              <a:t>giriş</a:t>
            </a:r>
            <a:r>
              <a:rPr lang="en-GB" dirty="0"/>
              <a:t>/</a:t>
            </a:r>
            <a:r>
              <a:rPr lang="en-GB" dirty="0" err="1"/>
              <a:t>çıkış</a:t>
            </a:r>
            <a:r>
              <a:rPr lang="en-GB" dirty="0"/>
              <a:t> </a:t>
            </a:r>
            <a:r>
              <a:rPr lang="en-GB" dirty="0" err="1"/>
              <a:t>basınçları</a:t>
            </a:r>
            <a:r>
              <a:rPr lang="en-GB" dirty="0"/>
              <a:t> </a:t>
            </a:r>
            <a:r>
              <a:rPr lang="en-GB" dirty="0" err="1"/>
              <a:t>v.b</a:t>
            </a:r>
            <a:r>
              <a:rPr lang="en-GB" dirty="0"/>
              <a:t> </a:t>
            </a:r>
            <a:r>
              <a:rPr lang="en-GB" dirty="0" err="1"/>
              <a:t>parametrelerin</a:t>
            </a:r>
            <a:r>
              <a:rPr lang="en-GB" dirty="0"/>
              <a:t> </a:t>
            </a:r>
            <a:r>
              <a:rPr lang="en-GB" dirty="0" err="1"/>
              <a:t>titreşimler</a:t>
            </a:r>
            <a:r>
              <a:rPr lang="en-GB" dirty="0"/>
              <a:t> </a:t>
            </a:r>
            <a:r>
              <a:rPr lang="en-GB" dirty="0" err="1"/>
              <a:t>üzerindeki</a:t>
            </a:r>
            <a:r>
              <a:rPr lang="en-GB" dirty="0"/>
              <a:t> </a:t>
            </a:r>
            <a:r>
              <a:rPr lang="en-GB" dirty="0" err="1"/>
              <a:t>etkisi</a:t>
            </a:r>
            <a:r>
              <a:rPr lang="en-GB" dirty="0"/>
              <a:t> </a:t>
            </a:r>
            <a:r>
              <a:rPr lang="en-GB" dirty="0" err="1"/>
              <a:t>oldukça</a:t>
            </a:r>
            <a:r>
              <a:rPr lang="en-GB" dirty="0"/>
              <a:t> </a:t>
            </a:r>
            <a:r>
              <a:rPr lang="en-GB" dirty="0" err="1"/>
              <a:t>büyüktür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Hatalı</a:t>
            </a:r>
            <a:r>
              <a:rPr lang="en-GB" dirty="0"/>
              <a:t> </a:t>
            </a:r>
            <a:r>
              <a:rPr lang="en-GB" dirty="0" err="1"/>
              <a:t>işletme</a:t>
            </a:r>
            <a:r>
              <a:rPr lang="en-GB" dirty="0"/>
              <a:t> </a:t>
            </a:r>
            <a:r>
              <a:rPr lang="en-GB" dirty="0" err="1"/>
              <a:t>şartları</a:t>
            </a:r>
            <a:r>
              <a:rPr lang="en-GB" dirty="0"/>
              <a:t>, </a:t>
            </a:r>
            <a:r>
              <a:rPr lang="en-GB" dirty="0" err="1"/>
              <a:t>titreşim</a:t>
            </a:r>
            <a:r>
              <a:rPr lang="en-GB" dirty="0"/>
              <a:t> </a:t>
            </a:r>
            <a:r>
              <a:rPr lang="en-GB" dirty="0" err="1"/>
              <a:t>karakteristiklerini</a:t>
            </a:r>
            <a:r>
              <a:rPr lang="en-GB" dirty="0"/>
              <a:t> </a:t>
            </a:r>
            <a:r>
              <a:rPr lang="en-GB" dirty="0" err="1"/>
              <a:t>değiştirerek</a:t>
            </a:r>
            <a:r>
              <a:rPr lang="en-GB" dirty="0"/>
              <a:t> </a:t>
            </a:r>
            <a:r>
              <a:rPr lang="en-GB" dirty="0" err="1"/>
              <a:t>verilerin</a:t>
            </a:r>
            <a:r>
              <a:rPr lang="en-GB" dirty="0"/>
              <a:t> </a:t>
            </a:r>
            <a:r>
              <a:rPr lang="en-GB" dirty="0" err="1"/>
              <a:t>yorumlanmasını</a:t>
            </a:r>
            <a:r>
              <a:rPr lang="en-GB" dirty="0"/>
              <a:t> </a:t>
            </a:r>
            <a:r>
              <a:rPr lang="en-GB" dirty="0" err="1"/>
              <a:t>zorlaştırabilir</a:t>
            </a:r>
            <a:endParaRPr lang="en-GB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46B6BF6-AE16-EBED-5287-AC5EAE681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683" y="1274763"/>
            <a:ext cx="6749543" cy="448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999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Önemli</a:t>
            </a:r>
            <a:r>
              <a:rPr lang="en-GB" sz="4000" dirty="0"/>
              <a:t> </a:t>
            </a:r>
            <a:r>
              <a:rPr lang="en-GB" sz="4000" dirty="0" err="1"/>
              <a:t>Noktalar</a:t>
            </a:r>
            <a:endParaRPr lang="tr-TR" sz="4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25A67D-F76B-8634-0EBD-E0A289BDF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6962" y="1762125"/>
            <a:ext cx="5400675" cy="33337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BE4BCB-85D5-4CE4-FB32-B8FAA62490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6025" y="1628775"/>
            <a:ext cx="3600450" cy="360045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8135F2C-A363-E050-0F85-4A2747EEB948}"/>
              </a:ext>
            </a:extLst>
          </p:cNvPr>
          <p:cNvCxnSpPr>
            <a:cxnSpLocks/>
          </p:cNvCxnSpPr>
          <p:nvPr/>
        </p:nvCxnSpPr>
        <p:spPr>
          <a:xfrm flipV="1">
            <a:off x="7721600" y="2628900"/>
            <a:ext cx="1130300" cy="272054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1BA9C74-8D3E-A919-02C8-5746B5A6CE03}"/>
              </a:ext>
            </a:extLst>
          </p:cNvPr>
          <p:cNvCxnSpPr>
            <a:cxnSpLocks/>
          </p:cNvCxnSpPr>
          <p:nvPr/>
        </p:nvCxnSpPr>
        <p:spPr>
          <a:xfrm flipH="1">
            <a:off x="7721600" y="2476500"/>
            <a:ext cx="10795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930414C-0FFE-6509-A27D-D526D8FA2F2F}"/>
              </a:ext>
            </a:extLst>
          </p:cNvPr>
          <p:cNvCxnSpPr>
            <a:cxnSpLocks/>
          </p:cNvCxnSpPr>
          <p:nvPr/>
        </p:nvCxnSpPr>
        <p:spPr>
          <a:xfrm flipV="1">
            <a:off x="7899400" y="4382374"/>
            <a:ext cx="927100" cy="126004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1B2146D-900F-4920-C4E7-F10BB8944CDE}"/>
              </a:ext>
            </a:extLst>
          </p:cNvPr>
          <p:cNvCxnSpPr>
            <a:cxnSpLocks/>
          </p:cNvCxnSpPr>
          <p:nvPr/>
        </p:nvCxnSpPr>
        <p:spPr>
          <a:xfrm flipH="1">
            <a:off x="7899400" y="4102100"/>
            <a:ext cx="901700" cy="1606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1684128-5169-C645-56DC-5B904659FDF6}"/>
              </a:ext>
            </a:extLst>
          </p:cNvPr>
          <p:cNvCxnSpPr/>
          <p:nvPr/>
        </p:nvCxnSpPr>
        <p:spPr>
          <a:xfrm>
            <a:off x="7207250" y="4262720"/>
            <a:ext cx="412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96E57EB-C4F5-D347-51C3-396F1D464D80}"/>
              </a:ext>
            </a:extLst>
          </p:cNvPr>
          <p:cNvCxnSpPr/>
          <p:nvPr/>
        </p:nvCxnSpPr>
        <p:spPr>
          <a:xfrm>
            <a:off x="7207250" y="4529298"/>
            <a:ext cx="412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ACFFD2D-D8CD-CF02-6F34-A231B03517C5}"/>
              </a:ext>
            </a:extLst>
          </p:cNvPr>
          <p:cNvCxnSpPr>
            <a:cxnSpLocks/>
          </p:cNvCxnSpPr>
          <p:nvPr/>
        </p:nvCxnSpPr>
        <p:spPr>
          <a:xfrm flipV="1">
            <a:off x="7385050" y="4262720"/>
            <a:ext cx="0" cy="266578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0826E141-DB13-4751-64E3-4B8EDF415DE0}"/>
              </a:ext>
            </a:extLst>
          </p:cNvPr>
          <p:cNvSpPr txBox="1"/>
          <p:nvPr/>
        </p:nvSpPr>
        <p:spPr>
          <a:xfrm>
            <a:off x="6267450" y="3842012"/>
            <a:ext cx="9398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Fark 90°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1A2CA8-DAB2-50E6-EEB1-F5FB046D5E3E}"/>
              </a:ext>
            </a:extLst>
          </p:cNvPr>
          <p:cNvSpPr txBox="1"/>
          <p:nvPr/>
        </p:nvSpPr>
        <p:spPr>
          <a:xfrm>
            <a:off x="7073900" y="1975742"/>
            <a:ext cx="2197100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Fark 80 mikron Pk-Pk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38EE368-61F5-7F04-41EE-ABA14D625DE9}"/>
              </a:ext>
            </a:extLst>
          </p:cNvPr>
          <p:cNvCxnSpPr/>
          <p:nvPr/>
        </p:nvCxnSpPr>
        <p:spPr>
          <a:xfrm>
            <a:off x="7107237" y="2781300"/>
            <a:ext cx="412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A247E8E-759A-3018-DA90-5F98BC589261}"/>
              </a:ext>
            </a:extLst>
          </p:cNvPr>
          <p:cNvCxnSpPr/>
          <p:nvPr/>
        </p:nvCxnSpPr>
        <p:spPr>
          <a:xfrm>
            <a:off x="7107237" y="2947865"/>
            <a:ext cx="4127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8E3BAF2-75FD-606B-3FA4-757FE38D1223}"/>
              </a:ext>
            </a:extLst>
          </p:cNvPr>
          <p:cNvCxnSpPr>
            <a:cxnSpLocks/>
          </p:cNvCxnSpPr>
          <p:nvPr/>
        </p:nvCxnSpPr>
        <p:spPr>
          <a:xfrm flipV="1">
            <a:off x="7235031" y="2781300"/>
            <a:ext cx="0" cy="166565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EE6B277-84ED-1BFE-D668-5FD233B93BF3}"/>
              </a:ext>
            </a:extLst>
          </p:cNvPr>
          <p:cNvSpPr txBox="1"/>
          <p:nvPr/>
        </p:nvSpPr>
        <p:spPr>
          <a:xfrm>
            <a:off x="4392064" y="1148179"/>
            <a:ext cx="3407871" cy="52322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/>
              <a:t>Hatalı</a:t>
            </a:r>
            <a:r>
              <a:rPr lang="en-GB" sz="2800" dirty="0"/>
              <a:t> </a:t>
            </a:r>
            <a:r>
              <a:rPr lang="en-GB" sz="2800" dirty="0" err="1"/>
              <a:t>İşletme</a:t>
            </a:r>
            <a:r>
              <a:rPr lang="en-GB" sz="2800" dirty="0"/>
              <a:t> </a:t>
            </a:r>
            <a:r>
              <a:rPr lang="en-GB" sz="2800" dirty="0" err="1"/>
              <a:t>Şartları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736892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Önemli</a:t>
            </a:r>
            <a:r>
              <a:rPr lang="en-GB" sz="4000" dirty="0"/>
              <a:t> </a:t>
            </a:r>
            <a:r>
              <a:rPr lang="en-GB" sz="4000" dirty="0" err="1"/>
              <a:t>Noktalar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924484" y="1825526"/>
            <a:ext cx="41123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/>
              <a:t>Senkronizasyon</a:t>
            </a:r>
            <a:r>
              <a:rPr lang="en-GB" sz="2000" b="1" u="sng" dirty="0"/>
              <a:t> </a:t>
            </a:r>
            <a:r>
              <a:rPr lang="en-GB" sz="2000" b="1" u="sng" dirty="0" err="1"/>
              <a:t>ve</a:t>
            </a:r>
            <a:r>
              <a:rPr lang="en-GB" sz="2000" b="1" u="sng" dirty="0"/>
              <a:t> </a:t>
            </a:r>
            <a:r>
              <a:rPr lang="en-GB" sz="2000" b="1" u="sng" dirty="0" err="1"/>
              <a:t>Yüklenme</a:t>
            </a:r>
            <a:r>
              <a:rPr lang="en-GB" sz="20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Yüklenme</a:t>
            </a:r>
            <a:r>
              <a:rPr lang="en-GB" dirty="0"/>
              <a:t> </a:t>
            </a:r>
            <a:r>
              <a:rPr lang="en-GB" dirty="0" err="1"/>
              <a:t>aşamasında</a:t>
            </a:r>
            <a:r>
              <a:rPr lang="en-GB" dirty="0"/>
              <a:t> da </a:t>
            </a:r>
            <a:r>
              <a:rPr lang="en-GB" dirty="0" err="1"/>
              <a:t>titreşim</a:t>
            </a:r>
            <a:r>
              <a:rPr lang="en-GB" dirty="0"/>
              <a:t> </a:t>
            </a:r>
            <a:r>
              <a:rPr lang="en-GB" dirty="0" err="1"/>
              <a:t>değişiklikleri</a:t>
            </a:r>
            <a:r>
              <a:rPr lang="en-GB" dirty="0"/>
              <a:t> </a:t>
            </a:r>
            <a:r>
              <a:rPr lang="en-GB" dirty="0" err="1"/>
              <a:t>olabilir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Bu </a:t>
            </a:r>
            <a:r>
              <a:rPr lang="en-GB" dirty="0" err="1"/>
              <a:t>değişiklikler</a:t>
            </a:r>
            <a:r>
              <a:rPr lang="en-GB" dirty="0"/>
              <a:t> her </a:t>
            </a:r>
            <a:r>
              <a:rPr lang="en-GB" dirty="0" err="1"/>
              <a:t>noktadan</a:t>
            </a:r>
            <a:r>
              <a:rPr lang="en-GB" dirty="0"/>
              <a:t> </a:t>
            </a:r>
            <a:r>
              <a:rPr lang="en-GB" dirty="0" err="1"/>
              <a:t>senkron</a:t>
            </a:r>
            <a:r>
              <a:rPr lang="en-GB" dirty="0"/>
              <a:t> </a:t>
            </a:r>
            <a:r>
              <a:rPr lang="en-GB" dirty="0" err="1"/>
              <a:t>bir</a:t>
            </a:r>
            <a:r>
              <a:rPr lang="en-GB" dirty="0"/>
              <a:t> </a:t>
            </a:r>
            <a:r>
              <a:rPr lang="en-GB" dirty="0" err="1"/>
              <a:t>şekilde</a:t>
            </a:r>
            <a:r>
              <a:rPr lang="en-GB" dirty="0"/>
              <a:t> </a:t>
            </a:r>
            <a:r>
              <a:rPr lang="en-GB" dirty="0" err="1"/>
              <a:t>ölçülmelidir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Anormal </a:t>
            </a:r>
            <a:r>
              <a:rPr lang="en-GB" dirty="0" err="1"/>
              <a:t>genlik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faz</a:t>
            </a:r>
            <a:r>
              <a:rPr lang="en-GB" dirty="0"/>
              <a:t> </a:t>
            </a:r>
            <a:r>
              <a:rPr lang="en-GB" dirty="0" err="1"/>
              <a:t>değişimleri</a:t>
            </a:r>
            <a:r>
              <a:rPr lang="en-GB" dirty="0"/>
              <a:t> </a:t>
            </a:r>
            <a:r>
              <a:rPr lang="en-GB" dirty="0" err="1"/>
              <a:t>hizasızlık</a:t>
            </a:r>
            <a:r>
              <a:rPr lang="en-GB" dirty="0"/>
              <a:t>, </a:t>
            </a:r>
            <a:r>
              <a:rPr lang="en-GB" dirty="0" err="1"/>
              <a:t>şaft</a:t>
            </a:r>
            <a:r>
              <a:rPr lang="en-GB" dirty="0"/>
              <a:t> </a:t>
            </a:r>
            <a:r>
              <a:rPr lang="en-GB" dirty="0" err="1"/>
              <a:t>çatlağı</a:t>
            </a:r>
            <a:r>
              <a:rPr lang="en-GB" dirty="0"/>
              <a:t> vb. </a:t>
            </a:r>
            <a:r>
              <a:rPr lang="en-GB" dirty="0" err="1"/>
              <a:t>Problemlerin</a:t>
            </a:r>
            <a:r>
              <a:rPr lang="en-GB" dirty="0"/>
              <a:t> </a:t>
            </a:r>
            <a:r>
              <a:rPr lang="en-GB" dirty="0" err="1"/>
              <a:t>varlığını</a:t>
            </a:r>
            <a:r>
              <a:rPr lang="en-GB" dirty="0"/>
              <a:t> </a:t>
            </a:r>
            <a:r>
              <a:rPr lang="en-GB" dirty="0" err="1"/>
              <a:t>gösterebilir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7B4CDD-F916-46F6-834F-0D45154AC7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4940" y="1212050"/>
            <a:ext cx="6032576" cy="459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38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Önemli</a:t>
            </a:r>
            <a:r>
              <a:rPr lang="en-GB" sz="4000" dirty="0"/>
              <a:t> </a:t>
            </a:r>
            <a:r>
              <a:rPr lang="en-GB" sz="4000" dirty="0" err="1"/>
              <a:t>Noktalar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8282940" y="2166138"/>
            <a:ext cx="310742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err="1"/>
              <a:t>Ekipman</a:t>
            </a:r>
            <a:r>
              <a:rPr lang="en-GB" sz="2000" b="1" u="sng" dirty="0"/>
              <a:t> </a:t>
            </a:r>
            <a:r>
              <a:rPr lang="en-GB" sz="2000" b="1" u="sng" dirty="0" err="1"/>
              <a:t>Boyutları</a:t>
            </a:r>
            <a:r>
              <a:rPr lang="en-GB" sz="20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Özellikle</a:t>
            </a:r>
            <a:r>
              <a:rPr lang="en-GB" dirty="0"/>
              <a:t> </a:t>
            </a:r>
            <a:r>
              <a:rPr lang="en-GB" dirty="0" err="1"/>
              <a:t>santrallerde</a:t>
            </a:r>
            <a:r>
              <a:rPr lang="en-GB" dirty="0"/>
              <a:t> </a:t>
            </a:r>
            <a:r>
              <a:rPr lang="en-GB" dirty="0" err="1"/>
              <a:t>bulunan</a:t>
            </a:r>
            <a:r>
              <a:rPr lang="en-GB" dirty="0"/>
              <a:t> </a:t>
            </a:r>
            <a:r>
              <a:rPr lang="en-GB" dirty="0" err="1"/>
              <a:t>buhar</a:t>
            </a:r>
            <a:r>
              <a:rPr lang="en-GB" dirty="0"/>
              <a:t> </a:t>
            </a:r>
            <a:r>
              <a:rPr lang="en-GB" dirty="0" err="1"/>
              <a:t>türbinlerinin</a:t>
            </a:r>
            <a:r>
              <a:rPr lang="en-GB" dirty="0"/>
              <a:t> </a:t>
            </a:r>
            <a:r>
              <a:rPr lang="en-GB" dirty="0" err="1"/>
              <a:t>boyutları</a:t>
            </a:r>
            <a:r>
              <a:rPr lang="en-GB" dirty="0"/>
              <a:t> </a:t>
            </a:r>
            <a:r>
              <a:rPr lang="en-GB" dirty="0" err="1"/>
              <a:t>oldukça</a:t>
            </a:r>
            <a:r>
              <a:rPr lang="en-GB" dirty="0"/>
              <a:t> </a:t>
            </a:r>
            <a:r>
              <a:rPr lang="en-GB" dirty="0" err="1"/>
              <a:t>büyüktür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Saha</a:t>
            </a:r>
            <a:r>
              <a:rPr lang="en-GB" dirty="0"/>
              <a:t> </a:t>
            </a:r>
            <a:r>
              <a:rPr lang="en-GB" dirty="0" err="1"/>
              <a:t>ölçümlerinde</a:t>
            </a:r>
            <a:r>
              <a:rPr lang="en-GB" dirty="0"/>
              <a:t> </a:t>
            </a:r>
            <a:r>
              <a:rPr lang="en-GB" dirty="0" err="1"/>
              <a:t>uzun</a:t>
            </a:r>
            <a:r>
              <a:rPr lang="en-GB" dirty="0"/>
              <a:t> </a:t>
            </a:r>
            <a:r>
              <a:rPr lang="en-GB" dirty="0" err="1"/>
              <a:t>kablolar</a:t>
            </a:r>
            <a:r>
              <a:rPr lang="en-GB" dirty="0"/>
              <a:t> </a:t>
            </a:r>
            <a:r>
              <a:rPr lang="en-GB" dirty="0" err="1"/>
              <a:t>kullanılması</a:t>
            </a:r>
            <a:r>
              <a:rPr lang="en-GB" dirty="0"/>
              <a:t> </a:t>
            </a:r>
            <a:r>
              <a:rPr lang="en-GB" dirty="0" err="1"/>
              <a:t>gerekebilir</a:t>
            </a:r>
            <a:r>
              <a:rPr lang="en-GB" dirty="0"/>
              <a:t> (&lt;30 metre)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431BB-0BA7-BD46-BEBD-214636DD4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3" y="1462159"/>
            <a:ext cx="7131830" cy="469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96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401E5B-C79F-BFD6-1B95-9E0EA2F5D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619" y="1457462"/>
            <a:ext cx="5839119" cy="4346438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Önemli</a:t>
            </a:r>
            <a:r>
              <a:rPr lang="en-GB" sz="4000" dirty="0"/>
              <a:t> </a:t>
            </a:r>
            <a:r>
              <a:rPr lang="en-GB" sz="4000" dirty="0" err="1"/>
              <a:t>Noktalar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597836-6B12-9F30-7307-8E322FCE1E2B}"/>
              </a:ext>
            </a:extLst>
          </p:cNvPr>
          <p:cNvSpPr txBox="1"/>
          <p:nvPr/>
        </p:nvSpPr>
        <p:spPr>
          <a:xfrm>
            <a:off x="1508760" y="1705451"/>
            <a:ext cx="310742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İSG </a:t>
            </a:r>
            <a:r>
              <a:rPr lang="en-GB" sz="2000" b="1" u="sng" dirty="0" err="1"/>
              <a:t>Riskleri</a:t>
            </a:r>
            <a:r>
              <a:rPr lang="en-GB" sz="2000" b="1" u="sng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sıcaklık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Buhar</a:t>
            </a:r>
            <a:r>
              <a:rPr lang="en-GB" dirty="0"/>
              <a:t> </a:t>
            </a:r>
            <a:r>
              <a:rPr lang="en-GB" dirty="0" err="1"/>
              <a:t>kaçakları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Elektrik</a:t>
            </a:r>
            <a:r>
              <a:rPr lang="en-GB" dirty="0"/>
              <a:t> </a:t>
            </a:r>
            <a:r>
              <a:rPr lang="en-GB" dirty="0" err="1"/>
              <a:t>kaçakları</a:t>
            </a:r>
            <a:r>
              <a:rPr lang="en-GB" dirty="0"/>
              <a:t> / </a:t>
            </a:r>
            <a:r>
              <a:rPr lang="en-GB" dirty="0" err="1"/>
              <a:t>çarpılma</a:t>
            </a:r>
            <a:r>
              <a:rPr lang="en-GB" dirty="0"/>
              <a:t> </a:t>
            </a:r>
            <a:r>
              <a:rPr lang="en-GB" dirty="0" err="1"/>
              <a:t>riski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Yüksekte</a:t>
            </a:r>
            <a:r>
              <a:rPr lang="en-GB" dirty="0"/>
              <a:t> </a:t>
            </a:r>
            <a:r>
              <a:rPr lang="en-GB" dirty="0" err="1"/>
              <a:t>çalışma</a:t>
            </a:r>
            <a:r>
              <a:rPr lang="en-GB" dirty="0"/>
              <a:t> </a:t>
            </a:r>
            <a:r>
              <a:rPr lang="en-GB" dirty="0" err="1"/>
              <a:t>durumu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Patlama</a:t>
            </a:r>
            <a:r>
              <a:rPr lang="en-GB" dirty="0"/>
              <a:t> </a:t>
            </a:r>
            <a:r>
              <a:rPr lang="en-GB" dirty="0" err="1"/>
              <a:t>riski</a:t>
            </a:r>
            <a:r>
              <a:rPr lang="en-GB" dirty="0"/>
              <a:t> (H2)</a:t>
            </a:r>
          </a:p>
        </p:txBody>
      </p:sp>
    </p:spTree>
    <p:extLst>
      <p:ext uri="{BB962C8B-B14F-4D97-AF65-F5344CB8AC3E}">
        <p14:creationId xmlns:p14="http://schemas.microsoft.com/office/powerpoint/2010/main" val="1993392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Vaka</a:t>
            </a:r>
            <a:r>
              <a:rPr lang="en-GB" sz="4000" dirty="0"/>
              <a:t> </a:t>
            </a:r>
            <a:r>
              <a:rPr lang="en-GB" sz="4000" dirty="0" err="1"/>
              <a:t>Analizi</a:t>
            </a:r>
            <a:r>
              <a:rPr lang="en-GB" sz="4000" dirty="0"/>
              <a:t>: </a:t>
            </a:r>
            <a:r>
              <a:rPr lang="en-GB" sz="4000" dirty="0" err="1"/>
              <a:t>Balanssızlık</a:t>
            </a:r>
            <a:endParaRPr lang="tr-TR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77C304-1198-0372-1833-02126F1884F2}"/>
              </a:ext>
            </a:extLst>
          </p:cNvPr>
          <p:cNvSpPr txBox="1"/>
          <p:nvPr/>
        </p:nvSpPr>
        <p:spPr>
          <a:xfrm>
            <a:off x="1011261" y="5098895"/>
            <a:ext cx="10169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Yüksek</a:t>
            </a:r>
            <a:r>
              <a:rPr lang="en-GB" sz="2000" dirty="0"/>
              <a:t> </a:t>
            </a:r>
            <a:r>
              <a:rPr lang="en-GB" sz="2000" dirty="0" err="1"/>
              <a:t>genlikler</a:t>
            </a:r>
            <a:r>
              <a:rPr lang="en-GB" sz="2000" dirty="0"/>
              <a:t> </a:t>
            </a:r>
            <a:r>
              <a:rPr lang="en-GB" sz="2000" dirty="0" err="1"/>
              <a:t>nedeniyle</a:t>
            </a:r>
            <a:r>
              <a:rPr lang="en-GB" sz="2000" dirty="0"/>
              <a:t> 1600RPM’de trip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Analiz</a:t>
            </a:r>
            <a:r>
              <a:rPr lang="en-GB" sz="2000" dirty="0"/>
              <a:t> </a:t>
            </a:r>
            <a:r>
              <a:rPr lang="en-GB" sz="2000" dirty="0" err="1"/>
              <a:t>sonrasında</a:t>
            </a:r>
            <a:r>
              <a:rPr lang="en-GB" sz="2000" dirty="0"/>
              <a:t> “</a:t>
            </a:r>
            <a:r>
              <a:rPr lang="en-GB" sz="2000" dirty="0" err="1"/>
              <a:t>Balanssızlık”problemin</a:t>
            </a:r>
            <a:r>
              <a:rPr lang="en-GB" sz="2000" dirty="0"/>
              <a:t> </a:t>
            </a:r>
            <a:r>
              <a:rPr lang="en-GB" sz="2000" dirty="0" err="1"/>
              <a:t>balanssızlık</a:t>
            </a:r>
            <a:r>
              <a:rPr lang="en-GB" sz="2000" dirty="0"/>
              <a:t> </a:t>
            </a:r>
            <a:r>
              <a:rPr lang="en-GB" sz="2000" dirty="0" err="1"/>
              <a:t>olduğu</a:t>
            </a:r>
            <a:r>
              <a:rPr lang="en-GB" sz="2000" dirty="0"/>
              <a:t> </a:t>
            </a:r>
            <a:r>
              <a:rPr lang="en-GB" sz="2000" dirty="0" err="1"/>
              <a:t>tespit</a:t>
            </a:r>
            <a:r>
              <a:rPr lang="en-GB" sz="2000" dirty="0"/>
              <a:t> </a:t>
            </a:r>
            <a:r>
              <a:rPr lang="en-GB" sz="2000" dirty="0" err="1"/>
              <a:t>ediliyor</a:t>
            </a:r>
            <a:endParaRPr lang="en-GB" sz="20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3EBD1D-4CD3-CEB0-D04A-C4F0D662E7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6400" b="8596"/>
          <a:stretch/>
        </p:blipFill>
        <p:spPr>
          <a:xfrm>
            <a:off x="926683" y="1247993"/>
            <a:ext cx="6366530" cy="3707878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A126D756-5614-B682-A293-44A3C9DE05CF}"/>
              </a:ext>
            </a:extLst>
          </p:cNvPr>
          <p:cNvSpPr/>
          <p:nvPr/>
        </p:nvSpPr>
        <p:spPr>
          <a:xfrm>
            <a:off x="3170956" y="1232412"/>
            <a:ext cx="777240" cy="81881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AF20B01-0B51-672A-C58B-3D35A1EC0D16}"/>
              </a:ext>
            </a:extLst>
          </p:cNvPr>
          <p:cNvSpPr txBox="1"/>
          <p:nvPr/>
        </p:nvSpPr>
        <p:spPr>
          <a:xfrm>
            <a:off x="3768843" y="1641817"/>
            <a:ext cx="1635933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Yüksek</a:t>
            </a:r>
            <a:r>
              <a:rPr lang="en-US" dirty="0"/>
              <a:t> </a:t>
            </a:r>
            <a:r>
              <a:rPr lang="en-US" dirty="0" err="1"/>
              <a:t>titreşim</a:t>
            </a:r>
            <a:r>
              <a:rPr lang="en-US" dirty="0"/>
              <a:t> </a:t>
            </a:r>
            <a:r>
              <a:rPr lang="en-US" dirty="0" err="1"/>
              <a:t>nedeniyle</a:t>
            </a:r>
            <a:r>
              <a:rPr lang="en-US" dirty="0"/>
              <a:t> trip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5F15CE-D3DB-77CF-288D-9EB14002C3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76" t="18186" r="4673" b="13762"/>
          <a:stretch/>
        </p:blipFill>
        <p:spPr>
          <a:xfrm>
            <a:off x="7293213" y="832580"/>
            <a:ext cx="4190770" cy="409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046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Vaka</a:t>
            </a:r>
            <a:r>
              <a:rPr lang="en-GB" sz="4000" dirty="0"/>
              <a:t> </a:t>
            </a:r>
            <a:r>
              <a:rPr lang="en-GB" sz="4000" dirty="0" err="1"/>
              <a:t>Analizi</a:t>
            </a:r>
            <a:r>
              <a:rPr lang="en-GB" sz="4000" dirty="0"/>
              <a:t>: </a:t>
            </a:r>
            <a:r>
              <a:rPr lang="en-GB" sz="4000" dirty="0" err="1"/>
              <a:t>Balanssızlık</a:t>
            </a:r>
            <a:endParaRPr lang="tr-TR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77C304-1198-0372-1833-02126F1884F2}"/>
              </a:ext>
            </a:extLst>
          </p:cNvPr>
          <p:cNvSpPr txBox="1"/>
          <p:nvPr/>
        </p:nvSpPr>
        <p:spPr>
          <a:xfrm>
            <a:off x="8320711" y="2816420"/>
            <a:ext cx="29054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Modal </a:t>
            </a:r>
            <a:r>
              <a:rPr lang="en-GB" sz="2000" dirty="0" err="1"/>
              <a:t>balans</a:t>
            </a:r>
            <a:r>
              <a:rPr lang="en-GB" sz="2000" dirty="0"/>
              <a:t> </a:t>
            </a:r>
            <a:r>
              <a:rPr lang="en-GB" sz="2000" dirty="0" err="1"/>
              <a:t>ile</a:t>
            </a:r>
            <a:r>
              <a:rPr lang="en-GB" sz="2000" dirty="0"/>
              <a:t> </a:t>
            </a:r>
            <a:r>
              <a:rPr lang="en-GB" sz="2000" dirty="0" err="1"/>
              <a:t>titreşim</a:t>
            </a:r>
            <a:r>
              <a:rPr lang="en-GB" sz="2000" dirty="0"/>
              <a:t> </a:t>
            </a:r>
            <a:r>
              <a:rPr lang="en-GB" sz="2000" dirty="0" err="1"/>
              <a:t>değerleri</a:t>
            </a:r>
            <a:r>
              <a:rPr lang="en-GB" sz="2000" dirty="0"/>
              <a:t> </a:t>
            </a:r>
            <a:r>
              <a:rPr lang="en-GB" sz="2000" dirty="0" err="1"/>
              <a:t>kabul</a:t>
            </a:r>
            <a:r>
              <a:rPr lang="en-GB" sz="2000" dirty="0"/>
              <a:t> </a:t>
            </a:r>
            <a:r>
              <a:rPr lang="en-GB" sz="2000" dirty="0" err="1"/>
              <a:t>edilebilir</a:t>
            </a:r>
            <a:r>
              <a:rPr lang="en-GB" sz="2000" dirty="0"/>
              <a:t> </a:t>
            </a:r>
            <a:r>
              <a:rPr lang="en-GB" sz="2000" dirty="0" err="1"/>
              <a:t>sınırlar</a:t>
            </a:r>
            <a:r>
              <a:rPr lang="en-GB" sz="2000" dirty="0"/>
              <a:t> </a:t>
            </a:r>
            <a:r>
              <a:rPr lang="en-GB" sz="2000" dirty="0" err="1"/>
              <a:t>altına</a:t>
            </a:r>
            <a:r>
              <a:rPr lang="en-GB" sz="2000" dirty="0"/>
              <a:t> </a:t>
            </a:r>
            <a:r>
              <a:rPr lang="en-GB" sz="2000" dirty="0" err="1"/>
              <a:t>indirilmiştir</a:t>
            </a:r>
            <a:r>
              <a:rPr lang="en-GB" sz="2000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98EA1C-8898-03A3-9DB2-4238CF4BC0F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12" t="46133" r="7840" b="13867"/>
          <a:stretch/>
        </p:blipFill>
        <p:spPr>
          <a:xfrm>
            <a:off x="1011261" y="1268322"/>
            <a:ext cx="7380792" cy="4419636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13CBEE2-5366-0D4E-33C6-87BAB64A0255}"/>
              </a:ext>
            </a:extLst>
          </p:cNvPr>
          <p:cNvCxnSpPr>
            <a:cxnSpLocks/>
          </p:cNvCxnSpPr>
          <p:nvPr/>
        </p:nvCxnSpPr>
        <p:spPr>
          <a:xfrm>
            <a:off x="4182324" y="1722384"/>
            <a:ext cx="0" cy="2003677"/>
          </a:xfrm>
          <a:prstGeom prst="straightConnector1">
            <a:avLst/>
          </a:prstGeom>
          <a:ln w="57150">
            <a:gradFill>
              <a:gsLst>
                <a:gs pos="0">
                  <a:srgbClr val="FF0000"/>
                </a:gs>
                <a:gs pos="100000">
                  <a:srgbClr val="00FF0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4277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Vaka</a:t>
            </a:r>
            <a:r>
              <a:rPr lang="en-GB" sz="4000" dirty="0"/>
              <a:t> </a:t>
            </a:r>
            <a:r>
              <a:rPr lang="en-GB" sz="4000" dirty="0" err="1"/>
              <a:t>Analizi</a:t>
            </a:r>
            <a:r>
              <a:rPr lang="en-GB" sz="4000" dirty="0"/>
              <a:t>: Rotor </a:t>
            </a:r>
            <a:r>
              <a:rPr lang="en-GB" sz="4000" dirty="0" err="1"/>
              <a:t>sürtmesi</a:t>
            </a:r>
            <a:endParaRPr lang="tr-TR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77C304-1198-0372-1833-02126F1884F2}"/>
              </a:ext>
            </a:extLst>
          </p:cNvPr>
          <p:cNvSpPr txBox="1"/>
          <p:nvPr/>
        </p:nvSpPr>
        <p:spPr>
          <a:xfrm>
            <a:off x="731191" y="2450660"/>
            <a:ext cx="41385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Motor-</a:t>
            </a:r>
            <a:r>
              <a:rPr lang="en-GB" sz="2000" dirty="0" err="1"/>
              <a:t>Redüktör</a:t>
            </a:r>
            <a:r>
              <a:rPr lang="en-GB" sz="2000" dirty="0"/>
              <a:t>-</a:t>
            </a:r>
            <a:r>
              <a:rPr lang="en-GB" sz="2000" dirty="0" err="1"/>
              <a:t>Pompa</a:t>
            </a:r>
            <a:r>
              <a:rPr lang="en-GB" sz="2000" dirty="0"/>
              <a:t> </a:t>
            </a:r>
            <a:r>
              <a:rPr lang="en-GB" sz="2000" dirty="0" err="1"/>
              <a:t>ekipmanında</a:t>
            </a:r>
            <a:r>
              <a:rPr lang="en-GB" sz="2000" dirty="0"/>
              <a:t> </a:t>
            </a:r>
            <a:r>
              <a:rPr lang="en-GB" sz="2000" dirty="0" err="1"/>
              <a:t>redüktör</a:t>
            </a:r>
            <a:r>
              <a:rPr lang="en-GB" sz="2000" dirty="0"/>
              <a:t> </a:t>
            </a:r>
            <a:r>
              <a:rPr lang="en-GB" sz="2000" dirty="0" err="1"/>
              <a:t>çıkış</a:t>
            </a:r>
            <a:r>
              <a:rPr lang="en-GB" sz="2000" dirty="0"/>
              <a:t> </a:t>
            </a:r>
            <a:r>
              <a:rPr lang="en-GB" sz="2000" dirty="0" err="1"/>
              <a:t>yatağındaki</a:t>
            </a:r>
            <a:r>
              <a:rPr lang="en-GB" sz="2000" dirty="0"/>
              <a:t> </a:t>
            </a:r>
            <a:r>
              <a:rPr lang="en-GB" sz="2000" dirty="0" err="1"/>
              <a:t>sıcaklık</a:t>
            </a:r>
            <a:r>
              <a:rPr lang="en-GB" sz="2000" dirty="0"/>
              <a:t> </a:t>
            </a:r>
            <a:r>
              <a:rPr lang="en-GB" sz="2000" dirty="0" err="1"/>
              <a:t>sensörü</a:t>
            </a:r>
            <a:r>
              <a:rPr lang="en-GB" sz="2000" dirty="0"/>
              <a:t>, </a:t>
            </a:r>
            <a:r>
              <a:rPr lang="en-GB" sz="2000" dirty="0" err="1"/>
              <a:t>yüksek</a:t>
            </a:r>
            <a:r>
              <a:rPr lang="en-GB" sz="2000" dirty="0"/>
              <a:t> </a:t>
            </a:r>
            <a:r>
              <a:rPr lang="en-GB" sz="2000" dirty="0" err="1"/>
              <a:t>sıcaklık</a:t>
            </a:r>
            <a:r>
              <a:rPr lang="en-GB" sz="2000" dirty="0"/>
              <a:t> </a:t>
            </a:r>
            <a:r>
              <a:rPr lang="en-GB" sz="2000" dirty="0" err="1"/>
              <a:t>nedeniyle</a:t>
            </a:r>
            <a:r>
              <a:rPr lang="en-GB" sz="2000" dirty="0"/>
              <a:t> </a:t>
            </a:r>
            <a:r>
              <a:rPr lang="en-GB" sz="2000" dirty="0" err="1"/>
              <a:t>ekipmanı</a:t>
            </a:r>
            <a:r>
              <a:rPr lang="en-GB" sz="2000" dirty="0"/>
              <a:t> trip </a:t>
            </a:r>
            <a:r>
              <a:rPr lang="en-GB" sz="2000" dirty="0" err="1"/>
              <a:t>ettirmektedir</a:t>
            </a:r>
            <a:r>
              <a:rPr lang="en-GB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Kaydedilen</a:t>
            </a:r>
            <a:r>
              <a:rPr lang="en-GB" sz="2000" dirty="0"/>
              <a:t> </a:t>
            </a:r>
            <a:r>
              <a:rPr lang="en-GB" sz="2000" dirty="0" err="1"/>
              <a:t>veriler</a:t>
            </a:r>
            <a:r>
              <a:rPr lang="en-GB" sz="2000" dirty="0"/>
              <a:t> (</a:t>
            </a:r>
            <a:r>
              <a:rPr lang="en-GB" sz="2000" dirty="0" err="1"/>
              <a:t>titreşim-sıcaklık</a:t>
            </a:r>
            <a:r>
              <a:rPr lang="en-GB" sz="2000" dirty="0"/>
              <a:t> </a:t>
            </a:r>
            <a:r>
              <a:rPr lang="en-GB" sz="2000" dirty="0" err="1"/>
              <a:t>ve</a:t>
            </a:r>
            <a:r>
              <a:rPr lang="en-GB" sz="2000" dirty="0"/>
              <a:t> proses) </a:t>
            </a:r>
            <a:r>
              <a:rPr lang="en-GB" sz="2000" dirty="0" err="1"/>
              <a:t>ayrıntılı</a:t>
            </a:r>
            <a:r>
              <a:rPr lang="en-GB" sz="2000" dirty="0"/>
              <a:t> </a:t>
            </a:r>
            <a:r>
              <a:rPr lang="en-GB" sz="2000" dirty="0" err="1"/>
              <a:t>bir</a:t>
            </a:r>
            <a:r>
              <a:rPr lang="en-GB" sz="2000" dirty="0"/>
              <a:t> </a:t>
            </a:r>
            <a:r>
              <a:rPr lang="en-GB" sz="2000" dirty="0" err="1"/>
              <a:t>şekilde</a:t>
            </a:r>
            <a:r>
              <a:rPr lang="en-GB" sz="2000" dirty="0"/>
              <a:t> </a:t>
            </a:r>
            <a:r>
              <a:rPr lang="en-GB" sz="2000" dirty="0" err="1"/>
              <a:t>incelenmiştir</a:t>
            </a:r>
            <a:endParaRPr lang="en-GB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7128B5-FB0B-71ED-F234-134DA5DB56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789" y="1769706"/>
            <a:ext cx="6076950" cy="334625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83599E-84FC-A8C1-B3EA-CBD6A847EF2A}"/>
              </a:ext>
            </a:extLst>
          </p:cNvPr>
          <p:cNvCxnSpPr/>
          <p:nvPr/>
        </p:nvCxnSpPr>
        <p:spPr>
          <a:xfrm>
            <a:off x="5689576" y="3001099"/>
            <a:ext cx="356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438A8A3-AAFD-BC53-2151-06CC4F8B7B06}"/>
              </a:ext>
            </a:extLst>
          </p:cNvPr>
          <p:cNvSpPr txBox="1"/>
          <p:nvPr/>
        </p:nvSpPr>
        <p:spPr>
          <a:xfrm>
            <a:off x="7596957" y="2794974"/>
            <a:ext cx="61912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75°C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508799-907B-197E-0EC3-73C8ACD94930}"/>
              </a:ext>
            </a:extLst>
          </p:cNvPr>
          <p:cNvCxnSpPr/>
          <p:nvPr/>
        </p:nvCxnSpPr>
        <p:spPr>
          <a:xfrm>
            <a:off x="9253576" y="3013018"/>
            <a:ext cx="0" cy="1512000"/>
          </a:xfrm>
          <a:prstGeom prst="line">
            <a:avLst/>
          </a:prstGeom>
          <a:ln w="38100">
            <a:solidFill>
              <a:srgbClr val="E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F39CFC3-80E9-CA5A-295A-E5B710150807}"/>
              </a:ext>
            </a:extLst>
          </p:cNvPr>
          <p:cNvCxnSpPr/>
          <p:nvPr/>
        </p:nvCxnSpPr>
        <p:spPr>
          <a:xfrm>
            <a:off x="9253576" y="3823582"/>
            <a:ext cx="468000" cy="0"/>
          </a:xfrm>
          <a:prstGeom prst="straightConnector1">
            <a:avLst/>
          </a:prstGeom>
          <a:ln w="57150">
            <a:solidFill>
              <a:srgbClr val="E3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882B95F-C63A-DD40-5311-23B5D0121CE1}"/>
              </a:ext>
            </a:extLst>
          </p:cNvPr>
          <p:cNvCxnSpPr/>
          <p:nvPr/>
        </p:nvCxnSpPr>
        <p:spPr>
          <a:xfrm>
            <a:off x="9740936" y="2432121"/>
            <a:ext cx="0" cy="2088000"/>
          </a:xfrm>
          <a:prstGeom prst="line">
            <a:avLst/>
          </a:prstGeom>
          <a:ln w="38100">
            <a:solidFill>
              <a:srgbClr val="E3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A1C4501-046A-0F65-4EDB-BFD4E1513C5B}"/>
              </a:ext>
            </a:extLst>
          </p:cNvPr>
          <p:cNvSpPr txBox="1"/>
          <p:nvPr/>
        </p:nvSpPr>
        <p:spPr>
          <a:xfrm>
            <a:off x="9760297" y="2062789"/>
            <a:ext cx="753999" cy="369332"/>
          </a:xfrm>
          <a:prstGeom prst="rect">
            <a:avLst/>
          </a:prstGeom>
          <a:solidFill>
            <a:schemeClr val="bg1"/>
          </a:solidFill>
          <a:ln>
            <a:solidFill>
              <a:srgbClr val="E3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105°C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DC158D-2BDF-D53F-6B75-7D175A35E248}"/>
              </a:ext>
            </a:extLst>
          </p:cNvPr>
          <p:cNvSpPr txBox="1"/>
          <p:nvPr/>
        </p:nvSpPr>
        <p:spPr>
          <a:xfrm>
            <a:off x="9487576" y="2979640"/>
            <a:ext cx="619125" cy="369332"/>
          </a:xfrm>
          <a:prstGeom prst="rect">
            <a:avLst/>
          </a:prstGeom>
          <a:solidFill>
            <a:schemeClr val="bg1"/>
          </a:solidFill>
          <a:ln>
            <a:solidFill>
              <a:srgbClr val="E3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Trip</a:t>
            </a:r>
          </a:p>
        </p:txBody>
      </p:sp>
    </p:spTree>
    <p:extLst>
      <p:ext uri="{BB962C8B-B14F-4D97-AF65-F5344CB8AC3E}">
        <p14:creationId xmlns:p14="http://schemas.microsoft.com/office/powerpoint/2010/main" val="8856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Vaka</a:t>
            </a:r>
            <a:r>
              <a:rPr lang="en-GB" sz="4000" dirty="0"/>
              <a:t> </a:t>
            </a:r>
            <a:r>
              <a:rPr lang="en-GB" sz="4000" dirty="0" err="1"/>
              <a:t>Analizi</a:t>
            </a:r>
            <a:r>
              <a:rPr lang="en-GB" sz="4000" dirty="0"/>
              <a:t>: Rotor </a:t>
            </a:r>
            <a:r>
              <a:rPr lang="en-GB" sz="4000" dirty="0" err="1"/>
              <a:t>sürtmesi</a:t>
            </a:r>
            <a:endParaRPr lang="tr-TR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77C304-1198-0372-1833-02126F1884F2}"/>
              </a:ext>
            </a:extLst>
          </p:cNvPr>
          <p:cNvSpPr txBox="1"/>
          <p:nvPr/>
        </p:nvSpPr>
        <p:spPr>
          <a:xfrm>
            <a:off x="6860932" y="2334475"/>
            <a:ext cx="41385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Ayrıntılı</a:t>
            </a:r>
            <a:r>
              <a:rPr lang="en-GB" sz="2000" dirty="0"/>
              <a:t> </a:t>
            </a:r>
            <a:r>
              <a:rPr lang="en-GB" sz="2000" dirty="0" err="1"/>
              <a:t>analizler</a:t>
            </a:r>
            <a:r>
              <a:rPr lang="en-GB" sz="2000" dirty="0"/>
              <a:t> </a:t>
            </a:r>
            <a:r>
              <a:rPr lang="en-GB" sz="2000" dirty="0" err="1"/>
              <a:t>sonrasında</a:t>
            </a:r>
            <a:r>
              <a:rPr lang="en-GB" sz="2000" dirty="0"/>
              <a:t> </a:t>
            </a:r>
            <a:r>
              <a:rPr lang="en-GB" sz="2000" dirty="0" err="1"/>
              <a:t>redüktör</a:t>
            </a:r>
            <a:r>
              <a:rPr lang="en-GB" sz="2000" dirty="0"/>
              <a:t> </a:t>
            </a:r>
            <a:r>
              <a:rPr lang="en-GB" sz="2000" dirty="0" err="1"/>
              <a:t>çıkış</a:t>
            </a:r>
            <a:r>
              <a:rPr lang="en-GB" sz="2000" dirty="0"/>
              <a:t> </a:t>
            </a:r>
            <a:r>
              <a:rPr lang="en-GB" sz="2000" dirty="0" err="1"/>
              <a:t>şaftının</a:t>
            </a:r>
            <a:r>
              <a:rPr lang="en-GB" sz="2000" dirty="0"/>
              <a:t>, </a:t>
            </a:r>
            <a:r>
              <a:rPr lang="en-GB" sz="2000" dirty="0" err="1"/>
              <a:t>çıkış</a:t>
            </a:r>
            <a:r>
              <a:rPr lang="en-GB" sz="2000" dirty="0"/>
              <a:t> </a:t>
            </a:r>
            <a:r>
              <a:rPr lang="en-GB" sz="2000" dirty="0" err="1"/>
              <a:t>yatağında</a:t>
            </a:r>
            <a:r>
              <a:rPr lang="en-GB" sz="2000" dirty="0"/>
              <a:t> rotor </a:t>
            </a:r>
            <a:r>
              <a:rPr lang="en-GB" sz="2000" dirty="0" err="1"/>
              <a:t>sürtmesi</a:t>
            </a:r>
            <a:r>
              <a:rPr lang="en-GB" sz="2000" dirty="0"/>
              <a:t> </a:t>
            </a:r>
            <a:r>
              <a:rPr lang="en-GB" sz="2000" dirty="0" err="1"/>
              <a:t>olduğu</a:t>
            </a:r>
            <a:r>
              <a:rPr lang="en-GB" sz="2000" dirty="0"/>
              <a:t> </a:t>
            </a:r>
            <a:r>
              <a:rPr lang="en-GB" sz="2000" dirty="0" err="1"/>
              <a:t>teşhis</a:t>
            </a:r>
            <a:r>
              <a:rPr lang="en-GB" sz="2000" dirty="0"/>
              <a:t> </a:t>
            </a:r>
            <a:r>
              <a:rPr lang="en-GB" sz="2000" dirty="0" err="1"/>
              <a:t>edilmiştir</a:t>
            </a:r>
            <a:r>
              <a:rPr lang="en-GB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/>
              <a:t>Analiz</a:t>
            </a:r>
            <a:r>
              <a:rPr lang="en-GB" sz="2000" dirty="0"/>
              <a:t> </a:t>
            </a:r>
            <a:r>
              <a:rPr lang="en-GB" sz="2000" dirty="0" err="1"/>
              <a:t>sonrasında</a:t>
            </a:r>
            <a:r>
              <a:rPr lang="en-GB" sz="2000" dirty="0"/>
              <a:t> </a:t>
            </a:r>
            <a:r>
              <a:rPr lang="en-GB" sz="2000" dirty="0" err="1"/>
              <a:t>yapılan</a:t>
            </a:r>
            <a:r>
              <a:rPr lang="en-GB" sz="2000" dirty="0"/>
              <a:t> </a:t>
            </a:r>
            <a:r>
              <a:rPr lang="en-GB" sz="2000" dirty="0" err="1"/>
              <a:t>bakım</a:t>
            </a:r>
            <a:r>
              <a:rPr lang="en-GB" sz="2000" dirty="0"/>
              <a:t> </a:t>
            </a:r>
            <a:r>
              <a:rPr lang="en-GB" sz="2000" dirty="0" err="1"/>
              <a:t>durumu</a:t>
            </a:r>
            <a:r>
              <a:rPr lang="en-GB" sz="2000" dirty="0"/>
              <a:t> </a:t>
            </a:r>
            <a:r>
              <a:rPr lang="en-GB" sz="2000" dirty="0" err="1"/>
              <a:t>gözler</a:t>
            </a:r>
            <a:r>
              <a:rPr lang="en-GB" sz="2000" dirty="0"/>
              <a:t> </a:t>
            </a:r>
            <a:r>
              <a:rPr lang="en-GB" sz="2000" dirty="0" err="1"/>
              <a:t>önüne</a:t>
            </a:r>
            <a:r>
              <a:rPr lang="en-GB" sz="2000" dirty="0"/>
              <a:t> </a:t>
            </a:r>
            <a:r>
              <a:rPr lang="en-GB" sz="2000" dirty="0" err="1"/>
              <a:t>sermektedir</a:t>
            </a:r>
            <a:r>
              <a:rPr lang="en-GB" sz="2000" dirty="0"/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255278-0DA2-1051-249A-B4E2F66EE3B6}"/>
              </a:ext>
            </a:extLst>
          </p:cNvPr>
          <p:cNvGrpSpPr/>
          <p:nvPr/>
        </p:nvGrpSpPr>
        <p:grpSpPr>
          <a:xfrm>
            <a:off x="930138" y="1254670"/>
            <a:ext cx="5402082" cy="5146129"/>
            <a:chOff x="747258" y="1727111"/>
            <a:chExt cx="3943731" cy="381502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96C9E99-2184-0F81-C2DB-632DB134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7258" y="1727111"/>
              <a:ext cx="3943731" cy="3815022"/>
            </a:xfrm>
            <a:prstGeom prst="rect">
              <a:avLst/>
            </a:prstGeom>
          </p:spPr>
        </p:pic>
        <p:sp>
          <p:nvSpPr>
            <p:cNvPr id="3" name="Free-form: Shape 2">
              <a:extLst>
                <a:ext uri="{FF2B5EF4-FFF2-40B4-BE49-F238E27FC236}">
                  <a16:creationId xmlns:a16="http://schemas.microsoft.com/office/drawing/2014/main" id="{168ED057-A9E7-9D1F-635D-5C2C474BB20A}"/>
                </a:ext>
              </a:extLst>
            </p:cNvPr>
            <p:cNvSpPr/>
            <p:nvPr/>
          </p:nvSpPr>
          <p:spPr>
            <a:xfrm>
              <a:off x="2338919" y="3811725"/>
              <a:ext cx="355600" cy="986969"/>
            </a:xfrm>
            <a:custGeom>
              <a:avLst/>
              <a:gdLst>
                <a:gd name="connsiteX0" fmla="*/ 457200 w 457200"/>
                <a:gd name="connsiteY0" fmla="*/ 1412875 h 1412875"/>
                <a:gd name="connsiteX1" fmla="*/ 215900 w 457200"/>
                <a:gd name="connsiteY1" fmla="*/ 1060450 h 1412875"/>
                <a:gd name="connsiteX2" fmla="*/ 41275 w 457200"/>
                <a:gd name="connsiteY2" fmla="*/ 641350 h 1412875"/>
                <a:gd name="connsiteX3" fmla="*/ 0 w 457200"/>
                <a:gd name="connsiteY3" fmla="*/ 0 h 141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7200" h="1412875">
                  <a:moveTo>
                    <a:pt x="457200" y="1412875"/>
                  </a:moveTo>
                  <a:cubicBezTo>
                    <a:pt x="371210" y="1300956"/>
                    <a:pt x="285221" y="1189037"/>
                    <a:pt x="215900" y="1060450"/>
                  </a:cubicBezTo>
                  <a:cubicBezTo>
                    <a:pt x="146579" y="931863"/>
                    <a:pt x="77258" y="818092"/>
                    <a:pt x="41275" y="641350"/>
                  </a:cubicBezTo>
                  <a:cubicBezTo>
                    <a:pt x="5292" y="464608"/>
                    <a:pt x="1587" y="96308"/>
                    <a:pt x="0" y="0"/>
                  </a:cubicBezTo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44DAC36-D777-FB89-A085-A3AE204B91DD}"/>
                </a:ext>
              </a:extLst>
            </p:cNvPr>
            <p:cNvCxnSpPr/>
            <p:nvPr/>
          </p:nvCxnSpPr>
          <p:spPr>
            <a:xfrm flipV="1">
              <a:off x="2338919" y="3732350"/>
              <a:ext cx="0" cy="11430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B78D8C3-C3A9-7586-0033-B25BB6A34716}"/>
                </a:ext>
              </a:extLst>
            </p:cNvPr>
            <p:cNvCxnSpPr/>
            <p:nvPr/>
          </p:nvCxnSpPr>
          <p:spPr>
            <a:xfrm flipV="1">
              <a:off x="2338919" y="3360420"/>
              <a:ext cx="0" cy="371930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DF8018-9468-B8D0-4952-0DCFF59D5F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48444" y="2827020"/>
              <a:ext cx="638175" cy="498930"/>
            </a:xfrm>
            <a:prstGeom prst="straightConnector1">
              <a:avLst/>
            </a:prstGeom>
            <a:ln w="38100">
              <a:solidFill>
                <a:srgbClr val="E3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61174B6-FC37-78F9-DAC5-9E047504A6AC}"/>
                </a:ext>
              </a:extLst>
            </p:cNvPr>
            <p:cNvSpPr txBox="1"/>
            <p:nvPr/>
          </p:nvSpPr>
          <p:spPr>
            <a:xfrm>
              <a:off x="1485655" y="4403641"/>
              <a:ext cx="879475" cy="296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/>
                <a:t>Hızlanma</a:t>
              </a:r>
              <a:endParaRPr lang="en-GB" sz="2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86B16FE-1890-D3B0-DE99-439C9D861DF0}"/>
                </a:ext>
              </a:extLst>
            </p:cNvPr>
            <p:cNvSpPr txBox="1"/>
            <p:nvPr/>
          </p:nvSpPr>
          <p:spPr>
            <a:xfrm>
              <a:off x="1619019" y="3392496"/>
              <a:ext cx="663573" cy="2966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/>
                <a:t>Isınma</a:t>
              </a:r>
              <a:endParaRPr lang="en-GB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3FD8668-21F8-6B49-409B-684FB8BB415B}"/>
                </a:ext>
              </a:extLst>
            </p:cNvPr>
            <p:cNvSpPr txBox="1"/>
            <p:nvPr/>
          </p:nvSpPr>
          <p:spPr>
            <a:xfrm>
              <a:off x="1859496" y="2758500"/>
              <a:ext cx="732659" cy="2966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 err="1"/>
                <a:t>Sürtme</a:t>
              </a:r>
              <a:endParaRPr lang="en-GB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788342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Vaka</a:t>
            </a:r>
            <a:r>
              <a:rPr lang="en-GB" sz="4000" dirty="0"/>
              <a:t> </a:t>
            </a:r>
            <a:r>
              <a:rPr lang="en-GB" sz="4000" dirty="0" err="1"/>
              <a:t>Analizi</a:t>
            </a:r>
            <a:r>
              <a:rPr lang="en-GB" sz="4000" dirty="0"/>
              <a:t>: Rotor </a:t>
            </a:r>
            <a:r>
              <a:rPr lang="en-GB" sz="4000" dirty="0" err="1"/>
              <a:t>sürtmesi</a:t>
            </a:r>
            <a:endParaRPr lang="tr-TR" sz="4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34BC9D-4B6A-2D2B-DEBB-7392E94B7D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6968" y="1187930"/>
            <a:ext cx="3783330" cy="50444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7B5C65-68DA-386B-48B8-EE666761F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4839" y="1187930"/>
            <a:ext cx="4249423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74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Metin kutusu 14">
            <a:extLst>
              <a:ext uri="{FF2B5EF4-FFF2-40B4-BE49-F238E27FC236}">
                <a16:creationId xmlns:a16="http://schemas.microsoft.com/office/drawing/2014/main" id="{41873EF4-2B2B-05C0-011A-BF884AE8BF0E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Biz </a:t>
            </a:r>
            <a:r>
              <a:rPr lang="en-GB" sz="4000" dirty="0" err="1"/>
              <a:t>Kimiz</a:t>
            </a:r>
            <a:r>
              <a:rPr lang="en-GB" sz="4000" dirty="0"/>
              <a:t>?</a:t>
            </a:r>
            <a:endParaRPr lang="tr-TR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ACC7F-D93E-1A48-53E2-B28C70E8E831}"/>
              </a:ext>
            </a:extLst>
          </p:cNvPr>
          <p:cNvSpPr txBox="1"/>
          <p:nvPr/>
        </p:nvSpPr>
        <p:spPr>
          <a:xfrm>
            <a:off x="6870759" y="3053162"/>
            <a:ext cx="476885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HİZMETLERİMİZ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Turbo </a:t>
            </a:r>
            <a:r>
              <a:rPr lang="en-GB" dirty="0" err="1"/>
              <a:t>Makinelerde</a:t>
            </a:r>
            <a:r>
              <a:rPr lang="en-GB" dirty="0"/>
              <a:t> </a:t>
            </a:r>
            <a:r>
              <a:rPr lang="en-GB" dirty="0" err="1"/>
              <a:t>Titreşim</a:t>
            </a:r>
            <a:r>
              <a:rPr lang="en-GB" dirty="0"/>
              <a:t> </a:t>
            </a:r>
            <a:r>
              <a:rPr lang="en-GB" dirty="0" err="1"/>
              <a:t>Analizi&amp;Balans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Yapısal</a:t>
            </a:r>
            <a:r>
              <a:rPr lang="en-GB" dirty="0"/>
              <a:t> </a:t>
            </a:r>
            <a:r>
              <a:rPr lang="en-GB" dirty="0" err="1"/>
              <a:t>Titreşim</a:t>
            </a:r>
            <a:r>
              <a:rPr lang="en-GB" dirty="0"/>
              <a:t> </a:t>
            </a:r>
            <a:r>
              <a:rPr lang="en-GB" dirty="0" err="1"/>
              <a:t>Analizi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Rezonans</a:t>
            </a:r>
            <a:r>
              <a:rPr lang="en-GB" dirty="0"/>
              <a:t> </a:t>
            </a:r>
            <a:r>
              <a:rPr lang="en-GB" dirty="0" err="1"/>
              <a:t>Tespiti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Arıza</a:t>
            </a:r>
            <a:r>
              <a:rPr lang="en-GB" dirty="0"/>
              <a:t> </a:t>
            </a:r>
            <a:r>
              <a:rPr lang="en-GB" dirty="0" err="1"/>
              <a:t>Teşhis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Periyodik</a:t>
            </a:r>
            <a:r>
              <a:rPr lang="en-GB" dirty="0"/>
              <a:t> </a:t>
            </a:r>
            <a:r>
              <a:rPr lang="en-GB" dirty="0" err="1"/>
              <a:t>Ölçüm&amp;Analiz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Eğitim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Danışmanlık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864367-5560-2BBC-C67F-36BD0236D4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3" y="1586180"/>
            <a:ext cx="5653999" cy="36856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6F887B-40DF-DD3F-DDF9-026151925122}"/>
              </a:ext>
            </a:extLst>
          </p:cNvPr>
          <p:cNvSpPr txBox="1"/>
          <p:nvPr/>
        </p:nvSpPr>
        <p:spPr>
          <a:xfrm>
            <a:off x="1047333" y="1558428"/>
            <a:ext cx="3975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ENDÜSTRİYEL PROBLEMLERE BİLİMSEL YAKLAŞIM...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D7510-39C4-8279-8232-A9AFD3E98B15}"/>
              </a:ext>
            </a:extLst>
          </p:cNvPr>
          <p:cNvSpPr txBox="1"/>
          <p:nvPr/>
        </p:nvSpPr>
        <p:spPr>
          <a:xfrm>
            <a:off x="6870759" y="1655308"/>
            <a:ext cx="4768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 err="1">
                <a:solidFill>
                  <a:srgbClr val="12222E"/>
                </a:solidFill>
                <a:effectLst/>
              </a:rPr>
              <a:t>Hedefimiz</a:t>
            </a:r>
            <a:r>
              <a:rPr lang="en-GB" b="0" i="0" dirty="0">
                <a:solidFill>
                  <a:srgbClr val="12222E"/>
                </a:solidFill>
                <a:effectLst/>
              </a:rPr>
              <a:t>;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sektörde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iz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bırakan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daha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fazla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işe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imza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atmak</a:t>
            </a:r>
            <a:r>
              <a:rPr lang="en-GB" b="0" i="0" dirty="0">
                <a:solidFill>
                  <a:srgbClr val="12222E"/>
                </a:solidFill>
                <a:effectLst/>
              </a:rPr>
              <a:t>,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Dünya'daki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farklı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teknolojileri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Türk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Endüstri'sine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de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kazandırmak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ve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en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önemlisi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bilgiyi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paylaşmak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ve</a:t>
            </a:r>
            <a:r>
              <a:rPr lang="en-GB" b="0" i="0" dirty="0">
                <a:solidFill>
                  <a:srgbClr val="12222E"/>
                </a:solidFill>
                <a:effectLst/>
              </a:rPr>
              <a:t> </a:t>
            </a:r>
            <a:r>
              <a:rPr lang="en-GB" b="0" i="0" dirty="0" err="1">
                <a:solidFill>
                  <a:srgbClr val="12222E"/>
                </a:solidFill>
                <a:effectLst/>
              </a:rPr>
              <a:t>yaymaktır</a:t>
            </a:r>
            <a:r>
              <a:rPr lang="en-GB" dirty="0">
                <a:solidFill>
                  <a:srgbClr val="12222E"/>
                </a:solidFill>
              </a:rPr>
              <a:t>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59884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İletişim</a:t>
            </a:r>
            <a:endParaRPr lang="tr-TR" sz="4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D508B9-E905-4A75-D2FC-8D91DC4FE5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7" b="90290" l="2472" r="95984">
                        <a14:foregroundMark x1="78991" y1="9933" x2="93718" y2="4464"/>
                        <a14:foregroundMark x1="93718" y1="4464" x2="95057" y2="10379"/>
                        <a14:foregroundMark x1="95057" y1="10379" x2="90113" y2="22768"/>
                        <a14:foregroundMark x1="90113" y1="22768" x2="92997" y2="14286"/>
                        <a14:foregroundMark x1="92997" y1="14286" x2="93203" y2="8371"/>
                        <a14:foregroundMark x1="93203" y1="8371" x2="79403" y2="9710"/>
                        <a14:foregroundMark x1="89495" y1="5022" x2="94439" y2="3348"/>
                        <a14:foregroundMark x1="94439" y1="3348" x2="95984" y2="9933"/>
                        <a14:foregroundMark x1="10196" y1="37054" x2="4840" y2="38839"/>
                        <a14:foregroundMark x1="4840" y1="38839" x2="9269" y2="44308"/>
                        <a14:foregroundMark x1="9269" y1="44308" x2="9269" y2="44308"/>
                        <a14:foregroundMark x1="6076" y1="40067" x2="6591" y2="43192"/>
                        <a14:foregroundMark x1="2575" y1="40402" x2="2472" y2="41964"/>
                        <a14:foregroundMark x1="60968" y1="90290" x2="66014" y2="88616"/>
                        <a14:foregroundMark x1="66014" y1="88616" x2="64779" y2="8895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587" y="3851933"/>
            <a:ext cx="1384673" cy="1277721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D61FE928-BA3B-CAFE-950F-8FF939FB4BB1}"/>
              </a:ext>
            </a:extLst>
          </p:cNvPr>
          <p:cNvSpPr txBox="1"/>
          <p:nvPr/>
        </p:nvSpPr>
        <p:spPr>
          <a:xfrm>
            <a:off x="752818" y="4969499"/>
            <a:ext cx="4320480" cy="46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4049"/>
              </a:lnSpc>
            </a:pPr>
            <a:r>
              <a:rPr lang="en-US" sz="2800" dirty="0">
                <a:solidFill>
                  <a:srgbClr val="2D2E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info@resonanceinstitute.co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96BFD6-E5D8-9EE5-BDE6-01E17F0C58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5906" y1="73846" x2="44737" y2="78154"/>
                        <a14:foregroundMark x1="64912" y1="18462" x2="72807" y2="27692"/>
                        <a14:foregroundMark x1="67251" y1="10462" x2="79240" y2="22769"/>
                        <a14:foregroundMark x1="79240" y1="22769" x2="79240" y2="23385"/>
                      </a14:backgroundRemoval>
                    </a14:imgEffect>
                  </a14:imgLayer>
                </a14:imgProps>
              </a:ext>
            </a:extLst>
          </a:blip>
          <a:srcRect l="19586" t="4454" r="14178" b="8553"/>
          <a:stretch/>
        </p:blipFill>
        <p:spPr>
          <a:xfrm>
            <a:off x="5742461" y="1381474"/>
            <a:ext cx="1023744" cy="1277721"/>
          </a:xfrm>
          <a:prstGeom prst="rect">
            <a:avLst/>
          </a:prstGeom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2E4CFCA0-D463-31BC-5EC9-66F3C9522CE0}"/>
              </a:ext>
            </a:extLst>
          </p:cNvPr>
          <p:cNvSpPr txBox="1"/>
          <p:nvPr/>
        </p:nvSpPr>
        <p:spPr>
          <a:xfrm>
            <a:off x="4029987" y="2808699"/>
            <a:ext cx="4132026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4049"/>
              </a:lnSpc>
            </a:pPr>
            <a:r>
              <a:rPr lang="en-US" sz="4000" dirty="0">
                <a:solidFill>
                  <a:srgbClr val="2D2E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+90 532 605 1286</a:t>
            </a:r>
          </a:p>
        </p:txBody>
      </p:sp>
      <p:pic>
        <p:nvPicPr>
          <p:cNvPr id="13" name="Picture 2" descr="443 Linkedin Icons - Free in SVG, PNG, ICO - IconScout">
            <a:extLst>
              <a:ext uri="{FF2B5EF4-FFF2-40B4-BE49-F238E27FC236}">
                <a16:creationId xmlns:a16="http://schemas.microsoft.com/office/drawing/2014/main" id="{3780706E-31E8-ABB0-9C6E-635267F4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741" y="3817372"/>
            <a:ext cx="1152128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1634AEEB-A418-155A-CACB-9F9BF524DEEA}"/>
              </a:ext>
            </a:extLst>
          </p:cNvPr>
          <p:cNvSpPr txBox="1"/>
          <p:nvPr/>
        </p:nvSpPr>
        <p:spPr>
          <a:xfrm>
            <a:off x="7394788" y="4969500"/>
            <a:ext cx="3312940" cy="465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91464" lvl="1" algn="just">
              <a:lnSpc>
                <a:spcPts val="4049"/>
              </a:lnSpc>
            </a:pPr>
            <a:r>
              <a:rPr lang="en-US" sz="2800" dirty="0">
                <a:solidFill>
                  <a:srgbClr val="2D2E2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Resonance Institute</a:t>
            </a:r>
          </a:p>
        </p:txBody>
      </p:sp>
    </p:spTree>
    <p:extLst>
      <p:ext uri="{BB962C8B-B14F-4D97-AF65-F5344CB8AC3E}">
        <p14:creationId xmlns:p14="http://schemas.microsoft.com/office/powerpoint/2010/main" val="1318700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metin, kişi, kask içeren bir resim&#10;&#10;Açıklama otomatik olarak oluşturuldu">
            <a:extLst>
              <a:ext uri="{FF2B5EF4-FFF2-40B4-BE49-F238E27FC236}">
                <a16:creationId xmlns:a16="http://schemas.microsoft.com/office/drawing/2014/main" id="{BC3E2CC6-6E8D-A747-D2F5-6FDBFAA025F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06525AE6-99F1-9EC7-5DEF-5CF00262D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2533" y="208864"/>
            <a:ext cx="1354095" cy="47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7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sp>
        <p:nvSpPr>
          <p:cNvPr id="2" name="Metin kutusu 14">
            <a:extLst>
              <a:ext uri="{FF2B5EF4-FFF2-40B4-BE49-F238E27FC236}">
                <a16:creationId xmlns:a16="http://schemas.microsoft.com/office/drawing/2014/main" id="{41873EF4-2B2B-05C0-011A-BF884AE8BF0E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Turbo </a:t>
            </a:r>
            <a:r>
              <a:rPr lang="en-GB" sz="4000" dirty="0" err="1"/>
              <a:t>Makineler</a:t>
            </a:r>
            <a:endParaRPr lang="tr-TR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ACC7F-D93E-1A48-53E2-B28C70E8E831}"/>
              </a:ext>
            </a:extLst>
          </p:cNvPr>
          <p:cNvSpPr txBox="1"/>
          <p:nvPr/>
        </p:nvSpPr>
        <p:spPr>
          <a:xfrm>
            <a:off x="7073899" y="1409700"/>
            <a:ext cx="41068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Tüm</a:t>
            </a:r>
            <a:r>
              <a:rPr lang="en-GB" dirty="0"/>
              <a:t> “</a:t>
            </a:r>
            <a:r>
              <a:rPr lang="en-GB" dirty="0" err="1"/>
              <a:t>Rotordinamik</a:t>
            </a:r>
            <a:r>
              <a:rPr lang="en-GB" dirty="0"/>
              <a:t>” </a:t>
            </a:r>
            <a:r>
              <a:rPr lang="en-GB" dirty="0" err="1"/>
              <a:t>etkiye</a:t>
            </a:r>
            <a:r>
              <a:rPr lang="en-GB" dirty="0"/>
              <a:t> </a:t>
            </a:r>
            <a:r>
              <a:rPr lang="en-GB" dirty="0" err="1"/>
              <a:t>sahip</a:t>
            </a:r>
            <a:r>
              <a:rPr lang="en-GB" dirty="0"/>
              <a:t> </a:t>
            </a:r>
            <a:r>
              <a:rPr lang="en-GB" dirty="0" err="1"/>
              <a:t>ekipmanlar</a:t>
            </a:r>
            <a:r>
              <a:rPr lang="en-GB" dirty="0"/>
              <a:t>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err="1"/>
              <a:t>Buhar</a:t>
            </a:r>
            <a:r>
              <a:rPr lang="en-GB" dirty="0"/>
              <a:t> </a:t>
            </a:r>
            <a:r>
              <a:rPr lang="en-GB" dirty="0" err="1"/>
              <a:t>türbini</a:t>
            </a: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Gaz </a:t>
            </a:r>
            <a:r>
              <a:rPr lang="en-GB" dirty="0" err="1"/>
              <a:t>türbini</a:t>
            </a: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err="1"/>
              <a:t>Santrifüj</a:t>
            </a:r>
            <a:r>
              <a:rPr lang="en-GB" dirty="0"/>
              <a:t> </a:t>
            </a:r>
            <a:r>
              <a:rPr lang="en-GB" dirty="0" err="1"/>
              <a:t>kompresörler</a:t>
            </a:r>
            <a:r>
              <a:rPr lang="en-GB" dirty="0"/>
              <a:t> (</a:t>
            </a:r>
            <a:r>
              <a:rPr lang="en-GB" dirty="0" err="1"/>
              <a:t>buhar</a:t>
            </a:r>
            <a:r>
              <a:rPr lang="en-GB" dirty="0"/>
              <a:t>/</a:t>
            </a:r>
            <a:r>
              <a:rPr lang="en-GB" dirty="0" err="1"/>
              <a:t>gaz</a:t>
            </a:r>
            <a:r>
              <a:rPr lang="en-GB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 err="1"/>
              <a:t>Petrokimya</a:t>
            </a:r>
            <a:r>
              <a:rPr lang="en-GB" dirty="0"/>
              <a:t> </a:t>
            </a:r>
            <a:r>
              <a:rPr lang="en-GB" dirty="0" err="1"/>
              <a:t>sektöründe</a:t>
            </a:r>
            <a:r>
              <a:rPr lang="en-GB" dirty="0"/>
              <a:t> </a:t>
            </a:r>
            <a:r>
              <a:rPr lang="en-GB" dirty="0" err="1"/>
              <a:t>kullanılan</a:t>
            </a:r>
            <a:r>
              <a:rPr lang="en-GB" dirty="0"/>
              <a:t> </a:t>
            </a:r>
            <a:r>
              <a:rPr lang="en-GB" dirty="0" err="1"/>
              <a:t>bazı</a:t>
            </a:r>
            <a:r>
              <a:rPr lang="en-GB" dirty="0"/>
              <a:t> </a:t>
            </a:r>
            <a:r>
              <a:rPr lang="en-GB" dirty="0" err="1"/>
              <a:t>pompalar</a:t>
            </a:r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Çoğunlukla</a:t>
            </a:r>
            <a:r>
              <a:rPr lang="en-GB" dirty="0"/>
              <a:t> </a:t>
            </a:r>
            <a:r>
              <a:rPr lang="en-GB" dirty="0" err="1"/>
              <a:t>kaymalı</a:t>
            </a:r>
            <a:r>
              <a:rPr lang="en-GB" dirty="0"/>
              <a:t> </a:t>
            </a:r>
            <a:r>
              <a:rPr lang="en-GB" dirty="0" err="1"/>
              <a:t>yataklı</a:t>
            </a:r>
            <a:r>
              <a:rPr lang="en-GB" dirty="0"/>
              <a:t> </a:t>
            </a:r>
            <a:r>
              <a:rPr lang="en-GB" dirty="0" err="1"/>
              <a:t>olurlar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Rotor </a:t>
            </a:r>
            <a:r>
              <a:rPr lang="en-GB" dirty="0" err="1"/>
              <a:t>ağırlıkları</a:t>
            </a:r>
            <a:r>
              <a:rPr lang="en-GB" dirty="0"/>
              <a:t> </a:t>
            </a:r>
            <a:r>
              <a:rPr lang="en-GB" dirty="0" err="1"/>
              <a:t>oldukça</a:t>
            </a:r>
            <a:r>
              <a:rPr lang="en-GB" dirty="0"/>
              <a:t> </a:t>
            </a:r>
            <a:r>
              <a:rPr lang="en-GB" dirty="0" err="1"/>
              <a:t>fazladır</a:t>
            </a:r>
            <a:r>
              <a:rPr lang="en-GB" dirty="0"/>
              <a:t> (LP </a:t>
            </a:r>
            <a:r>
              <a:rPr lang="en-GB" dirty="0" err="1"/>
              <a:t>rotoru</a:t>
            </a:r>
            <a:r>
              <a:rPr lang="en-GB" dirty="0"/>
              <a:t> 30-40 ton).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Enerji</a:t>
            </a:r>
            <a:r>
              <a:rPr lang="en-GB" dirty="0"/>
              <a:t> </a:t>
            </a:r>
            <a:r>
              <a:rPr lang="en-GB" dirty="0" err="1"/>
              <a:t>sektöründe</a:t>
            </a:r>
            <a:r>
              <a:rPr lang="en-GB" dirty="0"/>
              <a:t> </a:t>
            </a:r>
            <a:r>
              <a:rPr lang="en-GB" dirty="0" err="1"/>
              <a:t>çoğunlukla</a:t>
            </a:r>
            <a:r>
              <a:rPr lang="en-GB" dirty="0"/>
              <a:t> </a:t>
            </a:r>
            <a:r>
              <a:rPr lang="en-GB" dirty="0" err="1"/>
              <a:t>kullanılırlar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892C21E-44CE-DE6F-CADD-A33FD5E813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3" y="1440280"/>
            <a:ext cx="5939111" cy="445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5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8ACC7F-D93E-1A48-53E2-B28C70E8E831}"/>
              </a:ext>
            </a:extLst>
          </p:cNvPr>
          <p:cNvSpPr txBox="1"/>
          <p:nvPr/>
        </p:nvSpPr>
        <p:spPr>
          <a:xfrm>
            <a:off x="1605716" y="2161701"/>
            <a:ext cx="50847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Enerji</a:t>
            </a:r>
            <a:r>
              <a:rPr lang="en-GB" dirty="0"/>
              <a:t> </a:t>
            </a:r>
            <a:r>
              <a:rPr lang="en-GB" dirty="0" err="1"/>
              <a:t>santralleri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“ana </a:t>
            </a:r>
            <a:r>
              <a:rPr lang="en-GB" dirty="0" err="1"/>
              <a:t>ekipman</a:t>
            </a:r>
            <a:r>
              <a:rPr lang="en-GB" dirty="0"/>
              <a:t>” </a:t>
            </a:r>
            <a:r>
              <a:rPr lang="en-GB" dirty="0" err="1"/>
              <a:t>olmaları</a:t>
            </a:r>
            <a:r>
              <a:rPr lang="en-GB" dirty="0"/>
              <a:t> </a:t>
            </a:r>
            <a:r>
              <a:rPr lang="en-GB" dirty="0" err="1"/>
              <a:t>nedeniyle</a:t>
            </a:r>
            <a:r>
              <a:rPr lang="en-GB" dirty="0"/>
              <a:t> </a:t>
            </a: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kritiklerdir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Petrokimya</a:t>
            </a:r>
            <a:r>
              <a:rPr lang="en-GB" dirty="0"/>
              <a:t> </a:t>
            </a:r>
            <a:r>
              <a:rPr lang="en-GB" dirty="0" err="1"/>
              <a:t>sektöründe</a:t>
            </a:r>
            <a:r>
              <a:rPr lang="en-GB" dirty="0"/>
              <a:t> proses </a:t>
            </a:r>
            <a:r>
              <a:rPr lang="en-GB" dirty="0" err="1"/>
              <a:t>kompresörlerini</a:t>
            </a:r>
            <a:r>
              <a:rPr lang="en-GB" dirty="0"/>
              <a:t> </a:t>
            </a:r>
            <a:r>
              <a:rPr lang="en-GB" dirty="0" err="1"/>
              <a:t>sürmeleri</a:t>
            </a:r>
            <a:r>
              <a:rPr lang="en-GB" dirty="0"/>
              <a:t> </a:t>
            </a:r>
            <a:r>
              <a:rPr lang="en-GB" dirty="0" err="1"/>
              <a:t>nedeniyle</a:t>
            </a:r>
            <a:r>
              <a:rPr lang="en-GB" dirty="0"/>
              <a:t> </a:t>
            </a:r>
            <a:r>
              <a:rPr lang="en-GB" dirty="0" err="1"/>
              <a:t>yüksek</a:t>
            </a:r>
            <a:r>
              <a:rPr lang="en-GB" dirty="0"/>
              <a:t> </a:t>
            </a:r>
            <a:r>
              <a:rPr lang="en-GB" dirty="0" err="1"/>
              <a:t>kritikliğe</a:t>
            </a:r>
            <a:r>
              <a:rPr lang="en-GB" dirty="0"/>
              <a:t> </a:t>
            </a:r>
            <a:r>
              <a:rPr lang="en-GB" dirty="0" err="1"/>
              <a:t>sahiptirler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Genel</a:t>
            </a:r>
            <a:r>
              <a:rPr lang="en-GB" dirty="0"/>
              <a:t> </a:t>
            </a:r>
            <a:r>
              <a:rPr lang="en-GB" dirty="0" err="1"/>
              <a:t>olarak</a:t>
            </a:r>
            <a:r>
              <a:rPr lang="en-GB" dirty="0"/>
              <a:t> </a:t>
            </a:r>
            <a:r>
              <a:rPr lang="en-GB" dirty="0" err="1"/>
              <a:t>güç</a:t>
            </a:r>
            <a:r>
              <a:rPr lang="en-GB" dirty="0"/>
              <a:t> </a:t>
            </a:r>
            <a:r>
              <a:rPr lang="en-GB" dirty="0" err="1"/>
              <a:t>mertebeleri</a:t>
            </a:r>
            <a:r>
              <a:rPr lang="en-GB" dirty="0"/>
              <a:t> &lt;50MW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0C6ADC-1EB4-CCB7-F522-4ED322D5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921" y="1462159"/>
            <a:ext cx="3321817" cy="455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Turbo </a:t>
            </a:r>
            <a:r>
              <a:rPr lang="en-GB" sz="4000" dirty="0" err="1"/>
              <a:t>Makineler</a:t>
            </a:r>
            <a:endParaRPr lang="tr-TR" sz="4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4D547A-20E2-E836-3713-B1DED9600B94}"/>
              </a:ext>
            </a:extLst>
          </p:cNvPr>
          <p:cNvSpPr txBox="1"/>
          <p:nvPr/>
        </p:nvSpPr>
        <p:spPr>
          <a:xfrm>
            <a:off x="901283" y="4602667"/>
            <a:ext cx="649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YÜKSEK KRİTİKLİK = SÜREKLİ (ONLINE) İZLEME + KORUMA SİSTEMİ</a:t>
            </a:r>
          </a:p>
        </p:txBody>
      </p:sp>
    </p:spTree>
    <p:extLst>
      <p:ext uri="{BB962C8B-B14F-4D97-AF65-F5344CB8AC3E}">
        <p14:creationId xmlns:p14="http://schemas.microsoft.com/office/powerpoint/2010/main" val="1386308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Turbo </a:t>
            </a:r>
            <a:r>
              <a:rPr lang="en-GB" sz="4000" dirty="0" err="1"/>
              <a:t>Makineler</a:t>
            </a:r>
            <a:endParaRPr lang="tr-TR" sz="40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55A3935-85C0-861A-AF01-F75E5FE1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25" y="1113403"/>
            <a:ext cx="6724350" cy="378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B13A16-F5CD-DE64-F279-E37FBC185C42}"/>
              </a:ext>
            </a:extLst>
          </p:cNvPr>
          <p:cNvSpPr txBox="1"/>
          <p:nvPr/>
        </p:nvSpPr>
        <p:spPr>
          <a:xfrm>
            <a:off x="3371849" y="4989967"/>
            <a:ext cx="6022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Kritiklik</a:t>
            </a:r>
            <a:r>
              <a:rPr lang="en-GB" dirty="0"/>
              <a:t> BÜYÜK &gt;&gt; </a:t>
            </a:r>
            <a:r>
              <a:rPr lang="en-GB" dirty="0" err="1"/>
              <a:t>Felaket</a:t>
            </a:r>
            <a:r>
              <a:rPr lang="en-GB" dirty="0"/>
              <a:t> </a:t>
            </a:r>
            <a:r>
              <a:rPr lang="en-GB" dirty="0" err="1"/>
              <a:t>boyutu</a:t>
            </a:r>
            <a:r>
              <a:rPr lang="en-GB" dirty="0"/>
              <a:t> BÜYÜK 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Problem </a:t>
            </a:r>
            <a:r>
              <a:rPr lang="en-GB" dirty="0" err="1"/>
              <a:t>tespiti</a:t>
            </a:r>
            <a:r>
              <a:rPr lang="en-GB" dirty="0"/>
              <a:t> </a:t>
            </a:r>
            <a:r>
              <a:rPr lang="en-GB" dirty="0" err="1"/>
              <a:t>için</a:t>
            </a:r>
            <a:r>
              <a:rPr lang="en-GB" dirty="0"/>
              <a:t> “</a:t>
            </a:r>
            <a:r>
              <a:rPr lang="en-GB" b="1" dirty="0" err="1"/>
              <a:t>Rotordinamik</a:t>
            </a:r>
            <a:r>
              <a:rPr lang="en-GB" b="1" dirty="0"/>
              <a:t> </a:t>
            </a:r>
            <a:r>
              <a:rPr lang="en-GB" b="1" dirty="0" err="1"/>
              <a:t>titreşim</a:t>
            </a:r>
            <a:r>
              <a:rPr lang="en-GB" b="1" dirty="0"/>
              <a:t> </a:t>
            </a:r>
            <a:r>
              <a:rPr lang="en-GB" b="1" dirty="0" err="1"/>
              <a:t>analizi</a:t>
            </a:r>
            <a:r>
              <a:rPr lang="en-GB" dirty="0"/>
              <a:t>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020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Titreşim</a:t>
            </a:r>
            <a:r>
              <a:rPr lang="en-GB" sz="4000" dirty="0"/>
              <a:t> </a:t>
            </a:r>
            <a:r>
              <a:rPr lang="en-GB" sz="4000" dirty="0" err="1"/>
              <a:t>Analizi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13A16-F5CD-DE64-F279-E37FBC185C42}"/>
              </a:ext>
            </a:extLst>
          </p:cNvPr>
          <p:cNvSpPr txBox="1"/>
          <p:nvPr/>
        </p:nvSpPr>
        <p:spPr>
          <a:xfrm>
            <a:off x="926683" y="4786200"/>
            <a:ext cx="60228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Anlık</a:t>
            </a:r>
            <a:r>
              <a:rPr lang="en-GB" dirty="0"/>
              <a:t> </a:t>
            </a:r>
            <a:r>
              <a:rPr lang="en-GB" dirty="0" err="1"/>
              <a:t>olaylar</a:t>
            </a:r>
            <a:r>
              <a:rPr lang="en-GB" dirty="0"/>
              <a:t> </a:t>
            </a:r>
            <a:r>
              <a:rPr lang="en-GB" dirty="0" err="1"/>
              <a:t>aynı</a:t>
            </a:r>
            <a:r>
              <a:rPr lang="en-GB" dirty="0"/>
              <a:t> </a:t>
            </a:r>
            <a:r>
              <a:rPr lang="en-GB" dirty="0" err="1"/>
              <a:t>anda</a:t>
            </a:r>
            <a:r>
              <a:rPr lang="en-GB" dirty="0"/>
              <a:t> </a:t>
            </a:r>
            <a:r>
              <a:rPr lang="en-GB" dirty="0" err="1"/>
              <a:t>ölçülmeli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kanallı</a:t>
            </a:r>
            <a:r>
              <a:rPr lang="en-GB" dirty="0"/>
              <a:t> </a:t>
            </a:r>
            <a:r>
              <a:rPr lang="en-GB" dirty="0" err="1"/>
              <a:t>analizör</a:t>
            </a:r>
            <a:r>
              <a:rPr lang="en-GB" dirty="0"/>
              <a:t> </a:t>
            </a:r>
            <a:r>
              <a:rPr lang="en-GB" dirty="0" err="1"/>
              <a:t>kullanmak</a:t>
            </a:r>
            <a:r>
              <a:rPr lang="en-GB" dirty="0"/>
              <a:t> &gt; </a:t>
            </a:r>
            <a:r>
              <a:rPr lang="en-GB" dirty="0" err="1"/>
              <a:t>Mecburiyet</a:t>
            </a:r>
            <a:r>
              <a:rPr lang="en-GB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Kritik</a:t>
            </a:r>
            <a:r>
              <a:rPr lang="en-GB" dirty="0"/>
              <a:t> </a:t>
            </a:r>
            <a:r>
              <a:rPr lang="en-GB" dirty="0" err="1"/>
              <a:t>hız</a:t>
            </a:r>
            <a:r>
              <a:rPr lang="en-GB" dirty="0"/>
              <a:t> </a:t>
            </a:r>
            <a:r>
              <a:rPr lang="en-GB" dirty="0" err="1"/>
              <a:t>geçişleri</a:t>
            </a:r>
            <a:r>
              <a:rPr lang="en-GB" dirty="0"/>
              <a:t> </a:t>
            </a:r>
            <a:r>
              <a:rPr lang="en-GB" dirty="0" err="1"/>
              <a:t>tüm</a:t>
            </a:r>
            <a:r>
              <a:rPr lang="en-GB" dirty="0"/>
              <a:t> </a:t>
            </a:r>
            <a:r>
              <a:rPr lang="en-GB" dirty="0" err="1"/>
              <a:t>yataklardan</a:t>
            </a:r>
            <a:r>
              <a:rPr lang="en-GB" dirty="0"/>
              <a:t> </a:t>
            </a:r>
            <a:r>
              <a:rPr lang="en-GB" dirty="0" err="1"/>
              <a:t>izlenmeli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F64597-63A7-80F8-9F8A-CA6BDA491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3" y="1264478"/>
            <a:ext cx="5963067" cy="33525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7DEEE3-1A58-7E2B-34D0-EAC3C7E31D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8669" y="1264478"/>
            <a:ext cx="2926862" cy="520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15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Sensör</a:t>
            </a:r>
            <a:r>
              <a:rPr lang="en-GB" sz="4000" dirty="0"/>
              <a:t> </a:t>
            </a:r>
            <a:r>
              <a:rPr lang="en-GB" sz="4000" dirty="0" err="1"/>
              <a:t>Tipleri</a:t>
            </a:r>
            <a:r>
              <a:rPr lang="en-GB" sz="4000" dirty="0"/>
              <a:t>: </a:t>
            </a:r>
            <a:r>
              <a:rPr lang="en-GB" sz="4000" dirty="0" err="1"/>
              <a:t>Mutlak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13A16-F5CD-DE64-F279-E37FBC185C42}"/>
              </a:ext>
            </a:extLst>
          </p:cNvPr>
          <p:cNvSpPr txBox="1"/>
          <p:nvPr/>
        </p:nvSpPr>
        <p:spPr>
          <a:xfrm>
            <a:off x="7130633" y="1864904"/>
            <a:ext cx="413468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Yatak</a:t>
            </a:r>
            <a:r>
              <a:rPr lang="en-GB" dirty="0"/>
              <a:t> </a:t>
            </a:r>
            <a:r>
              <a:rPr lang="en-GB" dirty="0" err="1"/>
              <a:t>üzerinden</a:t>
            </a:r>
            <a:r>
              <a:rPr lang="en-GB" dirty="0"/>
              <a:t> </a:t>
            </a:r>
            <a:r>
              <a:rPr lang="en-GB" dirty="0" err="1"/>
              <a:t>ivmeölçerler</a:t>
            </a:r>
            <a:r>
              <a:rPr lang="en-GB" dirty="0"/>
              <a:t> </a:t>
            </a:r>
            <a:r>
              <a:rPr lang="en-GB" dirty="0" err="1"/>
              <a:t>yardımıyla</a:t>
            </a:r>
            <a:r>
              <a:rPr lang="en-GB" dirty="0"/>
              <a:t> </a:t>
            </a:r>
            <a:r>
              <a:rPr lang="en-GB" dirty="0" err="1"/>
              <a:t>alınan</a:t>
            </a:r>
            <a:r>
              <a:rPr lang="en-GB" dirty="0"/>
              <a:t> </a:t>
            </a:r>
            <a:r>
              <a:rPr lang="en-GB" dirty="0" err="1"/>
              <a:t>titreşim</a:t>
            </a:r>
            <a:r>
              <a:rPr lang="en-GB" dirty="0"/>
              <a:t> </a:t>
            </a:r>
            <a:r>
              <a:rPr lang="en-GB" dirty="0" err="1"/>
              <a:t>verileri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Yatağın</a:t>
            </a:r>
            <a:r>
              <a:rPr lang="en-GB" dirty="0"/>
              <a:t> </a:t>
            </a:r>
            <a:r>
              <a:rPr lang="en-GB" dirty="0" err="1"/>
              <a:t>uzaydaki</a:t>
            </a:r>
            <a:r>
              <a:rPr lang="en-GB" dirty="0"/>
              <a:t> </a:t>
            </a:r>
            <a:r>
              <a:rPr lang="en-GB" dirty="0" err="1"/>
              <a:t>iki-düzlem</a:t>
            </a:r>
            <a:r>
              <a:rPr lang="en-GB" dirty="0"/>
              <a:t> </a:t>
            </a:r>
            <a:r>
              <a:rPr lang="en-GB" b="1" dirty="0" err="1"/>
              <a:t>mutlak</a:t>
            </a:r>
            <a:r>
              <a:rPr lang="en-GB" b="1" dirty="0"/>
              <a:t> </a:t>
            </a:r>
            <a:r>
              <a:rPr lang="en-GB" dirty="0" err="1"/>
              <a:t>hareketini</a:t>
            </a:r>
            <a:r>
              <a:rPr lang="en-GB" dirty="0"/>
              <a:t> </a:t>
            </a:r>
            <a:r>
              <a:rPr lang="en-GB" dirty="0" err="1"/>
              <a:t>ölçer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Yapısal</a:t>
            </a:r>
            <a:r>
              <a:rPr lang="en-GB" dirty="0"/>
              <a:t> </a:t>
            </a:r>
            <a:r>
              <a:rPr lang="en-GB" dirty="0" err="1"/>
              <a:t>problemler</a:t>
            </a:r>
            <a:r>
              <a:rPr lang="en-GB" dirty="0"/>
              <a:t>, rotor </a:t>
            </a:r>
            <a:r>
              <a:rPr lang="en-GB" dirty="0" err="1"/>
              <a:t>sürtmesi</a:t>
            </a:r>
            <a:r>
              <a:rPr lang="en-GB" dirty="0"/>
              <a:t>, </a:t>
            </a:r>
            <a:r>
              <a:rPr lang="en-GB" dirty="0" err="1"/>
              <a:t>balanssızlık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hizasızlık</a:t>
            </a:r>
            <a:r>
              <a:rPr lang="en-GB" dirty="0"/>
              <a:t> </a:t>
            </a:r>
            <a:r>
              <a:rPr lang="en-GB" dirty="0" err="1"/>
              <a:t>problemleri</a:t>
            </a:r>
            <a:r>
              <a:rPr lang="en-GB" dirty="0"/>
              <a:t> </a:t>
            </a:r>
            <a:r>
              <a:rPr lang="en-GB" dirty="0" err="1"/>
              <a:t>tespit</a:t>
            </a:r>
            <a:r>
              <a:rPr lang="en-GB" dirty="0"/>
              <a:t> </a:t>
            </a:r>
            <a:r>
              <a:rPr lang="en-GB" dirty="0" err="1"/>
              <a:t>edilebilir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Şaft</a:t>
            </a:r>
            <a:r>
              <a:rPr lang="en-GB" dirty="0"/>
              <a:t> </a:t>
            </a:r>
            <a:r>
              <a:rPr lang="en-GB" dirty="0" err="1"/>
              <a:t>sensörleri</a:t>
            </a:r>
            <a:r>
              <a:rPr lang="en-GB" dirty="0"/>
              <a:t> </a:t>
            </a:r>
            <a:r>
              <a:rPr lang="en-GB" dirty="0" err="1"/>
              <a:t>ile</a:t>
            </a:r>
            <a:r>
              <a:rPr lang="en-GB" dirty="0"/>
              <a:t> </a:t>
            </a:r>
            <a:r>
              <a:rPr lang="en-GB" dirty="0" err="1"/>
              <a:t>incelenmesi</a:t>
            </a:r>
            <a:r>
              <a:rPr lang="en-GB" dirty="0"/>
              <a:t> </a:t>
            </a:r>
            <a:r>
              <a:rPr lang="en-GB" dirty="0" err="1"/>
              <a:t>daha</a:t>
            </a:r>
            <a:r>
              <a:rPr lang="en-GB" dirty="0"/>
              <a:t> iyi </a:t>
            </a:r>
            <a:r>
              <a:rPr lang="en-GB" dirty="0" err="1"/>
              <a:t>sonuç</a:t>
            </a:r>
            <a:r>
              <a:rPr lang="en-GB" dirty="0"/>
              <a:t> </a:t>
            </a:r>
            <a:r>
              <a:rPr lang="en-GB" dirty="0" err="1"/>
              <a:t>verir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62EA59-B661-2165-3BA3-374469AE2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84" y="1693454"/>
            <a:ext cx="2161056" cy="38437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458678D-1341-963E-6D47-15BA67B0B5F6}"/>
              </a:ext>
            </a:extLst>
          </p:cNvPr>
          <p:cNvSpPr/>
          <p:nvPr/>
        </p:nvSpPr>
        <p:spPr>
          <a:xfrm>
            <a:off x="1581150" y="2724150"/>
            <a:ext cx="889000" cy="1028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1BDF2E-E4B2-7F9E-7A46-A80CDD4CB7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843" y="1693454"/>
            <a:ext cx="38290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3236C-1C71-B455-EEC2-731C6DF99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683" y="1748068"/>
            <a:ext cx="2152793" cy="38290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7CA3044-F1BD-2E1B-A4FB-4A358C9C59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68410"/>
            <a:ext cx="1853366" cy="2619632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2356991F-D170-E8BE-BA86-D39B4273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2275" y="197159"/>
            <a:ext cx="1056187" cy="309127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50A5A4-54C9-C9F8-2A98-3D937AF291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73" t="-773" b="-1"/>
          <a:stretch/>
        </p:blipFill>
        <p:spPr>
          <a:xfrm>
            <a:off x="-93519" y="6710645"/>
            <a:ext cx="12192000" cy="14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8705A6-54D2-9C9A-2331-835DB0A4F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80739" y="5803900"/>
            <a:ext cx="917742" cy="856941"/>
          </a:xfrm>
          <a:prstGeom prst="rect">
            <a:avLst/>
          </a:prstGeom>
        </p:spPr>
      </p:pic>
      <p:sp>
        <p:nvSpPr>
          <p:cNvPr id="9" name="Metin kutusu 14">
            <a:extLst>
              <a:ext uri="{FF2B5EF4-FFF2-40B4-BE49-F238E27FC236}">
                <a16:creationId xmlns:a16="http://schemas.microsoft.com/office/drawing/2014/main" id="{6310EBE3-75C5-2FCE-9847-9FE5D7EA4EDC}"/>
              </a:ext>
            </a:extLst>
          </p:cNvPr>
          <p:cNvSpPr txBox="1"/>
          <p:nvPr/>
        </p:nvSpPr>
        <p:spPr>
          <a:xfrm>
            <a:off x="1765297" y="387463"/>
            <a:ext cx="8890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err="1"/>
              <a:t>Sensör</a:t>
            </a:r>
            <a:r>
              <a:rPr lang="en-GB" sz="4000" dirty="0"/>
              <a:t> </a:t>
            </a:r>
            <a:r>
              <a:rPr lang="en-GB" sz="4000" dirty="0" err="1"/>
              <a:t>Tipleri</a:t>
            </a:r>
            <a:r>
              <a:rPr lang="en-GB" sz="4000" dirty="0"/>
              <a:t>: </a:t>
            </a:r>
            <a:r>
              <a:rPr lang="en-GB" sz="4000" dirty="0" err="1"/>
              <a:t>Relatif</a:t>
            </a:r>
            <a:endParaRPr lang="tr-TR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B13A16-F5CD-DE64-F279-E37FBC185C42}"/>
              </a:ext>
            </a:extLst>
          </p:cNvPr>
          <p:cNvSpPr txBox="1"/>
          <p:nvPr/>
        </p:nvSpPr>
        <p:spPr>
          <a:xfrm>
            <a:off x="7130633" y="2131604"/>
            <a:ext cx="413468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Şaft</a:t>
            </a:r>
            <a:r>
              <a:rPr lang="en-GB" dirty="0"/>
              <a:t> </a:t>
            </a:r>
            <a:r>
              <a:rPr lang="en-GB" dirty="0" err="1"/>
              <a:t>üzerinden</a:t>
            </a:r>
            <a:r>
              <a:rPr lang="en-GB" dirty="0"/>
              <a:t> </a:t>
            </a:r>
            <a:r>
              <a:rPr lang="en-GB" dirty="0" err="1"/>
              <a:t>yer</a:t>
            </a:r>
            <a:r>
              <a:rPr lang="en-GB" dirty="0"/>
              <a:t> </a:t>
            </a:r>
            <a:r>
              <a:rPr lang="en-GB" dirty="0" err="1"/>
              <a:t>değiştirme</a:t>
            </a:r>
            <a:r>
              <a:rPr lang="en-GB" dirty="0"/>
              <a:t> </a:t>
            </a:r>
            <a:r>
              <a:rPr lang="en-GB" dirty="0" err="1"/>
              <a:t>sensörleri</a:t>
            </a:r>
            <a:r>
              <a:rPr lang="en-GB" dirty="0"/>
              <a:t> </a:t>
            </a:r>
            <a:r>
              <a:rPr lang="en-GB" dirty="0" err="1"/>
              <a:t>yardımıyla</a:t>
            </a:r>
            <a:r>
              <a:rPr lang="en-GB" dirty="0"/>
              <a:t> </a:t>
            </a:r>
            <a:r>
              <a:rPr lang="en-GB" dirty="0" err="1"/>
              <a:t>alınan</a:t>
            </a:r>
            <a:r>
              <a:rPr lang="en-GB" dirty="0"/>
              <a:t> </a:t>
            </a:r>
            <a:r>
              <a:rPr lang="en-GB" dirty="0" err="1"/>
              <a:t>titreşim</a:t>
            </a:r>
            <a:r>
              <a:rPr lang="en-GB" dirty="0"/>
              <a:t> </a:t>
            </a:r>
            <a:r>
              <a:rPr lang="en-GB" dirty="0" err="1"/>
              <a:t>verileri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Şaftın</a:t>
            </a:r>
            <a:r>
              <a:rPr lang="en-GB" dirty="0"/>
              <a:t> </a:t>
            </a:r>
            <a:r>
              <a:rPr lang="en-GB" dirty="0" err="1"/>
              <a:t>yatağa</a:t>
            </a:r>
            <a:r>
              <a:rPr lang="en-GB" dirty="0"/>
              <a:t> </a:t>
            </a:r>
            <a:r>
              <a:rPr lang="en-GB" dirty="0" err="1"/>
              <a:t>göre</a:t>
            </a:r>
            <a:r>
              <a:rPr lang="en-GB" dirty="0"/>
              <a:t> </a:t>
            </a:r>
            <a:r>
              <a:rPr lang="en-GB" b="1" dirty="0" err="1"/>
              <a:t>bağıl</a:t>
            </a:r>
            <a:r>
              <a:rPr lang="en-GB" dirty="0"/>
              <a:t> </a:t>
            </a:r>
            <a:r>
              <a:rPr lang="en-GB" dirty="0" err="1"/>
              <a:t>hareketini</a:t>
            </a:r>
            <a:r>
              <a:rPr lang="en-GB" dirty="0"/>
              <a:t> </a:t>
            </a:r>
            <a:r>
              <a:rPr lang="en-GB" dirty="0" err="1"/>
              <a:t>ölçer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Rotorun</a:t>
            </a:r>
            <a:r>
              <a:rPr lang="en-GB" dirty="0"/>
              <a:t> </a:t>
            </a:r>
            <a:r>
              <a:rPr lang="en-GB" dirty="0" err="1"/>
              <a:t>tüm</a:t>
            </a:r>
            <a:r>
              <a:rPr lang="en-GB" dirty="0"/>
              <a:t> </a:t>
            </a:r>
            <a:r>
              <a:rPr lang="en-GB" dirty="0" err="1"/>
              <a:t>dinamik</a:t>
            </a:r>
            <a:r>
              <a:rPr lang="en-GB" dirty="0"/>
              <a:t> </a:t>
            </a:r>
            <a:r>
              <a:rPr lang="en-GB" dirty="0" err="1"/>
              <a:t>yapısını</a:t>
            </a:r>
            <a:r>
              <a:rPr lang="en-GB" dirty="0"/>
              <a:t> </a:t>
            </a:r>
            <a:r>
              <a:rPr lang="en-GB" dirty="0" err="1"/>
              <a:t>veren</a:t>
            </a:r>
            <a:r>
              <a:rPr lang="en-GB" dirty="0"/>
              <a:t> </a:t>
            </a:r>
            <a:r>
              <a:rPr lang="en-GB" dirty="0" err="1"/>
              <a:t>ölçümler</a:t>
            </a:r>
            <a:r>
              <a:rPr lang="en-GB" dirty="0"/>
              <a:t> </a:t>
            </a:r>
            <a:r>
              <a:rPr lang="en-GB" dirty="0" err="1"/>
              <a:t>alınmasını</a:t>
            </a:r>
            <a:r>
              <a:rPr lang="en-GB" dirty="0"/>
              <a:t> </a:t>
            </a:r>
            <a:r>
              <a:rPr lang="en-GB" dirty="0" err="1"/>
              <a:t>sağlar</a:t>
            </a:r>
            <a:r>
              <a:rPr lang="en-GB" dirty="0"/>
              <a:t> (</a:t>
            </a:r>
            <a:r>
              <a:rPr lang="en-GB" dirty="0" err="1"/>
              <a:t>kritik</a:t>
            </a:r>
            <a:r>
              <a:rPr lang="en-GB" dirty="0"/>
              <a:t> </a:t>
            </a:r>
            <a:r>
              <a:rPr lang="en-GB" dirty="0" err="1"/>
              <a:t>hızlar</a:t>
            </a:r>
            <a:r>
              <a:rPr lang="en-GB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Çok</a:t>
            </a:r>
            <a:r>
              <a:rPr lang="en-GB" dirty="0"/>
              <a:t> </a:t>
            </a:r>
            <a:r>
              <a:rPr lang="en-GB" dirty="0" err="1"/>
              <a:t>temiz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gürültüsüz</a:t>
            </a:r>
            <a:r>
              <a:rPr lang="en-GB" dirty="0"/>
              <a:t> </a:t>
            </a:r>
            <a:r>
              <a:rPr lang="en-GB" dirty="0" err="1"/>
              <a:t>veri</a:t>
            </a:r>
            <a:r>
              <a:rPr lang="en-GB" dirty="0"/>
              <a:t> </a:t>
            </a:r>
            <a:r>
              <a:rPr lang="en-GB" dirty="0" err="1"/>
              <a:t>alınabilir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458678D-1341-963E-6D47-15BA67B0B5F6}"/>
              </a:ext>
            </a:extLst>
          </p:cNvPr>
          <p:cNvSpPr/>
          <p:nvPr/>
        </p:nvSpPr>
        <p:spPr>
          <a:xfrm>
            <a:off x="2003079" y="3949700"/>
            <a:ext cx="889000" cy="1028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3A96720-187B-6302-E837-0938A7D25C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043" y="1731554"/>
            <a:ext cx="3843746" cy="384374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443DD0E-827E-BF3A-E58D-57A7ED48BD1D}"/>
              </a:ext>
            </a:extLst>
          </p:cNvPr>
          <p:cNvSpPr/>
          <p:nvPr/>
        </p:nvSpPr>
        <p:spPr>
          <a:xfrm>
            <a:off x="1320797" y="1757362"/>
            <a:ext cx="889000" cy="10287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10239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889</Words>
  <Application>Microsoft Office PowerPoint</Application>
  <PresentationFormat>Widescreen</PresentationFormat>
  <Paragraphs>191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Calibri Light</vt:lpstr>
      <vt:lpstr>Quattrocento</vt:lpstr>
      <vt:lpstr>Times New Roman</vt:lpstr>
      <vt:lpstr>Wingdings</vt:lpstr>
      <vt:lpstr>Office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Melek Karadağ</dc:creator>
  <cp:lastModifiedBy>Ozgun Yakar</cp:lastModifiedBy>
  <cp:revision>3</cp:revision>
  <dcterms:created xsi:type="dcterms:W3CDTF">2023-03-08T14:19:06Z</dcterms:created>
  <dcterms:modified xsi:type="dcterms:W3CDTF">2023-05-02T20:45:45Z</dcterms:modified>
</cp:coreProperties>
</file>