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9" r:id="rId2"/>
    <p:sldId id="257" r:id="rId3"/>
    <p:sldId id="260" r:id="rId4"/>
    <p:sldId id="267" r:id="rId5"/>
    <p:sldId id="308" r:id="rId6"/>
    <p:sldId id="269" r:id="rId7"/>
    <p:sldId id="268" r:id="rId8"/>
    <p:sldId id="265" r:id="rId9"/>
    <p:sldId id="271" r:id="rId10"/>
    <p:sldId id="272" r:id="rId11"/>
    <p:sldId id="273" r:id="rId12"/>
    <p:sldId id="274" r:id="rId13"/>
    <p:sldId id="275" r:id="rId14"/>
    <p:sldId id="276" r:id="rId15"/>
    <p:sldId id="270" r:id="rId16"/>
    <p:sldId id="281" r:id="rId17"/>
    <p:sldId id="293" r:id="rId18"/>
    <p:sldId id="297" r:id="rId19"/>
    <p:sldId id="291" r:id="rId20"/>
    <p:sldId id="285" r:id="rId21"/>
    <p:sldId id="290" r:id="rId22"/>
    <p:sldId id="295" r:id="rId23"/>
    <p:sldId id="294" r:id="rId24"/>
    <p:sldId id="296" r:id="rId25"/>
    <p:sldId id="299" r:id="rId26"/>
    <p:sldId id="298" r:id="rId27"/>
    <p:sldId id="302" r:id="rId28"/>
    <p:sldId id="306" r:id="rId29"/>
    <p:sldId id="309" r:id="rId30"/>
    <p:sldId id="312" r:id="rId31"/>
    <p:sldId id="310" r:id="rId32"/>
    <p:sldId id="311" r:id="rId33"/>
    <p:sldId id="313" r:id="rId34"/>
    <p:sldId id="314" r:id="rId35"/>
    <p:sldId id="315" r:id="rId36"/>
    <p:sldId id="316" r:id="rId37"/>
    <p:sldId id="307" r:id="rId38"/>
    <p:sldId id="300" r:id="rId39"/>
    <p:sldId id="317" r:id="rId40"/>
    <p:sldId id="287" r:id="rId41"/>
    <p:sldId id="301" r:id="rId42"/>
    <p:sldId id="279" r:id="rId43"/>
    <p:sldId id="256" r:id="rId4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F2C00-7686-44E9-B309-616E251AB8D6}" v="98" dt="2023-05-01T23:56:39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694"/>
  </p:normalViewPr>
  <p:slideViewPr>
    <p:cSldViewPr snapToGrid="0">
      <p:cViewPr varScale="1">
        <p:scale>
          <a:sx n="62" d="100"/>
          <a:sy n="62" d="100"/>
        </p:scale>
        <p:origin x="8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hangir Gökçe (Entek)" userId="2dbaf7c3-d3e6-4bb1-a7fe-e1ff2909d7c7" providerId="ADAL" clId="{6E2F2C00-7686-44E9-B309-616E251AB8D6}"/>
    <pc:docChg chg="undo custSel addSld delSld modSld sldOrd">
      <pc:chgData name="Cihangir Gökçe (Entek)" userId="2dbaf7c3-d3e6-4bb1-a7fe-e1ff2909d7c7" providerId="ADAL" clId="{6E2F2C00-7686-44E9-B309-616E251AB8D6}" dt="2023-05-01T23:59:48.886" v="1436" actId="255"/>
      <pc:docMkLst>
        <pc:docMk/>
      </pc:docMkLst>
      <pc:sldChg chg="modSp">
        <pc:chgData name="Cihangir Gökçe (Entek)" userId="2dbaf7c3-d3e6-4bb1-a7fe-e1ff2909d7c7" providerId="ADAL" clId="{6E2F2C00-7686-44E9-B309-616E251AB8D6}" dt="2023-05-01T21:47:35.151" v="18" actId="1076"/>
        <pc:sldMkLst>
          <pc:docMk/>
          <pc:sldMk cId="3943755358" sldId="258"/>
        </pc:sldMkLst>
        <pc:picChg chg="mod">
          <ac:chgData name="Cihangir Gökçe (Entek)" userId="2dbaf7c3-d3e6-4bb1-a7fe-e1ff2909d7c7" providerId="ADAL" clId="{6E2F2C00-7686-44E9-B309-616E251AB8D6}" dt="2023-05-01T21:47:07.461" v="6" actId="1076"/>
          <ac:picMkLst>
            <pc:docMk/>
            <pc:sldMk cId="3943755358" sldId="258"/>
            <ac:picMk id="1026" creationId="{81776E08-7B13-C5AC-66B9-D46FE404113D}"/>
          </ac:picMkLst>
        </pc:picChg>
        <pc:picChg chg="mod">
          <ac:chgData name="Cihangir Gökçe (Entek)" userId="2dbaf7c3-d3e6-4bb1-a7fe-e1ff2909d7c7" providerId="ADAL" clId="{6E2F2C00-7686-44E9-B309-616E251AB8D6}" dt="2023-05-01T21:47:25.156" v="15" actId="14100"/>
          <ac:picMkLst>
            <pc:docMk/>
            <pc:sldMk cId="3943755358" sldId="258"/>
            <ac:picMk id="1028" creationId="{A91B6716-A1B0-243C-F2A0-BC6B23DE05F3}"/>
          </ac:picMkLst>
        </pc:picChg>
        <pc:picChg chg="mod">
          <ac:chgData name="Cihangir Gökçe (Entek)" userId="2dbaf7c3-d3e6-4bb1-a7fe-e1ff2909d7c7" providerId="ADAL" clId="{6E2F2C00-7686-44E9-B309-616E251AB8D6}" dt="2023-05-01T21:47:08.495" v="7" actId="1076"/>
          <ac:picMkLst>
            <pc:docMk/>
            <pc:sldMk cId="3943755358" sldId="258"/>
            <ac:picMk id="1030" creationId="{08E665D6-81B2-D92D-23A7-29ACB23EED26}"/>
          </ac:picMkLst>
        </pc:picChg>
        <pc:picChg chg="mod">
          <ac:chgData name="Cihangir Gökçe (Entek)" userId="2dbaf7c3-d3e6-4bb1-a7fe-e1ff2909d7c7" providerId="ADAL" clId="{6E2F2C00-7686-44E9-B309-616E251AB8D6}" dt="2023-05-01T21:47:30.054" v="16" actId="1076"/>
          <ac:picMkLst>
            <pc:docMk/>
            <pc:sldMk cId="3943755358" sldId="258"/>
            <ac:picMk id="1032" creationId="{B337AC24-CFA1-94F8-C9C2-6DB6426FD289}"/>
          </ac:picMkLst>
        </pc:picChg>
        <pc:picChg chg="mod">
          <ac:chgData name="Cihangir Gökçe (Entek)" userId="2dbaf7c3-d3e6-4bb1-a7fe-e1ff2909d7c7" providerId="ADAL" clId="{6E2F2C00-7686-44E9-B309-616E251AB8D6}" dt="2023-05-01T21:47:32.043" v="17" actId="1076"/>
          <ac:picMkLst>
            <pc:docMk/>
            <pc:sldMk cId="3943755358" sldId="258"/>
            <ac:picMk id="1034" creationId="{1968DED0-AAE4-0B85-D369-7F0353F2B561}"/>
          </ac:picMkLst>
        </pc:picChg>
        <pc:picChg chg="mod">
          <ac:chgData name="Cihangir Gökçe (Entek)" userId="2dbaf7c3-d3e6-4bb1-a7fe-e1ff2909d7c7" providerId="ADAL" clId="{6E2F2C00-7686-44E9-B309-616E251AB8D6}" dt="2023-05-01T21:47:21.299" v="13" actId="14100"/>
          <ac:picMkLst>
            <pc:docMk/>
            <pc:sldMk cId="3943755358" sldId="258"/>
            <ac:picMk id="1036" creationId="{5456B0A9-EAB8-6F94-2526-56368891AAB8}"/>
          </ac:picMkLst>
        </pc:picChg>
        <pc:picChg chg="mod">
          <ac:chgData name="Cihangir Gökçe (Entek)" userId="2dbaf7c3-d3e6-4bb1-a7fe-e1ff2909d7c7" providerId="ADAL" clId="{6E2F2C00-7686-44E9-B309-616E251AB8D6}" dt="2023-05-01T21:47:35.151" v="18" actId="1076"/>
          <ac:picMkLst>
            <pc:docMk/>
            <pc:sldMk cId="3943755358" sldId="258"/>
            <ac:picMk id="1038" creationId="{C601C272-DD26-E3DB-0094-9BBA6058AA56}"/>
          </ac:picMkLst>
        </pc:picChg>
        <pc:picChg chg="mod">
          <ac:chgData name="Cihangir Gökçe (Entek)" userId="2dbaf7c3-d3e6-4bb1-a7fe-e1ff2909d7c7" providerId="ADAL" clId="{6E2F2C00-7686-44E9-B309-616E251AB8D6}" dt="2023-05-01T21:47:15.043" v="10" actId="1076"/>
          <ac:picMkLst>
            <pc:docMk/>
            <pc:sldMk cId="3943755358" sldId="258"/>
            <ac:picMk id="1040" creationId="{D34B76D9-EA31-0B29-210F-0E20344C56CB}"/>
          </ac:picMkLst>
        </pc:picChg>
      </pc:sldChg>
      <pc:sldChg chg="modSp mod">
        <pc:chgData name="Cihangir Gökçe (Entek)" userId="2dbaf7c3-d3e6-4bb1-a7fe-e1ff2909d7c7" providerId="ADAL" clId="{6E2F2C00-7686-44E9-B309-616E251AB8D6}" dt="2023-05-01T22:00:06.936" v="191" actId="1076"/>
        <pc:sldMkLst>
          <pc:docMk/>
          <pc:sldMk cId="3656338965" sldId="260"/>
        </pc:sldMkLst>
        <pc:spChg chg="mod">
          <ac:chgData name="Cihangir Gökçe (Entek)" userId="2dbaf7c3-d3e6-4bb1-a7fe-e1ff2909d7c7" providerId="ADAL" clId="{6E2F2C00-7686-44E9-B309-616E251AB8D6}" dt="2023-05-01T21:45:03.527" v="2" actId="21"/>
          <ac:spMkLst>
            <pc:docMk/>
            <pc:sldMk cId="3656338965" sldId="260"/>
            <ac:spMk id="10" creationId="{3F978241-07DA-98DA-7504-53740E951F83}"/>
          </ac:spMkLst>
        </pc:spChg>
        <pc:spChg chg="mod">
          <ac:chgData name="Cihangir Gökçe (Entek)" userId="2dbaf7c3-d3e6-4bb1-a7fe-e1ff2909d7c7" providerId="ADAL" clId="{6E2F2C00-7686-44E9-B309-616E251AB8D6}" dt="2023-05-01T21:59:28.660" v="182" actId="1076"/>
          <ac:spMkLst>
            <pc:docMk/>
            <pc:sldMk cId="3656338965" sldId="260"/>
            <ac:spMk id="19" creationId="{857CE567-BE17-6E3A-0B1B-81B53A4C0DB6}"/>
          </ac:spMkLst>
        </pc:spChg>
        <pc:picChg chg="mod">
          <ac:chgData name="Cihangir Gökçe (Entek)" userId="2dbaf7c3-d3e6-4bb1-a7fe-e1ff2909d7c7" providerId="ADAL" clId="{6E2F2C00-7686-44E9-B309-616E251AB8D6}" dt="2023-05-01T21:59:25.767" v="181" actId="1076"/>
          <ac:picMkLst>
            <pc:docMk/>
            <pc:sldMk cId="3656338965" sldId="260"/>
            <ac:picMk id="3" creationId="{535AE875-2C45-BE9F-4A72-9066E3EE9B9F}"/>
          </ac:picMkLst>
        </pc:picChg>
        <pc:picChg chg="mod">
          <ac:chgData name="Cihangir Gökçe (Entek)" userId="2dbaf7c3-d3e6-4bb1-a7fe-e1ff2909d7c7" providerId="ADAL" clId="{6E2F2C00-7686-44E9-B309-616E251AB8D6}" dt="2023-05-01T22:00:04.529" v="190" actId="1076"/>
          <ac:picMkLst>
            <pc:docMk/>
            <pc:sldMk cId="3656338965" sldId="260"/>
            <ac:picMk id="11" creationId="{65D3B597-4166-A9C7-785B-6D2FDD4FB7C0}"/>
          </ac:picMkLst>
        </pc:picChg>
        <pc:picChg chg="mod">
          <ac:chgData name="Cihangir Gökçe (Entek)" userId="2dbaf7c3-d3e6-4bb1-a7fe-e1ff2909d7c7" providerId="ADAL" clId="{6E2F2C00-7686-44E9-B309-616E251AB8D6}" dt="2023-05-01T21:59:59.831" v="187" actId="1076"/>
          <ac:picMkLst>
            <pc:docMk/>
            <pc:sldMk cId="3656338965" sldId="260"/>
            <ac:picMk id="12" creationId="{76C7F9EC-DFB0-8C74-5BC6-A03C52DB7BB6}"/>
          </ac:picMkLst>
        </pc:picChg>
        <pc:picChg chg="mod">
          <ac:chgData name="Cihangir Gökçe (Entek)" userId="2dbaf7c3-d3e6-4bb1-a7fe-e1ff2909d7c7" providerId="ADAL" clId="{6E2F2C00-7686-44E9-B309-616E251AB8D6}" dt="2023-05-01T22:00:06.936" v="191" actId="1076"/>
          <ac:picMkLst>
            <pc:docMk/>
            <pc:sldMk cId="3656338965" sldId="260"/>
            <ac:picMk id="13" creationId="{D9BF9712-F217-5A64-10B8-1690900C06C2}"/>
          </ac:picMkLst>
        </pc:picChg>
      </pc:sldChg>
      <pc:sldChg chg="addSp modSp mod ord chgLayout">
        <pc:chgData name="Cihangir Gökçe (Entek)" userId="2dbaf7c3-d3e6-4bb1-a7fe-e1ff2909d7c7" providerId="ADAL" clId="{6E2F2C00-7686-44E9-B309-616E251AB8D6}" dt="2023-05-01T22:00:20.907" v="197"/>
        <pc:sldMkLst>
          <pc:docMk/>
          <pc:sldMk cId="3047022473" sldId="263"/>
        </pc:sldMkLst>
        <pc:spChg chg="add mod ord">
          <ac:chgData name="Cihangir Gökçe (Entek)" userId="2dbaf7c3-d3e6-4bb1-a7fe-e1ff2909d7c7" providerId="ADAL" clId="{6E2F2C00-7686-44E9-B309-616E251AB8D6}" dt="2023-05-01T21:45:12.528" v="3" actId="700"/>
          <ac:spMkLst>
            <pc:docMk/>
            <pc:sldMk cId="3047022473" sldId="263"/>
            <ac:spMk id="2" creationId="{09638442-7BA6-1575-D48D-F449394EF05B}"/>
          </ac:spMkLst>
        </pc:spChg>
        <pc:spChg chg="add mod ord">
          <ac:chgData name="Cihangir Gökçe (Entek)" userId="2dbaf7c3-d3e6-4bb1-a7fe-e1ff2909d7c7" providerId="ADAL" clId="{6E2F2C00-7686-44E9-B309-616E251AB8D6}" dt="2023-05-01T21:45:13.730" v="4"/>
          <ac:spMkLst>
            <pc:docMk/>
            <pc:sldMk cId="3047022473" sldId="263"/>
            <ac:spMk id="3" creationId="{EA6DEF12-BB1D-9C67-33A9-1D690622231F}"/>
          </ac:spMkLst>
        </pc:spChg>
      </pc:sldChg>
      <pc:sldChg chg="addSp delSp modSp mod ord chgLayout">
        <pc:chgData name="Cihangir Gökçe (Entek)" userId="2dbaf7c3-d3e6-4bb1-a7fe-e1ff2909d7c7" providerId="ADAL" clId="{6E2F2C00-7686-44E9-B309-616E251AB8D6}" dt="2023-05-01T23:51:20.773" v="1044" actId="20577"/>
        <pc:sldMkLst>
          <pc:docMk/>
          <pc:sldMk cId="1033772166" sldId="264"/>
        </pc:sldMkLst>
        <pc:spChg chg="add del mod ord">
          <ac:chgData name="Cihangir Gökçe (Entek)" userId="2dbaf7c3-d3e6-4bb1-a7fe-e1ff2909d7c7" providerId="ADAL" clId="{6E2F2C00-7686-44E9-B309-616E251AB8D6}" dt="2023-05-01T22:19:19.818" v="225" actId="478"/>
          <ac:spMkLst>
            <pc:docMk/>
            <pc:sldMk cId="1033772166" sldId="264"/>
            <ac:spMk id="4" creationId="{B72E9022-F94B-CFC6-7ED8-CA821F2D33E7}"/>
          </ac:spMkLst>
        </pc:spChg>
        <pc:spChg chg="add mod ord">
          <ac:chgData name="Cihangir Gökçe (Entek)" userId="2dbaf7c3-d3e6-4bb1-a7fe-e1ff2909d7c7" providerId="ADAL" clId="{6E2F2C00-7686-44E9-B309-616E251AB8D6}" dt="2023-05-01T23:51:20.773" v="1044" actId="20577"/>
          <ac:spMkLst>
            <pc:docMk/>
            <pc:sldMk cId="1033772166" sldId="264"/>
            <ac:spMk id="8" creationId="{7A78C9AB-DD7D-E0D4-5F3D-4ABA9FE53843}"/>
          </ac:spMkLst>
        </pc:spChg>
        <pc:picChg chg="add mod">
          <ac:chgData name="Cihangir Gökçe (Entek)" userId="2dbaf7c3-d3e6-4bb1-a7fe-e1ff2909d7c7" providerId="ADAL" clId="{6E2F2C00-7686-44E9-B309-616E251AB8D6}" dt="2023-05-01T22:22:02.549" v="438" actId="14100"/>
          <ac:picMkLst>
            <pc:docMk/>
            <pc:sldMk cId="1033772166" sldId="264"/>
            <ac:picMk id="3" creationId="{0D5474FA-DBB3-DF91-D80A-56B92A554E41}"/>
          </ac:picMkLst>
        </pc:picChg>
        <pc:picChg chg="add mod">
          <ac:chgData name="Cihangir Gökçe (Entek)" userId="2dbaf7c3-d3e6-4bb1-a7fe-e1ff2909d7c7" providerId="ADAL" clId="{6E2F2C00-7686-44E9-B309-616E251AB8D6}" dt="2023-05-01T22:21:58.803" v="437" actId="1076"/>
          <ac:picMkLst>
            <pc:docMk/>
            <pc:sldMk cId="1033772166" sldId="264"/>
            <ac:picMk id="1026" creationId="{37DAB7C0-E16C-5E78-E921-2962320C5BED}"/>
          </ac:picMkLst>
        </pc:picChg>
      </pc:sldChg>
      <pc:sldChg chg="addSp delSp modSp mod modClrScheme chgLayout">
        <pc:chgData name="Cihangir Gökçe (Entek)" userId="2dbaf7c3-d3e6-4bb1-a7fe-e1ff2909d7c7" providerId="ADAL" clId="{6E2F2C00-7686-44E9-B309-616E251AB8D6}" dt="2023-05-01T23:53:53.254" v="1124" actId="20577"/>
        <pc:sldMkLst>
          <pc:docMk/>
          <pc:sldMk cId="1059540382" sldId="265"/>
        </pc:sldMkLst>
        <pc:spChg chg="add del mod ord">
          <ac:chgData name="Cihangir Gökçe (Entek)" userId="2dbaf7c3-d3e6-4bb1-a7fe-e1ff2909d7c7" providerId="ADAL" clId="{6E2F2C00-7686-44E9-B309-616E251AB8D6}" dt="2023-05-01T23:26:55.675" v="621" actId="478"/>
          <ac:spMkLst>
            <pc:docMk/>
            <pc:sldMk cId="1059540382" sldId="265"/>
            <ac:spMk id="2" creationId="{CBEF9161-F76C-64B5-EC9C-C2BEA5EBF659}"/>
          </ac:spMkLst>
        </pc:spChg>
        <pc:spChg chg="add del mod ord">
          <ac:chgData name="Cihangir Gökçe (Entek)" userId="2dbaf7c3-d3e6-4bb1-a7fe-e1ff2909d7c7" providerId="ADAL" clId="{6E2F2C00-7686-44E9-B309-616E251AB8D6}" dt="2023-05-01T23:26:56.924" v="622" actId="478"/>
          <ac:spMkLst>
            <pc:docMk/>
            <pc:sldMk cId="1059540382" sldId="265"/>
            <ac:spMk id="3" creationId="{28133292-1712-0045-F36F-9C952994E119}"/>
          </ac:spMkLst>
        </pc:spChg>
        <pc:spChg chg="add mod ord">
          <ac:chgData name="Cihangir Gökçe (Entek)" userId="2dbaf7c3-d3e6-4bb1-a7fe-e1ff2909d7c7" providerId="ADAL" clId="{6E2F2C00-7686-44E9-B309-616E251AB8D6}" dt="2023-05-01T23:28:24.675" v="643" actId="20577"/>
          <ac:spMkLst>
            <pc:docMk/>
            <pc:sldMk cId="1059540382" sldId="265"/>
            <ac:spMk id="4" creationId="{01EE386E-FB76-B76C-E746-462180D38084}"/>
          </ac:spMkLst>
        </pc:spChg>
        <pc:spChg chg="add mod ord">
          <ac:chgData name="Cihangir Gökçe (Entek)" userId="2dbaf7c3-d3e6-4bb1-a7fe-e1ff2909d7c7" providerId="ADAL" clId="{6E2F2C00-7686-44E9-B309-616E251AB8D6}" dt="2023-05-01T23:53:53.254" v="1124" actId="20577"/>
          <ac:spMkLst>
            <pc:docMk/>
            <pc:sldMk cId="1059540382" sldId="265"/>
            <ac:spMk id="8" creationId="{0DDE0E41-EFCA-D594-631C-57563A8BE8D0}"/>
          </ac:spMkLst>
        </pc:spChg>
      </pc:sldChg>
      <pc:sldChg chg="new del">
        <pc:chgData name="Cihangir Gökçe (Entek)" userId="2dbaf7c3-d3e6-4bb1-a7fe-e1ff2909d7c7" providerId="ADAL" clId="{6E2F2C00-7686-44E9-B309-616E251AB8D6}" dt="2023-05-01T21:51:25.365" v="28" actId="47"/>
        <pc:sldMkLst>
          <pc:docMk/>
          <pc:sldMk cId="3542582624" sldId="266"/>
        </pc:sldMkLst>
      </pc:sldChg>
      <pc:sldChg chg="addSp delSp modSp add mod ord">
        <pc:chgData name="Cihangir Gökçe (Entek)" userId="2dbaf7c3-d3e6-4bb1-a7fe-e1ff2909d7c7" providerId="ADAL" clId="{6E2F2C00-7686-44E9-B309-616E251AB8D6}" dt="2023-05-01T21:59:41.492" v="186"/>
        <pc:sldMkLst>
          <pc:docMk/>
          <pc:sldMk cId="1398051851" sldId="267"/>
        </pc:sldMkLst>
        <pc:spChg chg="mod">
          <ac:chgData name="Cihangir Gökçe (Entek)" userId="2dbaf7c3-d3e6-4bb1-a7fe-e1ff2909d7c7" providerId="ADAL" clId="{6E2F2C00-7686-44E9-B309-616E251AB8D6}" dt="2023-05-01T21:58:31.306" v="172" actId="113"/>
          <ac:spMkLst>
            <pc:docMk/>
            <pc:sldMk cId="1398051851" sldId="267"/>
            <ac:spMk id="3" creationId="{E05C4FDC-8167-668E-7034-B752C211A78F}"/>
          </ac:spMkLst>
        </pc:spChg>
        <pc:spChg chg="add del mod">
          <ac:chgData name="Cihangir Gökçe (Entek)" userId="2dbaf7c3-d3e6-4bb1-a7fe-e1ff2909d7c7" providerId="ADAL" clId="{6E2F2C00-7686-44E9-B309-616E251AB8D6}" dt="2023-05-01T21:55:47.421" v="129" actId="478"/>
          <ac:spMkLst>
            <pc:docMk/>
            <pc:sldMk cId="1398051851" sldId="267"/>
            <ac:spMk id="4" creationId="{3A83B3E9-3752-E896-461B-F83C94791D02}"/>
          </ac:spMkLst>
        </pc:spChg>
        <pc:spChg chg="del">
          <ac:chgData name="Cihangir Gökçe (Entek)" userId="2dbaf7c3-d3e6-4bb1-a7fe-e1ff2909d7c7" providerId="ADAL" clId="{6E2F2C00-7686-44E9-B309-616E251AB8D6}" dt="2023-05-01T21:51:54.270" v="35" actId="478"/>
          <ac:spMkLst>
            <pc:docMk/>
            <pc:sldMk cId="1398051851" sldId="267"/>
            <ac:spMk id="9" creationId="{DE309FD1-80E5-C676-AD8E-E20ADE68CE3B}"/>
          </ac:spMkLst>
        </pc:spChg>
        <pc:spChg chg="del mod">
          <ac:chgData name="Cihangir Gökçe (Entek)" userId="2dbaf7c3-d3e6-4bb1-a7fe-e1ff2909d7c7" providerId="ADAL" clId="{6E2F2C00-7686-44E9-B309-616E251AB8D6}" dt="2023-05-01T21:51:38.959" v="30" actId="21"/>
          <ac:spMkLst>
            <pc:docMk/>
            <pc:sldMk cId="1398051851" sldId="267"/>
            <ac:spMk id="10" creationId="{E0E4F28D-A566-54CE-3693-095B4714CFFF}"/>
          </ac:spMkLst>
        </pc:spChg>
        <pc:picChg chg="add mod">
          <ac:chgData name="Cihangir Gökçe (Entek)" userId="2dbaf7c3-d3e6-4bb1-a7fe-e1ff2909d7c7" providerId="ADAL" clId="{6E2F2C00-7686-44E9-B309-616E251AB8D6}" dt="2023-05-01T21:57:05.800" v="151" actId="14100"/>
          <ac:picMkLst>
            <pc:docMk/>
            <pc:sldMk cId="1398051851" sldId="267"/>
            <ac:picMk id="11" creationId="{4346E1CB-D091-4D9F-DEAF-8D195CC95EB4}"/>
          </ac:picMkLst>
        </pc:picChg>
        <pc:picChg chg="mod">
          <ac:chgData name="Cihangir Gökçe (Entek)" userId="2dbaf7c3-d3e6-4bb1-a7fe-e1ff2909d7c7" providerId="ADAL" clId="{6E2F2C00-7686-44E9-B309-616E251AB8D6}" dt="2023-05-01T21:56:27.350" v="141" actId="14100"/>
          <ac:picMkLst>
            <pc:docMk/>
            <pc:sldMk cId="1398051851" sldId="267"/>
            <ac:picMk id="1026" creationId="{81776E08-7B13-C5AC-66B9-D46FE404113D}"/>
          </ac:picMkLst>
        </pc:picChg>
        <pc:picChg chg="mod">
          <ac:chgData name="Cihangir Gökçe (Entek)" userId="2dbaf7c3-d3e6-4bb1-a7fe-e1ff2909d7c7" providerId="ADAL" clId="{6E2F2C00-7686-44E9-B309-616E251AB8D6}" dt="2023-05-01T21:56:30.254" v="142" actId="14100"/>
          <ac:picMkLst>
            <pc:docMk/>
            <pc:sldMk cId="1398051851" sldId="267"/>
            <ac:picMk id="1028" creationId="{A91B6716-A1B0-243C-F2A0-BC6B23DE05F3}"/>
          </ac:picMkLst>
        </pc:picChg>
        <pc:picChg chg="mod">
          <ac:chgData name="Cihangir Gökçe (Entek)" userId="2dbaf7c3-d3e6-4bb1-a7fe-e1ff2909d7c7" providerId="ADAL" clId="{6E2F2C00-7686-44E9-B309-616E251AB8D6}" dt="2023-05-01T21:56:45.627" v="146" actId="1076"/>
          <ac:picMkLst>
            <pc:docMk/>
            <pc:sldMk cId="1398051851" sldId="267"/>
            <ac:picMk id="1030" creationId="{08E665D6-81B2-D92D-23A7-29ACB23EED26}"/>
          </ac:picMkLst>
        </pc:picChg>
        <pc:picChg chg="mod">
          <ac:chgData name="Cihangir Gökçe (Entek)" userId="2dbaf7c3-d3e6-4bb1-a7fe-e1ff2909d7c7" providerId="ADAL" clId="{6E2F2C00-7686-44E9-B309-616E251AB8D6}" dt="2023-05-01T21:56:57.013" v="148" actId="1076"/>
          <ac:picMkLst>
            <pc:docMk/>
            <pc:sldMk cId="1398051851" sldId="267"/>
            <ac:picMk id="1032" creationId="{B337AC24-CFA1-94F8-C9C2-6DB6426FD289}"/>
          </ac:picMkLst>
        </pc:picChg>
        <pc:picChg chg="mod">
          <ac:chgData name="Cihangir Gökçe (Entek)" userId="2dbaf7c3-d3e6-4bb1-a7fe-e1ff2909d7c7" providerId="ADAL" clId="{6E2F2C00-7686-44E9-B309-616E251AB8D6}" dt="2023-05-01T21:57:16.347" v="153" actId="1076"/>
          <ac:picMkLst>
            <pc:docMk/>
            <pc:sldMk cId="1398051851" sldId="267"/>
            <ac:picMk id="1034" creationId="{1968DED0-AAE4-0B85-D369-7F0353F2B561}"/>
          </ac:picMkLst>
        </pc:picChg>
        <pc:picChg chg="mod">
          <ac:chgData name="Cihangir Gökçe (Entek)" userId="2dbaf7c3-d3e6-4bb1-a7fe-e1ff2909d7c7" providerId="ADAL" clId="{6E2F2C00-7686-44E9-B309-616E251AB8D6}" dt="2023-05-01T21:56:42.850" v="145" actId="14100"/>
          <ac:picMkLst>
            <pc:docMk/>
            <pc:sldMk cId="1398051851" sldId="267"/>
            <ac:picMk id="1036" creationId="{5456B0A9-EAB8-6F94-2526-56368891AAB8}"/>
          </ac:picMkLst>
        </pc:picChg>
        <pc:picChg chg="del">
          <ac:chgData name="Cihangir Gökçe (Entek)" userId="2dbaf7c3-d3e6-4bb1-a7fe-e1ff2909d7c7" providerId="ADAL" clId="{6E2F2C00-7686-44E9-B309-616E251AB8D6}" dt="2023-05-01T21:53:20.564" v="94" actId="478"/>
          <ac:picMkLst>
            <pc:docMk/>
            <pc:sldMk cId="1398051851" sldId="267"/>
            <ac:picMk id="1038" creationId="{C601C272-DD26-E3DB-0094-9BBA6058AA56}"/>
          </ac:picMkLst>
        </pc:picChg>
        <pc:picChg chg="mod">
          <ac:chgData name="Cihangir Gökçe (Entek)" userId="2dbaf7c3-d3e6-4bb1-a7fe-e1ff2909d7c7" providerId="ADAL" clId="{6E2F2C00-7686-44E9-B309-616E251AB8D6}" dt="2023-05-01T21:56:59.012" v="149" actId="14100"/>
          <ac:picMkLst>
            <pc:docMk/>
            <pc:sldMk cId="1398051851" sldId="267"/>
            <ac:picMk id="1040" creationId="{D34B76D9-EA31-0B29-210F-0E20344C56CB}"/>
          </ac:picMkLst>
        </pc:picChg>
      </pc:sldChg>
      <pc:sldChg chg="addSp delSp modSp new mod">
        <pc:chgData name="Cihangir Gökçe (Entek)" userId="2dbaf7c3-d3e6-4bb1-a7fe-e1ff2909d7c7" providerId="ADAL" clId="{6E2F2C00-7686-44E9-B309-616E251AB8D6}" dt="2023-05-01T23:22:40.917" v="615" actId="21"/>
        <pc:sldMkLst>
          <pc:docMk/>
          <pc:sldMk cId="2801067924" sldId="268"/>
        </pc:sldMkLst>
        <pc:spChg chg="del">
          <ac:chgData name="Cihangir Gökçe (Entek)" userId="2dbaf7c3-d3e6-4bb1-a7fe-e1ff2909d7c7" providerId="ADAL" clId="{6E2F2C00-7686-44E9-B309-616E251AB8D6}" dt="2023-05-01T22:40:35.789" v="572" actId="478"/>
          <ac:spMkLst>
            <pc:docMk/>
            <pc:sldMk cId="2801067924" sldId="268"/>
            <ac:spMk id="2" creationId="{753AE056-2E10-D0C0-2F2A-AF20F92366FB}"/>
          </ac:spMkLst>
        </pc:spChg>
        <pc:spChg chg="mod">
          <ac:chgData name="Cihangir Gökçe (Entek)" userId="2dbaf7c3-d3e6-4bb1-a7fe-e1ff2909d7c7" providerId="ADAL" clId="{6E2F2C00-7686-44E9-B309-616E251AB8D6}" dt="2023-05-01T23:07:41.105" v="597" actId="14100"/>
          <ac:spMkLst>
            <pc:docMk/>
            <pc:sldMk cId="2801067924" sldId="268"/>
            <ac:spMk id="3" creationId="{92604835-92DA-CF28-EEEB-71E897A23209}"/>
          </ac:spMkLst>
        </pc:spChg>
        <pc:picChg chg="add del mod">
          <ac:chgData name="Cihangir Gökçe (Entek)" userId="2dbaf7c3-d3e6-4bb1-a7fe-e1ff2909d7c7" providerId="ADAL" clId="{6E2F2C00-7686-44E9-B309-616E251AB8D6}" dt="2023-05-01T23:22:40.917" v="615" actId="21"/>
          <ac:picMkLst>
            <pc:docMk/>
            <pc:sldMk cId="2801067924" sldId="268"/>
            <ac:picMk id="5" creationId="{7E6CF550-30CC-3D50-C977-B858E8A0295A}"/>
          </ac:picMkLst>
        </pc:picChg>
        <pc:picChg chg="add del mod">
          <ac:chgData name="Cihangir Gökçe (Entek)" userId="2dbaf7c3-d3e6-4bb1-a7fe-e1ff2909d7c7" providerId="ADAL" clId="{6E2F2C00-7686-44E9-B309-616E251AB8D6}" dt="2023-05-01T23:07:22.317" v="590" actId="478"/>
          <ac:picMkLst>
            <pc:docMk/>
            <pc:sldMk cId="2801067924" sldId="268"/>
            <ac:picMk id="7" creationId="{B1C44C97-3EE5-7FF3-CDD5-D8CB166691FD}"/>
          </ac:picMkLst>
        </pc:picChg>
        <pc:picChg chg="add mod">
          <ac:chgData name="Cihangir Gökçe (Entek)" userId="2dbaf7c3-d3e6-4bb1-a7fe-e1ff2909d7c7" providerId="ADAL" clId="{6E2F2C00-7686-44E9-B309-616E251AB8D6}" dt="2023-05-01T23:07:30.228" v="593" actId="1076"/>
          <ac:picMkLst>
            <pc:docMk/>
            <pc:sldMk cId="2801067924" sldId="268"/>
            <ac:picMk id="9" creationId="{199BD54E-3E80-6C4A-BF8F-1B2E5E79DF90}"/>
          </ac:picMkLst>
        </pc:picChg>
      </pc:sldChg>
      <pc:sldChg chg="addSp delSp modSp new mod">
        <pc:chgData name="Cihangir Gökçe (Entek)" userId="2dbaf7c3-d3e6-4bb1-a7fe-e1ff2909d7c7" providerId="ADAL" clId="{6E2F2C00-7686-44E9-B309-616E251AB8D6}" dt="2023-05-01T23:53:06.907" v="1112" actId="20577"/>
        <pc:sldMkLst>
          <pc:docMk/>
          <pc:sldMk cId="1071238166" sldId="269"/>
        </pc:sldMkLst>
        <pc:spChg chg="mod">
          <ac:chgData name="Cihangir Gökçe (Entek)" userId="2dbaf7c3-d3e6-4bb1-a7fe-e1ff2909d7c7" providerId="ADAL" clId="{6E2F2C00-7686-44E9-B309-616E251AB8D6}" dt="2023-05-01T23:27:56.550" v="626" actId="113"/>
          <ac:spMkLst>
            <pc:docMk/>
            <pc:sldMk cId="1071238166" sldId="269"/>
            <ac:spMk id="2" creationId="{E022E2C1-BBEC-82DF-C754-69B1D4409769}"/>
          </ac:spMkLst>
        </pc:spChg>
        <pc:spChg chg="mod">
          <ac:chgData name="Cihangir Gökçe (Entek)" userId="2dbaf7c3-d3e6-4bb1-a7fe-e1ff2909d7c7" providerId="ADAL" clId="{6E2F2C00-7686-44E9-B309-616E251AB8D6}" dt="2023-05-01T23:53:06.907" v="1112" actId="20577"/>
          <ac:spMkLst>
            <pc:docMk/>
            <pc:sldMk cId="1071238166" sldId="269"/>
            <ac:spMk id="3" creationId="{96956E93-AC79-7082-0B6E-25E62ADB184B}"/>
          </ac:spMkLst>
        </pc:spChg>
        <pc:picChg chg="add del mod">
          <ac:chgData name="Cihangir Gökçe (Entek)" userId="2dbaf7c3-d3e6-4bb1-a7fe-e1ff2909d7c7" providerId="ADAL" clId="{6E2F2C00-7686-44E9-B309-616E251AB8D6}" dt="2023-05-01T23:22:39.435" v="614"/>
          <ac:picMkLst>
            <pc:docMk/>
            <pc:sldMk cId="1071238166" sldId="269"/>
            <ac:picMk id="4" creationId="{BB51D04D-653F-67F2-309F-141EE5853214}"/>
          </ac:picMkLst>
        </pc:picChg>
      </pc:sldChg>
      <pc:sldChg chg="modSp new mod">
        <pc:chgData name="Cihangir Gökçe (Entek)" userId="2dbaf7c3-d3e6-4bb1-a7fe-e1ff2909d7c7" providerId="ADAL" clId="{6E2F2C00-7686-44E9-B309-616E251AB8D6}" dt="2023-05-01T23:48:19.543" v="920" actId="108"/>
        <pc:sldMkLst>
          <pc:docMk/>
          <pc:sldMk cId="4147324007" sldId="270"/>
        </pc:sldMkLst>
        <pc:spChg chg="mod">
          <ac:chgData name="Cihangir Gökçe (Entek)" userId="2dbaf7c3-d3e6-4bb1-a7fe-e1ff2909d7c7" providerId="ADAL" clId="{6E2F2C00-7686-44E9-B309-616E251AB8D6}" dt="2023-05-01T23:44:36.207" v="826"/>
          <ac:spMkLst>
            <pc:docMk/>
            <pc:sldMk cId="4147324007" sldId="270"/>
            <ac:spMk id="2" creationId="{7FCFEDF9-39AF-F62D-C8CA-A226D4DC50A3}"/>
          </ac:spMkLst>
        </pc:spChg>
        <pc:spChg chg="mod">
          <ac:chgData name="Cihangir Gökçe (Entek)" userId="2dbaf7c3-d3e6-4bb1-a7fe-e1ff2909d7c7" providerId="ADAL" clId="{6E2F2C00-7686-44E9-B309-616E251AB8D6}" dt="2023-05-01T23:48:19.543" v="920" actId="108"/>
          <ac:spMkLst>
            <pc:docMk/>
            <pc:sldMk cId="4147324007" sldId="270"/>
            <ac:spMk id="3" creationId="{CF0F1BFC-BF79-A0F0-37C5-59A484692F8D}"/>
          </ac:spMkLst>
        </pc:spChg>
      </pc:sldChg>
      <pc:sldChg chg="addSp delSp modSp add mod chgLayout">
        <pc:chgData name="Cihangir Gökçe (Entek)" userId="2dbaf7c3-d3e6-4bb1-a7fe-e1ff2909d7c7" providerId="ADAL" clId="{6E2F2C00-7686-44E9-B309-616E251AB8D6}" dt="2023-05-01T23:33:39.651" v="674" actId="14100"/>
        <pc:sldMkLst>
          <pc:docMk/>
          <pc:sldMk cId="1320946684" sldId="271"/>
        </pc:sldMkLst>
        <pc:spChg chg="add mod ord">
          <ac:chgData name="Cihangir Gökçe (Entek)" userId="2dbaf7c3-d3e6-4bb1-a7fe-e1ff2909d7c7" providerId="ADAL" clId="{6E2F2C00-7686-44E9-B309-616E251AB8D6}" dt="2023-05-01T23:31:21.913" v="668" actId="20577"/>
          <ac:spMkLst>
            <pc:docMk/>
            <pc:sldMk cId="1320946684" sldId="271"/>
            <ac:spMk id="2" creationId="{68A0FD17-1BBF-8F96-B89E-49B16B7C031C}"/>
          </ac:spMkLst>
        </pc:spChg>
        <pc:spChg chg="add del mod ord">
          <ac:chgData name="Cihangir Gökçe (Entek)" userId="2dbaf7c3-d3e6-4bb1-a7fe-e1ff2909d7c7" providerId="ADAL" clId="{6E2F2C00-7686-44E9-B309-616E251AB8D6}" dt="2023-05-01T23:32:28.022" v="669"/>
          <ac:spMkLst>
            <pc:docMk/>
            <pc:sldMk cId="1320946684" sldId="271"/>
            <ac:spMk id="3" creationId="{13519646-EE46-A7C0-EB3C-4F919B1ACEC7}"/>
          </ac:spMkLst>
        </pc:spChg>
        <pc:picChg chg="add mod">
          <ac:chgData name="Cihangir Gökçe (Entek)" userId="2dbaf7c3-d3e6-4bb1-a7fe-e1ff2909d7c7" providerId="ADAL" clId="{6E2F2C00-7686-44E9-B309-616E251AB8D6}" dt="2023-05-01T23:33:39.651" v="674" actId="14100"/>
          <ac:picMkLst>
            <pc:docMk/>
            <pc:sldMk cId="1320946684" sldId="271"/>
            <ac:picMk id="8" creationId="{6031B46F-64DD-70E5-E44F-FB001B2BFC73}"/>
          </ac:picMkLst>
        </pc:picChg>
      </pc:sldChg>
      <pc:sldChg chg="addSp delSp modSp add mod chgLayout">
        <pc:chgData name="Cihangir Gökçe (Entek)" userId="2dbaf7c3-d3e6-4bb1-a7fe-e1ff2909d7c7" providerId="ADAL" clId="{6E2F2C00-7686-44E9-B309-616E251AB8D6}" dt="2023-05-01T23:40:13.112" v="748" actId="478"/>
        <pc:sldMkLst>
          <pc:docMk/>
          <pc:sldMk cId="1868171548" sldId="272"/>
        </pc:sldMkLst>
        <pc:spChg chg="add del mod ord">
          <ac:chgData name="Cihangir Gökçe (Entek)" userId="2dbaf7c3-d3e6-4bb1-a7fe-e1ff2909d7c7" providerId="ADAL" clId="{6E2F2C00-7686-44E9-B309-616E251AB8D6}" dt="2023-05-01T23:40:13.112" v="748" actId="478"/>
          <ac:spMkLst>
            <pc:docMk/>
            <pc:sldMk cId="1868171548" sldId="272"/>
            <ac:spMk id="2" creationId="{6855661D-D719-1949-7F5A-B7098922092C}"/>
          </ac:spMkLst>
        </pc:spChg>
        <pc:spChg chg="add mod ord">
          <ac:chgData name="Cihangir Gökçe (Entek)" userId="2dbaf7c3-d3e6-4bb1-a7fe-e1ff2909d7c7" providerId="ADAL" clId="{6E2F2C00-7686-44E9-B309-616E251AB8D6}" dt="2023-05-01T23:37:50.855" v="730" actId="20577"/>
          <ac:spMkLst>
            <pc:docMk/>
            <pc:sldMk cId="1868171548" sldId="272"/>
            <ac:spMk id="3" creationId="{C52F48C9-2329-C135-51D3-4FD41BA6980D}"/>
          </ac:spMkLst>
        </pc:spChg>
      </pc:sldChg>
      <pc:sldChg chg="addSp modSp add mod chgLayout">
        <pc:chgData name="Cihangir Gökçe (Entek)" userId="2dbaf7c3-d3e6-4bb1-a7fe-e1ff2909d7c7" providerId="ADAL" clId="{6E2F2C00-7686-44E9-B309-616E251AB8D6}" dt="2023-05-01T23:55:23.266" v="1143" actId="20577"/>
        <pc:sldMkLst>
          <pc:docMk/>
          <pc:sldMk cId="3142309815" sldId="273"/>
        </pc:sldMkLst>
        <pc:spChg chg="add mod ord">
          <ac:chgData name="Cihangir Gökçe (Entek)" userId="2dbaf7c3-d3e6-4bb1-a7fe-e1ff2909d7c7" providerId="ADAL" clId="{6E2F2C00-7686-44E9-B309-616E251AB8D6}" dt="2023-05-01T23:38:42.605" v="735" actId="113"/>
          <ac:spMkLst>
            <pc:docMk/>
            <pc:sldMk cId="3142309815" sldId="273"/>
            <ac:spMk id="2" creationId="{27E71CF5-8B88-B7F3-EE09-259733914828}"/>
          </ac:spMkLst>
        </pc:spChg>
        <pc:spChg chg="add mod ord">
          <ac:chgData name="Cihangir Gökçe (Entek)" userId="2dbaf7c3-d3e6-4bb1-a7fe-e1ff2909d7c7" providerId="ADAL" clId="{6E2F2C00-7686-44E9-B309-616E251AB8D6}" dt="2023-05-01T23:55:23.266" v="1143" actId="20577"/>
          <ac:spMkLst>
            <pc:docMk/>
            <pc:sldMk cId="3142309815" sldId="273"/>
            <ac:spMk id="3" creationId="{BC909052-DA87-E3C6-628A-F5A85123D2A5}"/>
          </ac:spMkLst>
        </pc:spChg>
      </pc:sldChg>
      <pc:sldChg chg="addSp modSp add mod chgLayout">
        <pc:chgData name="Cihangir Gökçe (Entek)" userId="2dbaf7c3-d3e6-4bb1-a7fe-e1ff2909d7c7" providerId="ADAL" clId="{6E2F2C00-7686-44E9-B309-616E251AB8D6}" dt="2023-05-01T23:43:53.653" v="816" actId="27636"/>
        <pc:sldMkLst>
          <pc:docMk/>
          <pc:sldMk cId="910991929" sldId="274"/>
        </pc:sldMkLst>
        <pc:spChg chg="add mod ord">
          <ac:chgData name="Cihangir Gökçe (Entek)" userId="2dbaf7c3-d3e6-4bb1-a7fe-e1ff2909d7c7" providerId="ADAL" clId="{6E2F2C00-7686-44E9-B309-616E251AB8D6}" dt="2023-05-01T23:43:53.653" v="816" actId="27636"/>
          <ac:spMkLst>
            <pc:docMk/>
            <pc:sldMk cId="910991929" sldId="274"/>
            <ac:spMk id="2" creationId="{0E1B549A-E40B-0125-F7B4-3A00EC0C680A}"/>
          </ac:spMkLst>
        </pc:spChg>
        <pc:spChg chg="add mod ord">
          <ac:chgData name="Cihangir Gökçe (Entek)" userId="2dbaf7c3-d3e6-4bb1-a7fe-e1ff2909d7c7" providerId="ADAL" clId="{6E2F2C00-7686-44E9-B309-616E251AB8D6}" dt="2023-05-01T23:43:06.294" v="811"/>
          <ac:spMkLst>
            <pc:docMk/>
            <pc:sldMk cId="910991929" sldId="274"/>
            <ac:spMk id="3" creationId="{65CEAE69-EED9-DDCB-6860-3C5D70AAFF01}"/>
          </ac:spMkLst>
        </pc:spChg>
      </pc:sldChg>
      <pc:sldChg chg="addSp modSp add mod chgLayout">
        <pc:chgData name="Cihangir Gökçe (Entek)" userId="2dbaf7c3-d3e6-4bb1-a7fe-e1ff2909d7c7" providerId="ADAL" clId="{6E2F2C00-7686-44E9-B309-616E251AB8D6}" dt="2023-05-01T23:43:27.566" v="814" actId="5793"/>
        <pc:sldMkLst>
          <pc:docMk/>
          <pc:sldMk cId="3498818506" sldId="275"/>
        </pc:sldMkLst>
        <pc:spChg chg="add mod ord">
          <ac:chgData name="Cihangir Gökçe (Entek)" userId="2dbaf7c3-d3e6-4bb1-a7fe-e1ff2909d7c7" providerId="ADAL" clId="{6E2F2C00-7686-44E9-B309-616E251AB8D6}" dt="2023-05-01T23:43:24.372" v="812" actId="700"/>
          <ac:spMkLst>
            <pc:docMk/>
            <pc:sldMk cId="3498818506" sldId="275"/>
            <ac:spMk id="2" creationId="{E782B6D7-6B73-37B3-70FE-A9505436C092}"/>
          </ac:spMkLst>
        </pc:spChg>
        <pc:spChg chg="add mod ord">
          <ac:chgData name="Cihangir Gökçe (Entek)" userId="2dbaf7c3-d3e6-4bb1-a7fe-e1ff2909d7c7" providerId="ADAL" clId="{6E2F2C00-7686-44E9-B309-616E251AB8D6}" dt="2023-05-01T23:43:27.566" v="814" actId="5793"/>
          <ac:spMkLst>
            <pc:docMk/>
            <pc:sldMk cId="3498818506" sldId="275"/>
            <ac:spMk id="3" creationId="{E53FD5E7-8924-5E60-E12D-7F1622169A05}"/>
          </ac:spMkLst>
        </pc:spChg>
      </pc:sldChg>
      <pc:sldChg chg="addSp delSp modSp add mod modClrScheme chgLayout">
        <pc:chgData name="Cihangir Gökçe (Entek)" userId="2dbaf7c3-d3e6-4bb1-a7fe-e1ff2909d7c7" providerId="ADAL" clId="{6E2F2C00-7686-44E9-B309-616E251AB8D6}" dt="2023-05-01T23:44:24.478" v="825" actId="5793"/>
        <pc:sldMkLst>
          <pc:docMk/>
          <pc:sldMk cId="1708048447" sldId="276"/>
        </pc:sldMkLst>
        <pc:spChg chg="add del mod ord">
          <ac:chgData name="Cihangir Gökçe (Entek)" userId="2dbaf7c3-d3e6-4bb1-a7fe-e1ff2909d7c7" providerId="ADAL" clId="{6E2F2C00-7686-44E9-B309-616E251AB8D6}" dt="2023-05-01T23:44:04.329" v="819" actId="478"/>
          <ac:spMkLst>
            <pc:docMk/>
            <pc:sldMk cId="1708048447" sldId="276"/>
            <ac:spMk id="2" creationId="{6D5840C0-88AD-2749-4319-FF4F19657AA6}"/>
          </ac:spMkLst>
        </pc:spChg>
        <pc:spChg chg="add del mod ord">
          <ac:chgData name="Cihangir Gökçe (Entek)" userId="2dbaf7c3-d3e6-4bb1-a7fe-e1ff2909d7c7" providerId="ADAL" clId="{6E2F2C00-7686-44E9-B309-616E251AB8D6}" dt="2023-05-01T23:44:02.539" v="818" actId="478"/>
          <ac:spMkLst>
            <pc:docMk/>
            <pc:sldMk cId="1708048447" sldId="276"/>
            <ac:spMk id="3" creationId="{F12F285B-64D6-4230-C404-10690EC71D9C}"/>
          </ac:spMkLst>
        </pc:spChg>
        <pc:spChg chg="add mod ord">
          <ac:chgData name="Cihangir Gökçe (Entek)" userId="2dbaf7c3-d3e6-4bb1-a7fe-e1ff2909d7c7" providerId="ADAL" clId="{6E2F2C00-7686-44E9-B309-616E251AB8D6}" dt="2023-05-01T23:44:15.972" v="823" actId="1076"/>
          <ac:spMkLst>
            <pc:docMk/>
            <pc:sldMk cId="1708048447" sldId="276"/>
            <ac:spMk id="4" creationId="{A2081EDC-8E29-E2B6-B563-5E36BFFACBD2}"/>
          </ac:spMkLst>
        </pc:spChg>
        <pc:spChg chg="add mod ord">
          <ac:chgData name="Cihangir Gökçe (Entek)" userId="2dbaf7c3-d3e6-4bb1-a7fe-e1ff2909d7c7" providerId="ADAL" clId="{6E2F2C00-7686-44E9-B309-616E251AB8D6}" dt="2023-05-01T23:44:24.478" v="825" actId="5793"/>
          <ac:spMkLst>
            <pc:docMk/>
            <pc:sldMk cId="1708048447" sldId="276"/>
            <ac:spMk id="8" creationId="{5A0D378F-C464-1000-5C1A-4F1E30EE106A}"/>
          </ac:spMkLst>
        </pc:spChg>
      </pc:sldChg>
      <pc:sldChg chg="modSp new mod">
        <pc:chgData name="Cihangir Gökçe (Entek)" userId="2dbaf7c3-d3e6-4bb1-a7fe-e1ff2909d7c7" providerId="ADAL" clId="{6E2F2C00-7686-44E9-B309-616E251AB8D6}" dt="2023-05-01T23:48:55.773" v="921"/>
        <pc:sldMkLst>
          <pc:docMk/>
          <pc:sldMk cId="26691124" sldId="277"/>
        </pc:sldMkLst>
        <pc:spChg chg="mod">
          <ac:chgData name="Cihangir Gökçe (Entek)" userId="2dbaf7c3-d3e6-4bb1-a7fe-e1ff2909d7c7" providerId="ADAL" clId="{6E2F2C00-7686-44E9-B309-616E251AB8D6}" dt="2023-05-01T23:48:55.773" v="921"/>
          <ac:spMkLst>
            <pc:docMk/>
            <pc:sldMk cId="26691124" sldId="277"/>
            <ac:spMk id="2" creationId="{CB2F2142-7717-0172-39F2-A3E306659D01}"/>
          </ac:spMkLst>
        </pc:spChg>
      </pc:sldChg>
      <pc:sldChg chg="add del">
        <pc:chgData name="Cihangir Gökçe (Entek)" userId="2dbaf7c3-d3e6-4bb1-a7fe-e1ff2909d7c7" providerId="ADAL" clId="{6E2F2C00-7686-44E9-B309-616E251AB8D6}" dt="2023-05-01T23:22:41.587" v="616"/>
        <pc:sldMkLst>
          <pc:docMk/>
          <pc:sldMk cId="780570872" sldId="277"/>
        </pc:sldMkLst>
      </pc:sldChg>
      <pc:sldChg chg="modSp add mod">
        <pc:chgData name="Cihangir Gökçe (Entek)" userId="2dbaf7c3-d3e6-4bb1-a7fe-e1ff2909d7c7" providerId="ADAL" clId="{6E2F2C00-7686-44E9-B309-616E251AB8D6}" dt="2023-05-01T23:49:33.212" v="982" actId="20577"/>
        <pc:sldMkLst>
          <pc:docMk/>
          <pc:sldMk cId="213096370" sldId="278"/>
        </pc:sldMkLst>
        <pc:spChg chg="mod">
          <ac:chgData name="Cihangir Gökçe (Entek)" userId="2dbaf7c3-d3e6-4bb1-a7fe-e1ff2909d7c7" providerId="ADAL" clId="{6E2F2C00-7686-44E9-B309-616E251AB8D6}" dt="2023-05-01T23:49:33.212" v="982" actId="20577"/>
          <ac:spMkLst>
            <pc:docMk/>
            <pc:sldMk cId="213096370" sldId="278"/>
            <ac:spMk id="2" creationId="{CB2F2142-7717-0172-39F2-A3E306659D01}"/>
          </ac:spMkLst>
        </pc:spChg>
      </pc:sldChg>
      <pc:sldChg chg="modSp add mod">
        <pc:chgData name="Cihangir Gökçe (Entek)" userId="2dbaf7c3-d3e6-4bb1-a7fe-e1ff2909d7c7" providerId="ADAL" clId="{6E2F2C00-7686-44E9-B309-616E251AB8D6}" dt="2023-05-01T23:59:39.029" v="1435" actId="255"/>
        <pc:sldMkLst>
          <pc:docMk/>
          <pc:sldMk cId="1937411681" sldId="279"/>
        </pc:sldMkLst>
        <pc:spChg chg="mod">
          <ac:chgData name="Cihangir Gökçe (Entek)" userId="2dbaf7c3-d3e6-4bb1-a7fe-e1ff2909d7c7" providerId="ADAL" clId="{6E2F2C00-7686-44E9-B309-616E251AB8D6}" dt="2023-05-01T23:59:39.029" v="1435" actId="255"/>
          <ac:spMkLst>
            <pc:docMk/>
            <pc:sldMk cId="1937411681" sldId="279"/>
            <ac:spMk id="2" creationId="{CB2F2142-7717-0172-39F2-A3E306659D01}"/>
          </ac:spMkLst>
        </pc:spChg>
      </pc:sldChg>
      <pc:sldChg chg="modSp add mod">
        <pc:chgData name="Cihangir Gökçe (Entek)" userId="2dbaf7c3-d3e6-4bb1-a7fe-e1ff2909d7c7" providerId="ADAL" clId="{6E2F2C00-7686-44E9-B309-616E251AB8D6}" dt="2023-05-01T23:59:48.886" v="1436" actId="255"/>
        <pc:sldMkLst>
          <pc:docMk/>
          <pc:sldMk cId="546905273" sldId="280"/>
        </pc:sldMkLst>
        <pc:spChg chg="mod">
          <ac:chgData name="Cihangir Gökçe (Entek)" userId="2dbaf7c3-d3e6-4bb1-a7fe-e1ff2909d7c7" providerId="ADAL" clId="{6E2F2C00-7686-44E9-B309-616E251AB8D6}" dt="2023-05-01T23:59:48.886" v="1436" actId="255"/>
          <ac:spMkLst>
            <pc:docMk/>
            <pc:sldMk cId="546905273" sldId="280"/>
            <ac:spMk id="2" creationId="{CB2F2142-7717-0172-39F2-A3E306659D01}"/>
          </ac:spMkLst>
        </pc:spChg>
      </pc:sldChg>
      <pc:sldChg chg="modSp add mod ord">
        <pc:chgData name="Cihangir Gökçe (Entek)" userId="2dbaf7c3-d3e6-4bb1-a7fe-e1ff2909d7c7" providerId="ADAL" clId="{6E2F2C00-7686-44E9-B309-616E251AB8D6}" dt="2023-05-01T23:56:34.365" v="1156" actId="20577"/>
        <pc:sldMkLst>
          <pc:docMk/>
          <pc:sldMk cId="1682220156" sldId="281"/>
        </pc:sldMkLst>
        <pc:spChg chg="mod">
          <ac:chgData name="Cihangir Gökçe (Entek)" userId="2dbaf7c3-d3e6-4bb1-a7fe-e1ff2909d7c7" providerId="ADAL" clId="{6E2F2C00-7686-44E9-B309-616E251AB8D6}" dt="2023-05-01T23:56:34.365" v="1156" actId="20577"/>
          <ac:spMkLst>
            <pc:docMk/>
            <pc:sldMk cId="1682220156" sldId="281"/>
            <ac:spMk id="2" creationId="{CB2F2142-7717-0172-39F2-A3E306659D01}"/>
          </ac:spMkLst>
        </pc:spChg>
      </pc:sldChg>
      <pc:sldChg chg="add">
        <pc:chgData name="Cihangir Gökçe (Entek)" userId="2dbaf7c3-d3e6-4bb1-a7fe-e1ff2909d7c7" providerId="ADAL" clId="{6E2F2C00-7686-44E9-B309-616E251AB8D6}" dt="2023-05-01T23:47:22.600" v="863"/>
        <pc:sldMkLst>
          <pc:docMk/>
          <pc:sldMk cId="1630966733" sldId="282"/>
        </pc:sldMkLst>
      </pc:sldChg>
      <pc:sldChg chg="add">
        <pc:chgData name="Cihangir Gökçe (Entek)" userId="2dbaf7c3-d3e6-4bb1-a7fe-e1ff2909d7c7" providerId="ADAL" clId="{6E2F2C00-7686-44E9-B309-616E251AB8D6}" dt="2023-05-01T23:47:22.769" v="864"/>
        <pc:sldMkLst>
          <pc:docMk/>
          <pc:sldMk cId="3074238935" sldId="283"/>
        </pc:sldMkLst>
      </pc:sldChg>
      <pc:sldChg chg="add">
        <pc:chgData name="Cihangir Gökçe (Entek)" userId="2dbaf7c3-d3e6-4bb1-a7fe-e1ff2909d7c7" providerId="ADAL" clId="{6E2F2C00-7686-44E9-B309-616E251AB8D6}" dt="2023-05-01T23:47:22.963" v="865"/>
        <pc:sldMkLst>
          <pc:docMk/>
          <pc:sldMk cId="3555584114" sldId="284"/>
        </pc:sldMkLst>
      </pc:sldChg>
      <pc:sldChg chg="modSp new mod">
        <pc:chgData name="Cihangir Gökçe (Entek)" userId="2dbaf7c3-d3e6-4bb1-a7fe-e1ff2909d7c7" providerId="ADAL" clId="{6E2F2C00-7686-44E9-B309-616E251AB8D6}" dt="2023-05-01T23:56:52.614" v="1203" actId="20577"/>
        <pc:sldMkLst>
          <pc:docMk/>
          <pc:sldMk cId="1253909749" sldId="285"/>
        </pc:sldMkLst>
        <pc:spChg chg="mod">
          <ac:chgData name="Cihangir Gökçe (Entek)" userId="2dbaf7c3-d3e6-4bb1-a7fe-e1ff2909d7c7" providerId="ADAL" clId="{6E2F2C00-7686-44E9-B309-616E251AB8D6}" dt="2023-05-01T23:56:52.614" v="1203" actId="20577"/>
          <ac:spMkLst>
            <pc:docMk/>
            <pc:sldMk cId="1253909749" sldId="285"/>
            <ac:spMk id="2" creationId="{6AFFE64D-5E3E-F762-0E49-70E92B208DB3}"/>
          </ac:spMkLst>
        </pc:spChg>
      </pc:sldChg>
      <pc:sldChg chg="modSp add mod">
        <pc:chgData name="Cihangir Gökçe (Entek)" userId="2dbaf7c3-d3e6-4bb1-a7fe-e1ff2909d7c7" providerId="ADAL" clId="{6E2F2C00-7686-44E9-B309-616E251AB8D6}" dt="2023-05-01T23:58:22.221" v="1364" actId="20577"/>
        <pc:sldMkLst>
          <pc:docMk/>
          <pc:sldMk cId="4141768369" sldId="286"/>
        </pc:sldMkLst>
        <pc:spChg chg="mod">
          <ac:chgData name="Cihangir Gökçe (Entek)" userId="2dbaf7c3-d3e6-4bb1-a7fe-e1ff2909d7c7" providerId="ADAL" clId="{6E2F2C00-7686-44E9-B309-616E251AB8D6}" dt="2023-05-01T23:58:22.221" v="1364" actId="20577"/>
          <ac:spMkLst>
            <pc:docMk/>
            <pc:sldMk cId="4141768369" sldId="286"/>
            <ac:spMk id="2" creationId="{6AFFE64D-5E3E-F762-0E49-70E92B208DB3}"/>
          </ac:spMkLst>
        </pc:spChg>
        <pc:spChg chg="mod">
          <ac:chgData name="Cihangir Gökçe (Entek)" userId="2dbaf7c3-d3e6-4bb1-a7fe-e1ff2909d7c7" providerId="ADAL" clId="{6E2F2C00-7686-44E9-B309-616E251AB8D6}" dt="2023-05-01T23:58:05.684" v="1324"/>
          <ac:spMkLst>
            <pc:docMk/>
            <pc:sldMk cId="4141768369" sldId="286"/>
            <ac:spMk id="3" creationId="{90729565-D841-B328-C223-BAF3DABC9BEC}"/>
          </ac:spMkLst>
        </pc:spChg>
      </pc:sldChg>
      <pc:sldChg chg="modSp add mod">
        <pc:chgData name="Cihangir Gökçe (Entek)" userId="2dbaf7c3-d3e6-4bb1-a7fe-e1ff2909d7c7" providerId="ADAL" clId="{6E2F2C00-7686-44E9-B309-616E251AB8D6}" dt="2023-05-01T23:58:39.812" v="1391" actId="20577"/>
        <pc:sldMkLst>
          <pc:docMk/>
          <pc:sldMk cId="2138833060" sldId="287"/>
        </pc:sldMkLst>
        <pc:spChg chg="mod">
          <ac:chgData name="Cihangir Gökçe (Entek)" userId="2dbaf7c3-d3e6-4bb1-a7fe-e1ff2909d7c7" providerId="ADAL" clId="{6E2F2C00-7686-44E9-B309-616E251AB8D6}" dt="2023-05-01T23:58:39.812" v="1391" actId="20577"/>
          <ac:spMkLst>
            <pc:docMk/>
            <pc:sldMk cId="2138833060" sldId="287"/>
            <ac:spMk id="2" creationId="{6AFFE64D-5E3E-F762-0E49-70E92B208DB3}"/>
          </ac:spMkLst>
        </pc:spChg>
      </pc:sldChg>
      <pc:sldChg chg="modSp new mod">
        <pc:chgData name="Cihangir Gökçe (Entek)" userId="2dbaf7c3-d3e6-4bb1-a7fe-e1ff2909d7c7" providerId="ADAL" clId="{6E2F2C00-7686-44E9-B309-616E251AB8D6}" dt="2023-05-01T23:58:56.545" v="1433" actId="20577"/>
        <pc:sldMkLst>
          <pc:docMk/>
          <pc:sldMk cId="101569944" sldId="288"/>
        </pc:sldMkLst>
        <pc:spChg chg="mod">
          <ac:chgData name="Cihangir Gökçe (Entek)" userId="2dbaf7c3-d3e6-4bb1-a7fe-e1ff2909d7c7" providerId="ADAL" clId="{6E2F2C00-7686-44E9-B309-616E251AB8D6}" dt="2023-05-01T23:58:56.545" v="1433" actId="20577"/>
          <ac:spMkLst>
            <pc:docMk/>
            <pc:sldMk cId="101569944" sldId="288"/>
            <ac:spMk id="2" creationId="{BA847DF7-92DD-20E3-5B49-7700D4472DEE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6" Type="http://schemas.openxmlformats.org/officeDocument/2006/relationships/image" Target="../media/image46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6" Type="http://schemas.openxmlformats.org/officeDocument/2006/relationships/image" Target="../media/image46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4DF3C-FF5C-4DAB-8629-897051227D3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B058CB-342D-4EEA-AB14-021224195C7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İnspection Raporunun değerlendirilmesi,</a:t>
          </a:r>
          <a:endParaRPr lang="en-US"/>
        </a:p>
      </dgm:t>
    </dgm:pt>
    <dgm:pt modelId="{DF7C16C6-27A7-4E73-9FEB-46B21E7E24E6}" type="parTrans" cxnId="{5F8EB2EB-1F61-43DC-A2EE-E52A0172573D}">
      <dgm:prSet/>
      <dgm:spPr/>
      <dgm:t>
        <a:bodyPr/>
        <a:lstStyle/>
        <a:p>
          <a:endParaRPr lang="en-US"/>
        </a:p>
      </dgm:t>
    </dgm:pt>
    <dgm:pt modelId="{98215B74-5490-4CCD-9C70-24390F37FD1A}" type="sibTrans" cxnId="{5F8EB2EB-1F61-43DC-A2EE-E52A0172573D}">
      <dgm:prSet/>
      <dgm:spPr/>
      <dgm:t>
        <a:bodyPr/>
        <a:lstStyle/>
        <a:p>
          <a:endParaRPr lang="en-US"/>
        </a:p>
      </dgm:t>
    </dgm:pt>
    <dgm:pt modelId="{90399F5E-1447-424E-AAC5-3C1C41E5F143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Geçmiş yılların bakım ve arıza raporlarının </a:t>
          </a:r>
          <a:r>
            <a:rPr lang="en-US"/>
            <a:t>incelenmesi</a:t>
          </a:r>
          <a:r>
            <a:rPr lang="tr-TR"/>
            <a:t>,</a:t>
          </a:r>
          <a:endParaRPr lang="en-US"/>
        </a:p>
      </dgm:t>
    </dgm:pt>
    <dgm:pt modelId="{EA74D8BD-74BE-4661-AC7E-B8CFE6A4563B}" type="parTrans" cxnId="{97144447-3D5A-4961-940A-70BA3C7E4E8A}">
      <dgm:prSet/>
      <dgm:spPr/>
      <dgm:t>
        <a:bodyPr/>
        <a:lstStyle/>
        <a:p>
          <a:endParaRPr lang="en-US"/>
        </a:p>
      </dgm:t>
    </dgm:pt>
    <dgm:pt modelId="{4D69E451-719A-43E0-AD71-21E996BDCF67}" type="sibTrans" cxnId="{97144447-3D5A-4961-940A-70BA3C7E4E8A}">
      <dgm:prSet/>
      <dgm:spPr/>
      <dgm:t>
        <a:bodyPr/>
        <a:lstStyle/>
        <a:p>
          <a:endParaRPr lang="en-US"/>
        </a:p>
      </dgm:t>
    </dgm:pt>
    <dgm:pt modelId="{013223A6-5DE1-465B-9B29-6122CD1CA28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Projelerin, yedeklerin ve sistemin uyumluluk kontrolleri</a:t>
          </a:r>
          <a:r>
            <a:rPr lang="en-US"/>
            <a:t>,</a:t>
          </a:r>
        </a:p>
      </dgm:t>
    </dgm:pt>
    <dgm:pt modelId="{59BAA93A-3F11-43C8-83B0-BD0C0062823C}" type="parTrans" cxnId="{14AFCCDA-2361-46F3-8081-1E9ECFBF4FF3}">
      <dgm:prSet/>
      <dgm:spPr/>
      <dgm:t>
        <a:bodyPr/>
        <a:lstStyle/>
        <a:p>
          <a:endParaRPr lang="en-US"/>
        </a:p>
      </dgm:t>
    </dgm:pt>
    <dgm:pt modelId="{1864C68C-FBD5-45B2-B375-6D36A65294E4}" type="sibTrans" cxnId="{14AFCCDA-2361-46F3-8081-1E9ECFBF4FF3}">
      <dgm:prSet/>
      <dgm:spPr/>
      <dgm:t>
        <a:bodyPr/>
        <a:lstStyle/>
        <a:p>
          <a:endParaRPr lang="en-US"/>
        </a:p>
      </dgm:t>
    </dgm:pt>
    <dgm:pt modelId="{9F5FD52D-EF47-42E5-BAA5-CB284B8AC018}" type="pres">
      <dgm:prSet presAssocID="{DEB4DF3C-FF5C-4DAB-8629-897051227D3C}" presName="root" presStyleCnt="0">
        <dgm:presLayoutVars>
          <dgm:dir/>
          <dgm:resizeHandles val="exact"/>
        </dgm:presLayoutVars>
      </dgm:prSet>
      <dgm:spPr/>
    </dgm:pt>
    <dgm:pt modelId="{C22562EE-D451-4B87-AAC8-F93087C2936B}" type="pres">
      <dgm:prSet presAssocID="{5DB058CB-342D-4EEA-AB14-021224195C72}" presName="compNode" presStyleCnt="0"/>
      <dgm:spPr/>
    </dgm:pt>
    <dgm:pt modelId="{5712D16D-3326-4BEA-A497-26455D378611}" type="pres">
      <dgm:prSet presAssocID="{5DB058CB-342D-4EEA-AB14-021224195C72}" presName="bgRect" presStyleLbl="bgShp" presStyleIdx="0" presStyleCnt="3"/>
      <dgm:spPr/>
    </dgm:pt>
    <dgm:pt modelId="{B3F22FD4-8479-454A-A66E-EEECE1713CB3}" type="pres">
      <dgm:prSet presAssocID="{5DB058CB-342D-4EEA-AB14-021224195C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601C90CA-C30E-4D27-B1B6-039AD1E807AC}" type="pres">
      <dgm:prSet presAssocID="{5DB058CB-342D-4EEA-AB14-021224195C72}" presName="spaceRect" presStyleCnt="0"/>
      <dgm:spPr/>
    </dgm:pt>
    <dgm:pt modelId="{A01C6D67-2760-46B6-8A71-4BC7101FDE06}" type="pres">
      <dgm:prSet presAssocID="{5DB058CB-342D-4EEA-AB14-021224195C72}" presName="parTx" presStyleLbl="revTx" presStyleIdx="0" presStyleCnt="3">
        <dgm:presLayoutVars>
          <dgm:chMax val="0"/>
          <dgm:chPref val="0"/>
        </dgm:presLayoutVars>
      </dgm:prSet>
      <dgm:spPr/>
    </dgm:pt>
    <dgm:pt modelId="{72B9B26A-76AF-4F2D-B0ED-C80CC5B227D0}" type="pres">
      <dgm:prSet presAssocID="{98215B74-5490-4CCD-9C70-24390F37FD1A}" presName="sibTrans" presStyleCnt="0"/>
      <dgm:spPr/>
    </dgm:pt>
    <dgm:pt modelId="{80E74612-0955-4074-958D-B90920B033DF}" type="pres">
      <dgm:prSet presAssocID="{90399F5E-1447-424E-AAC5-3C1C41E5F143}" presName="compNode" presStyleCnt="0"/>
      <dgm:spPr/>
    </dgm:pt>
    <dgm:pt modelId="{DE1354DB-3275-46D0-962E-780D2FF49B38}" type="pres">
      <dgm:prSet presAssocID="{90399F5E-1447-424E-AAC5-3C1C41E5F143}" presName="bgRect" presStyleLbl="bgShp" presStyleIdx="1" presStyleCnt="3"/>
      <dgm:spPr/>
    </dgm:pt>
    <dgm:pt modelId="{9D4DCDDF-4CA0-43AF-8C0D-6781703F7E07}" type="pres">
      <dgm:prSet presAssocID="{90399F5E-1447-424E-AAC5-3C1C41E5F14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2560A9C6-77E6-4E44-9AF8-5E84069D6453}" type="pres">
      <dgm:prSet presAssocID="{90399F5E-1447-424E-AAC5-3C1C41E5F143}" presName="spaceRect" presStyleCnt="0"/>
      <dgm:spPr/>
    </dgm:pt>
    <dgm:pt modelId="{A4E43330-C4B7-41B3-9A71-E045E37EF9FC}" type="pres">
      <dgm:prSet presAssocID="{90399F5E-1447-424E-AAC5-3C1C41E5F143}" presName="parTx" presStyleLbl="revTx" presStyleIdx="1" presStyleCnt="3">
        <dgm:presLayoutVars>
          <dgm:chMax val="0"/>
          <dgm:chPref val="0"/>
        </dgm:presLayoutVars>
      </dgm:prSet>
      <dgm:spPr/>
    </dgm:pt>
    <dgm:pt modelId="{A553F871-3246-4B2E-8CDD-B330BF7B640C}" type="pres">
      <dgm:prSet presAssocID="{4D69E451-719A-43E0-AD71-21E996BDCF67}" presName="sibTrans" presStyleCnt="0"/>
      <dgm:spPr/>
    </dgm:pt>
    <dgm:pt modelId="{EFFE088E-28B9-4A28-BF69-10D617BFB793}" type="pres">
      <dgm:prSet presAssocID="{013223A6-5DE1-465B-9B29-6122CD1CA286}" presName="compNode" presStyleCnt="0"/>
      <dgm:spPr/>
    </dgm:pt>
    <dgm:pt modelId="{06FE8D0A-775E-4585-AF1F-65525EEC67A2}" type="pres">
      <dgm:prSet presAssocID="{013223A6-5DE1-465B-9B29-6122CD1CA286}" presName="bgRect" presStyleLbl="bgShp" presStyleIdx="2" presStyleCnt="3"/>
      <dgm:spPr/>
    </dgm:pt>
    <dgm:pt modelId="{ED377396-AE81-4D7F-9E3A-7B0AB72AB8C5}" type="pres">
      <dgm:prSet presAssocID="{013223A6-5DE1-465B-9B29-6122CD1CA28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el Face Outline"/>
        </a:ext>
      </dgm:extLst>
    </dgm:pt>
    <dgm:pt modelId="{810AB1A1-C617-4927-8929-99AFA0418C60}" type="pres">
      <dgm:prSet presAssocID="{013223A6-5DE1-465B-9B29-6122CD1CA286}" presName="spaceRect" presStyleCnt="0"/>
      <dgm:spPr/>
    </dgm:pt>
    <dgm:pt modelId="{E75E38D8-B2A2-4732-BAC3-1BDBD4FBD727}" type="pres">
      <dgm:prSet presAssocID="{013223A6-5DE1-465B-9B29-6122CD1CA28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A39CA35-AAD5-4514-ADC2-D3787DAB8750}" type="presOf" srcId="{DEB4DF3C-FF5C-4DAB-8629-897051227D3C}" destId="{9F5FD52D-EF47-42E5-BAA5-CB284B8AC018}" srcOrd="0" destOrd="0" presId="urn:microsoft.com/office/officeart/2018/2/layout/IconVerticalSolidList"/>
    <dgm:cxn modelId="{97144447-3D5A-4961-940A-70BA3C7E4E8A}" srcId="{DEB4DF3C-FF5C-4DAB-8629-897051227D3C}" destId="{90399F5E-1447-424E-AAC5-3C1C41E5F143}" srcOrd="1" destOrd="0" parTransId="{EA74D8BD-74BE-4661-AC7E-B8CFE6A4563B}" sibTransId="{4D69E451-719A-43E0-AD71-21E996BDCF67}"/>
    <dgm:cxn modelId="{25835951-D826-45ED-90E7-6C02780A361C}" type="presOf" srcId="{5DB058CB-342D-4EEA-AB14-021224195C72}" destId="{A01C6D67-2760-46B6-8A71-4BC7101FDE06}" srcOrd="0" destOrd="0" presId="urn:microsoft.com/office/officeart/2018/2/layout/IconVerticalSolidList"/>
    <dgm:cxn modelId="{A4764EA5-0C30-4E8F-B02C-3351D75F84DC}" type="presOf" srcId="{90399F5E-1447-424E-AAC5-3C1C41E5F143}" destId="{A4E43330-C4B7-41B3-9A71-E045E37EF9FC}" srcOrd="0" destOrd="0" presId="urn:microsoft.com/office/officeart/2018/2/layout/IconVerticalSolidList"/>
    <dgm:cxn modelId="{4E3ACBC1-B1B1-4F57-932B-B586E92C1B5A}" type="presOf" srcId="{013223A6-5DE1-465B-9B29-6122CD1CA286}" destId="{E75E38D8-B2A2-4732-BAC3-1BDBD4FBD727}" srcOrd="0" destOrd="0" presId="urn:microsoft.com/office/officeart/2018/2/layout/IconVerticalSolidList"/>
    <dgm:cxn modelId="{14AFCCDA-2361-46F3-8081-1E9ECFBF4FF3}" srcId="{DEB4DF3C-FF5C-4DAB-8629-897051227D3C}" destId="{013223A6-5DE1-465B-9B29-6122CD1CA286}" srcOrd="2" destOrd="0" parTransId="{59BAA93A-3F11-43C8-83B0-BD0C0062823C}" sibTransId="{1864C68C-FBD5-45B2-B375-6D36A65294E4}"/>
    <dgm:cxn modelId="{5F8EB2EB-1F61-43DC-A2EE-E52A0172573D}" srcId="{DEB4DF3C-FF5C-4DAB-8629-897051227D3C}" destId="{5DB058CB-342D-4EEA-AB14-021224195C72}" srcOrd="0" destOrd="0" parTransId="{DF7C16C6-27A7-4E73-9FEB-46B21E7E24E6}" sibTransId="{98215B74-5490-4CCD-9C70-24390F37FD1A}"/>
    <dgm:cxn modelId="{E5DF7DD0-73F9-48CA-A9B5-9385E839FC1F}" type="presParOf" srcId="{9F5FD52D-EF47-42E5-BAA5-CB284B8AC018}" destId="{C22562EE-D451-4B87-AAC8-F93087C2936B}" srcOrd="0" destOrd="0" presId="urn:microsoft.com/office/officeart/2018/2/layout/IconVerticalSolidList"/>
    <dgm:cxn modelId="{A10E922F-CD71-40B7-99F9-79B6FFB4EF83}" type="presParOf" srcId="{C22562EE-D451-4B87-AAC8-F93087C2936B}" destId="{5712D16D-3326-4BEA-A497-26455D378611}" srcOrd="0" destOrd="0" presId="urn:microsoft.com/office/officeart/2018/2/layout/IconVerticalSolidList"/>
    <dgm:cxn modelId="{E2B4DEB2-A463-44FA-8431-FDA32351300C}" type="presParOf" srcId="{C22562EE-D451-4B87-AAC8-F93087C2936B}" destId="{B3F22FD4-8479-454A-A66E-EEECE1713CB3}" srcOrd="1" destOrd="0" presId="urn:microsoft.com/office/officeart/2018/2/layout/IconVerticalSolidList"/>
    <dgm:cxn modelId="{847D0B8E-E690-420C-AE6E-ABA1574A1133}" type="presParOf" srcId="{C22562EE-D451-4B87-AAC8-F93087C2936B}" destId="{601C90CA-C30E-4D27-B1B6-039AD1E807AC}" srcOrd="2" destOrd="0" presId="urn:microsoft.com/office/officeart/2018/2/layout/IconVerticalSolidList"/>
    <dgm:cxn modelId="{D10E88D4-ADB7-4604-ABD3-01827DA05C97}" type="presParOf" srcId="{C22562EE-D451-4B87-AAC8-F93087C2936B}" destId="{A01C6D67-2760-46B6-8A71-4BC7101FDE06}" srcOrd="3" destOrd="0" presId="urn:microsoft.com/office/officeart/2018/2/layout/IconVerticalSolidList"/>
    <dgm:cxn modelId="{FF81CE6F-BC2F-48D1-AA6A-987FB32ACB73}" type="presParOf" srcId="{9F5FD52D-EF47-42E5-BAA5-CB284B8AC018}" destId="{72B9B26A-76AF-4F2D-B0ED-C80CC5B227D0}" srcOrd="1" destOrd="0" presId="urn:microsoft.com/office/officeart/2018/2/layout/IconVerticalSolidList"/>
    <dgm:cxn modelId="{600974FB-A457-460B-AD2D-B8FC78100A72}" type="presParOf" srcId="{9F5FD52D-EF47-42E5-BAA5-CB284B8AC018}" destId="{80E74612-0955-4074-958D-B90920B033DF}" srcOrd="2" destOrd="0" presId="urn:microsoft.com/office/officeart/2018/2/layout/IconVerticalSolidList"/>
    <dgm:cxn modelId="{75A961CB-7373-438C-B001-A3230AD70F8D}" type="presParOf" srcId="{80E74612-0955-4074-958D-B90920B033DF}" destId="{DE1354DB-3275-46D0-962E-780D2FF49B38}" srcOrd="0" destOrd="0" presId="urn:microsoft.com/office/officeart/2018/2/layout/IconVerticalSolidList"/>
    <dgm:cxn modelId="{D321BC03-04D6-4315-9B92-B800C829FF11}" type="presParOf" srcId="{80E74612-0955-4074-958D-B90920B033DF}" destId="{9D4DCDDF-4CA0-43AF-8C0D-6781703F7E07}" srcOrd="1" destOrd="0" presId="urn:microsoft.com/office/officeart/2018/2/layout/IconVerticalSolidList"/>
    <dgm:cxn modelId="{03C5F781-FEA1-41A5-9B56-E827802CED15}" type="presParOf" srcId="{80E74612-0955-4074-958D-B90920B033DF}" destId="{2560A9C6-77E6-4E44-9AF8-5E84069D6453}" srcOrd="2" destOrd="0" presId="urn:microsoft.com/office/officeart/2018/2/layout/IconVerticalSolidList"/>
    <dgm:cxn modelId="{E72384B9-7780-4C92-84A4-53AE883F453D}" type="presParOf" srcId="{80E74612-0955-4074-958D-B90920B033DF}" destId="{A4E43330-C4B7-41B3-9A71-E045E37EF9FC}" srcOrd="3" destOrd="0" presId="urn:microsoft.com/office/officeart/2018/2/layout/IconVerticalSolidList"/>
    <dgm:cxn modelId="{BCF04735-6A69-4958-A0BD-00B430696B3E}" type="presParOf" srcId="{9F5FD52D-EF47-42E5-BAA5-CB284B8AC018}" destId="{A553F871-3246-4B2E-8CDD-B330BF7B640C}" srcOrd="3" destOrd="0" presId="urn:microsoft.com/office/officeart/2018/2/layout/IconVerticalSolidList"/>
    <dgm:cxn modelId="{562617F1-2B9A-46AF-A2B5-989CB20CD1E0}" type="presParOf" srcId="{9F5FD52D-EF47-42E5-BAA5-CB284B8AC018}" destId="{EFFE088E-28B9-4A28-BF69-10D617BFB793}" srcOrd="4" destOrd="0" presId="urn:microsoft.com/office/officeart/2018/2/layout/IconVerticalSolidList"/>
    <dgm:cxn modelId="{08D78A09-C4EE-4836-BB28-77AF943DCA56}" type="presParOf" srcId="{EFFE088E-28B9-4A28-BF69-10D617BFB793}" destId="{06FE8D0A-775E-4585-AF1F-65525EEC67A2}" srcOrd="0" destOrd="0" presId="urn:microsoft.com/office/officeart/2018/2/layout/IconVerticalSolidList"/>
    <dgm:cxn modelId="{5D6ACF18-3C0C-4A77-B31D-B8598BCFCBD5}" type="presParOf" srcId="{EFFE088E-28B9-4A28-BF69-10D617BFB793}" destId="{ED377396-AE81-4D7F-9E3A-7B0AB72AB8C5}" srcOrd="1" destOrd="0" presId="urn:microsoft.com/office/officeart/2018/2/layout/IconVerticalSolidList"/>
    <dgm:cxn modelId="{C3E46A4C-9E45-4EB9-9BA1-E3C52DF7A752}" type="presParOf" srcId="{EFFE088E-28B9-4A28-BF69-10D617BFB793}" destId="{810AB1A1-C617-4927-8929-99AFA0418C60}" srcOrd="2" destOrd="0" presId="urn:microsoft.com/office/officeart/2018/2/layout/IconVerticalSolidList"/>
    <dgm:cxn modelId="{4BEF36DA-0C2E-4D89-BDAC-C12E09127793}" type="presParOf" srcId="{EFFE088E-28B9-4A28-BF69-10D617BFB793}" destId="{E75E38D8-B2A2-4732-BAC3-1BDBD4FBD7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B5C345-0407-47AE-B032-E6B240BAB0E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25B174-25B7-45B1-B653-DDB159B3094A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Taslak Şartnamelerin Paylaşılmalası</a:t>
          </a:r>
          <a:endParaRPr lang="en-US"/>
        </a:p>
      </dgm:t>
    </dgm:pt>
    <dgm:pt modelId="{017A9958-38D1-4B75-BB50-895D4C28BA31}" type="parTrans" cxnId="{403C641E-FE5F-4BC9-B4DA-5B227BC7141E}">
      <dgm:prSet/>
      <dgm:spPr/>
      <dgm:t>
        <a:bodyPr/>
        <a:lstStyle/>
        <a:p>
          <a:endParaRPr lang="en-US"/>
        </a:p>
      </dgm:t>
    </dgm:pt>
    <dgm:pt modelId="{27A40443-A944-430D-B671-CB9CF10FAE5B}" type="sibTrans" cxnId="{403C641E-FE5F-4BC9-B4DA-5B227BC7141E}">
      <dgm:prSet/>
      <dgm:spPr/>
      <dgm:t>
        <a:bodyPr/>
        <a:lstStyle/>
        <a:p>
          <a:endParaRPr lang="en-US"/>
        </a:p>
      </dgm:t>
    </dgm:pt>
    <dgm:pt modelId="{315CD243-C735-47B7-B5E0-3BFE357C7023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Saha ziyaretleri ve toplantılar </a:t>
          </a:r>
          <a:endParaRPr lang="en-US"/>
        </a:p>
      </dgm:t>
    </dgm:pt>
    <dgm:pt modelId="{E51FBC97-1BCD-400D-8E96-0BBFD8EDCB1E}" type="parTrans" cxnId="{E62D4A08-AFF5-428F-A8E9-2D251147CF94}">
      <dgm:prSet/>
      <dgm:spPr/>
      <dgm:t>
        <a:bodyPr/>
        <a:lstStyle/>
        <a:p>
          <a:endParaRPr lang="en-US"/>
        </a:p>
      </dgm:t>
    </dgm:pt>
    <dgm:pt modelId="{37FFEDC5-ADB5-40D9-A94C-DBE74A3AA856}" type="sibTrans" cxnId="{E62D4A08-AFF5-428F-A8E9-2D251147CF94}">
      <dgm:prSet/>
      <dgm:spPr/>
      <dgm:t>
        <a:bodyPr/>
        <a:lstStyle/>
        <a:p>
          <a:endParaRPr lang="en-US"/>
        </a:p>
      </dgm:t>
    </dgm:pt>
    <dgm:pt modelId="{D6D21EC4-837E-42CD-9E1D-3974D42BD67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Firmalardan taslak şartnamelere gelen yorumların değerlendirilmesi</a:t>
          </a:r>
          <a:endParaRPr lang="en-US"/>
        </a:p>
      </dgm:t>
    </dgm:pt>
    <dgm:pt modelId="{FCDE93BE-5AD4-40B5-8E79-642EFC287D03}" type="parTrans" cxnId="{5376F7F9-61B8-445B-8705-A82435032EB8}">
      <dgm:prSet/>
      <dgm:spPr/>
      <dgm:t>
        <a:bodyPr/>
        <a:lstStyle/>
        <a:p>
          <a:endParaRPr lang="en-US"/>
        </a:p>
      </dgm:t>
    </dgm:pt>
    <dgm:pt modelId="{A4134959-E404-48A8-9963-FCEB87300648}" type="sibTrans" cxnId="{5376F7F9-61B8-445B-8705-A82435032EB8}">
      <dgm:prSet/>
      <dgm:spPr/>
      <dgm:t>
        <a:bodyPr/>
        <a:lstStyle/>
        <a:p>
          <a:endParaRPr lang="en-US"/>
        </a:p>
      </dgm:t>
    </dgm:pt>
    <dgm:pt modelId="{A18C11B0-5E46-44B7-A7C3-ECC0815BCC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Şartnamelerin nihai hale getirilmesi</a:t>
          </a:r>
        </a:p>
      </dgm:t>
    </dgm:pt>
    <dgm:pt modelId="{C4A0F107-C7DD-409C-A830-D5F542170604}" type="parTrans" cxnId="{BBDE0C0C-1734-4361-9160-C692660462F1}">
      <dgm:prSet/>
      <dgm:spPr/>
      <dgm:t>
        <a:bodyPr/>
        <a:lstStyle/>
        <a:p>
          <a:endParaRPr lang="en-US"/>
        </a:p>
      </dgm:t>
    </dgm:pt>
    <dgm:pt modelId="{E91782C7-2C50-40FA-B014-AE424D0D6174}" type="sibTrans" cxnId="{BBDE0C0C-1734-4361-9160-C692660462F1}">
      <dgm:prSet/>
      <dgm:spPr/>
      <dgm:t>
        <a:bodyPr/>
        <a:lstStyle/>
        <a:p>
          <a:endParaRPr lang="en-US"/>
        </a:p>
      </dgm:t>
    </dgm:pt>
    <dgm:pt modelId="{045DDBB8-9E32-413A-91FD-5742165257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Tekliflerin toplanması (1. Ve 2. Tur)</a:t>
          </a:r>
        </a:p>
      </dgm:t>
    </dgm:pt>
    <dgm:pt modelId="{3793908B-50EB-467F-B6BD-97E6D7E7239F}" type="parTrans" cxnId="{A7C18F0D-1086-4AA4-9105-F11016F4B06B}">
      <dgm:prSet/>
      <dgm:spPr/>
      <dgm:t>
        <a:bodyPr/>
        <a:lstStyle/>
        <a:p>
          <a:endParaRPr lang="en-US"/>
        </a:p>
      </dgm:t>
    </dgm:pt>
    <dgm:pt modelId="{82536162-5FAD-4388-A5C1-CB7FD1EAC95C}" type="sibTrans" cxnId="{A7C18F0D-1086-4AA4-9105-F11016F4B06B}">
      <dgm:prSet/>
      <dgm:spPr/>
      <dgm:t>
        <a:bodyPr/>
        <a:lstStyle/>
        <a:p>
          <a:endParaRPr lang="en-US"/>
        </a:p>
      </dgm:t>
    </dgm:pt>
    <dgm:pt modelId="{2405D58F-736A-4D5F-8328-622198C886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Firma seçimi</a:t>
          </a:r>
        </a:p>
      </dgm:t>
    </dgm:pt>
    <dgm:pt modelId="{759063F0-0424-48A6-8371-7682D6F3E93C}" type="parTrans" cxnId="{D60252CF-1AD7-48C4-B9BB-F30A0D82C93D}">
      <dgm:prSet/>
      <dgm:spPr/>
      <dgm:t>
        <a:bodyPr/>
        <a:lstStyle/>
        <a:p>
          <a:endParaRPr lang="en-US"/>
        </a:p>
      </dgm:t>
    </dgm:pt>
    <dgm:pt modelId="{6BE6B038-F956-45DF-B5FA-D4D75410629E}" type="sibTrans" cxnId="{D60252CF-1AD7-48C4-B9BB-F30A0D82C93D}">
      <dgm:prSet/>
      <dgm:spPr/>
      <dgm:t>
        <a:bodyPr/>
        <a:lstStyle/>
        <a:p>
          <a:endParaRPr lang="en-US"/>
        </a:p>
      </dgm:t>
    </dgm:pt>
    <dgm:pt modelId="{611AD482-7740-4E82-8741-85A6F61C0E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Sözleşmenin hazırlanması ve imzalanması</a:t>
          </a:r>
        </a:p>
      </dgm:t>
    </dgm:pt>
    <dgm:pt modelId="{4E235FD2-BCFE-4BC6-BD81-EECD179EAEFC}" type="parTrans" cxnId="{98B7C553-3EF9-47D2-8B6F-7C062AD89B23}">
      <dgm:prSet/>
      <dgm:spPr/>
      <dgm:t>
        <a:bodyPr/>
        <a:lstStyle/>
        <a:p>
          <a:endParaRPr lang="en-US"/>
        </a:p>
      </dgm:t>
    </dgm:pt>
    <dgm:pt modelId="{726030C8-0902-405C-B208-A536E724BABE}" type="sibTrans" cxnId="{98B7C553-3EF9-47D2-8B6F-7C062AD89B23}">
      <dgm:prSet/>
      <dgm:spPr/>
      <dgm:t>
        <a:bodyPr/>
        <a:lstStyle/>
        <a:p>
          <a:endParaRPr lang="en-US"/>
        </a:p>
      </dgm:t>
    </dgm:pt>
    <dgm:pt modelId="{A36F587A-287E-4B89-BCD7-6B960343AA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Sözleşme sürecinin tamamlanması</a:t>
          </a:r>
        </a:p>
      </dgm:t>
    </dgm:pt>
    <dgm:pt modelId="{AEBC1988-D883-46AB-B12A-7FE36AC0ADFE}" type="parTrans" cxnId="{01E5E2E7-4374-4B71-99F4-575D3AF464B8}">
      <dgm:prSet/>
      <dgm:spPr/>
      <dgm:t>
        <a:bodyPr/>
        <a:lstStyle/>
        <a:p>
          <a:endParaRPr lang="en-US"/>
        </a:p>
      </dgm:t>
    </dgm:pt>
    <dgm:pt modelId="{D1F800D3-409E-4084-832A-0FACF309E230}" type="sibTrans" cxnId="{01E5E2E7-4374-4B71-99F4-575D3AF464B8}">
      <dgm:prSet/>
      <dgm:spPr/>
      <dgm:t>
        <a:bodyPr/>
        <a:lstStyle/>
        <a:p>
          <a:endParaRPr lang="en-US"/>
        </a:p>
      </dgm:t>
    </dgm:pt>
    <dgm:pt modelId="{C25BD27D-0C4C-4E2B-A482-88525F0B2656}" type="pres">
      <dgm:prSet presAssocID="{08B5C345-0407-47AE-B032-E6B240BAB0E4}" presName="root" presStyleCnt="0">
        <dgm:presLayoutVars>
          <dgm:dir/>
          <dgm:resizeHandles val="exact"/>
        </dgm:presLayoutVars>
      </dgm:prSet>
      <dgm:spPr/>
    </dgm:pt>
    <dgm:pt modelId="{173A7E5B-5082-4667-8BBA-B7C6900B518F}" type="pres">
      <dgm:prSet presAssocID="{9525B174-25B7-45B1-B653-DDB159B3094A}" presName="compNode" presStyleCnt="0"/>
      <dgm:spPr/>
    </dgm:pt>
    <dgm:pt modelId="{6CAFAB3C-9E62-4859-8848-1468F4B676CA}" type="pres">
      <dgm:prSet presAssocID="{9525B174-25B7-45B1-B653-DDB159B3094A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F30D6A3-1CC9-4FBC-9517-73CC270AE5A7}" type="pres">
      <dgm:prSet presAssocID="{9525B174-25B7-45B1-B653-DDB159B3094A}" presName="spaceRect" presStyleCnt="0"/>
      <dgm:spPr/>
    </dgm:pt>
    <dgm:pt modelId="{ED6BFF41-735F-486C-985C-5355571293F2}" type="pres">
      <dgm:prSet presAssocID="{9525B174-25B7-45B1-B653-DDB159B3094A}" presName="textRect" presStyleLbl="revTx" presStyleIdx="0" presStyleCnt="8">
        <dgm:presLayoutVars>
          <dgm:chMax val="1"/>
          <dgm:chPref val="1"/>
        </dgm:presLayoutVars>
      </dgm:prSet>
      <dgm:spPr/>
    </dgm:pt>
    <dgm:pt modelId="{E20C59B9-C9F2-43E9-9981-C719D3A5FEFA}" type="pres">
      <dgm:prSet presAssocID="{27A40443-A944-430D-B671-CB9CF10FAE5B}" presName="sibTrans" presStyleCnt="0"/>
      <dgm:spPr/>
    </dgm:pt>
    <dgm:pt modelId="{CDE04578-F785-42A1-AFB3-2D704171CE6E}" type="pres">
      <dgm:prSet presAssocID="{315CD243-C735-47B7-B5E0-3BFE357C7023}" presName="compNode" presStyleCnt="0"/>
      <dgm:spPr/>
    </dgm:pt>
    <dgm:pt modelId="{8EECAFFF-A786-4AF1-BEE0-5D5607D4CDB7}" type="pres">
      <dgm:prSet presAssocID="{315CD243-C735-47B7-B5E0-3BFE357C7023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51CD0158-0E40-4561-B2B9-9EF5199C4945}" type="pres">
      <dgm:prSet presAssocID="{315CD243-C735-47B7-B5E0-3BFE357C7023}" presName="spaceRect" presStyleCnt="0"/>
      <dgm:spPr/>
    </dgm:pt>
    <dgm:pt modelId="{E85C221A-86E1-4F63-9F73-AC92B67F94A6}" type="pres">
      <dgm:prSet presAssocID="{315CD243-C735-47B7-B5E0-3BFE357C7023}" presName="textRect" presStyleLbl="revTx" presStyleIdx="1" presStyleCnt="8">
        <dgm:presLayoutVars>
          <dgm:chMax val="1"/>
          <dgm:chPref val="1"/>
        </dgm:presLayoutVars>
      </dgm:prSet>
      <dgm:spPr/>
    </dgm:pt>
    <dgm:pt modelId="{2EEF0F5B-3423-4170-A7A0-E72710333014}" type="pres">
      <dgm:prSet presAssocID="{37FFEDC5-ADB5-40D9-A94C-DBE74A3AA856}" presName="sibTrans" presStyleCnt="0"/>
      <dgm:spPr/>
    </dgm:pt>
    <dgm:pt modelId="{E1B85985-8411-4F0A-9A9C-948D6FF70324}" type="pres">
      <dgm:prSet presAssocID="{D6D21EC4-837E-42CD-9E1D-3974D42BD67B}" presName="compNode" presStyleCnt="0"/>
      <dgm:spPr/>
    </dgm:pt>
    <dgm:pt modelId="{2E2A88F3-9995-42AD-B2A7-CEE4582B4DF2}" type="pres">
      <dgm:prSet presAssocID="{D6D21EC4-837E-42CD-9E1D-3974D42BD67B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D48FA8A2-5496-46E4-9284-96AFFED49DA5}" type="pres">
      <dgm:prSet presAssocID="{D6D21EC4-837E-42CD-9E1D-3974D42BD67B}" presName="spaceRect" presStyleCnt="0"/>
      <dgm:spPr/>
    </dgm:pt>
    <dgm:pt modelId="{5A3F1691-0B5E-4E2C-83C4-E1CA9C89BBD0}" type="pres">
      <dgm:prSet presAssocID="{D6D21EC4-837E-42CD-9E1D-3974D42BD67B}" presName="textRect" presStyleLbl="revTx" presStyleIdx="2" presStyleCnt="8">
        <dgm:presLayoutVars>
          <dgm:chMax val="1"/>
          <dgm:chPref val="1"/>
        </dgm:presLayoutVars>
      </dgm:prSet>
      <dgm:spPr/>
    </dgm:pt>
    <dgm:pt modelId="{AEB6803C-884E-4D30-BDDC-4471618C326D}" type="pres">
      <dgm:prSet presAssocID="{A4134959-E404-48A8-9963-FCEB87300648}" presName="sibTrans" presStyleCnt="0"/>
      <dgm:spPr/>
    </dgm:pt>
    <dgm:pt modelId="{F9655CFD-7F13-4914-B2B4-A819E1C4D1D2}" type="pres">
      <dgm:prSet presAssocID="{A18C11B0-5E46-44B7-A7C3-ECC0815BCC31}" presName="compNode" presStyleCnt="0"/>
      <dgm:spPr/>
    </dgm:pt>
    <dgm:pt modelId="{02DD8AF8-FE5E-4BD1-90A4-A99F0B5F4F19}" type="pres">
      <dgm:prSet presAssocID="{A18C11B0-5E46-44B7-A7C3-ECC0815BCC31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6CB6DDBA-D387-43E9-9CD5-5D69DCDC8C3C}" type="pres">
      <dgm:prSet presAssocID="{A18C11B0-5E46-44B7-A7C3-ECC0815BCC31}" presName="spaceRect" presStyleCnt="0"/>
      <dgm:spPr/>
    </dgm:pt>
    <dgm:pt modelId="{603FE2A8-181B-4EFF-BFF7-DA879232472D}" type="pres">
      <dgm:prSet presAssocID="{A18C11B0-5E46-44B7-A7C3-ECC0815BCC31}" presName="textRect" presStyleLbl="revTx" presStyleIdx="3" presStyleCnt="8">
        <dgm:presLayoutVars>
          <dgm:chMax val="1"/>
          <dgm:chPref val="1"/>
        </dgm:presLayoutVars>
      </dgm:prSet>
      <dgm:spPr/>
    </dgm:pt>
    <dgm:pt modelId="{76AF2DB3-49CF-4DFB-8344-C5046F3A4236}" type="pres">
      <dgm:prSet presAssocID="{E91782C7-2C50-40FA-B014-AE424D0D6174}" presName="sibTrans" presStyleCnt="0"/>
      <dgm:spPr/>
    </dgm:pt>
    <dgm:pt modelId="{BAE83E96-AFEE-4FF5-AB7F-3D0B4D03FEA5}" type="pres">
      <dgm:prSet presAssocID="{045DDBB8-9E32-413A-91FD-5742165257A1}" presName="compNode" presStyleCnt="0"/>
      <dgm:spPr/>
    </dgm:pt>
    <dgm:pt modelId="{FCAA1F01-115D-4AF3-A05A-DD7EF9A3C834}" type="pres">
      <dgm:prSet presAssocID="{045DDBB8-9E32-413A-91FD-5742165257A1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ntain scene"/>
        </a:ext>
      </dgm:extLst>
    </dgm:pt>
    <dgm:pt modelId="{1F144EE1-65A4-442E-B725-3FCF68F323C1}" type="pres">
      <dgm:prSet presAssocID="{045DDBB8-9E32-413A-91FD-5742165257A1}" presName="spaceRect" presStyleCnt="0"/>
      <dgm:spPr/>
    </dgm:pt>
    <dgm:pt modelId="{AD13ADD8-B08F-4721-B449-CE8C2AB64B1A}" type="pres">
      <dgm:prSet presAssocID="{045DDBB8-9E32-413A-91FD-5742165257A1}" presName="textRect" presStyleLbl="revTx" presStyleIdx="4" presStyleCnt="8">
        <dgm:presLayoutVars>
          <dgm:chMax val="1"/>
          <dgm:chPref val="1"/>
        </dgm:presLayoutVars>
      </dgm:prSet>
      <dgm:spPr/>
    </dgm:pt>
    <dgm:pt modelId="{03297C30-74A7-491D-8054-DA6A3A5D9DE4}" type="pres">
      <dgm:prSet presAssocID="{82536162-5FAD-4388-A5C1-CB7FD1EAC95C}" presName="sibTrans" presStyleCnt="0"/>
      <dgm:spPr/>
    </dgm:pt>
    <dgm:pt modelId="{74DAA48B-546A-40C6-A0ED-32E7CF7F8BE7}" type="pres">
      <dgm:prSet presAssocID="{2405D58F-736A-4D5F-8328-622198C8869E}" presName="compNode" presStyleCnt="0"/>
      <dgm:spPr/>
    </dgm:pt>
    <dgm:pt modelId="{C9DD89F9-D863-422F-B995-14A7C9CACF9B}" type="pres">
      <dgm:prSet presAssocID="{2405D58F-736A-4D5F-8328-622198C8869E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05E5956-92AD-4CDC-A33E-CE67CFC74B6B}" type="pres">
      <dgm:prSet presAssocID="{2405D58F-736A-4D5F-8328-622198C8869E}" presName="spaceRect" presStyleCnt="0"/>
      <dgm:spPr/>
    </dgm:pt>
    <dgm:pt modelId="{C8D3FEA1-4F3E-4907-8194-2D391290FCF9}" type="pres">
      <dgm:prSet presAssocID="{2405D58F-736A-4D5F-8328-622198C8869E}" presName="textRect" presStyleLbl="revTx" presStyleIdx="5" presStyleCnt="8">
        <dgm:presLayoutVars>
          <dgm:chMax val="1"/>
          <dgm:chPref val="1"/>
        </dgm:presLayoutVars>
      </dgm:prSet>
      <dgm:spPr/>
    </dgm:pt>
    <dgm:pt modelId="{DAB16081-C851-4130-8C4F-C349A98F287E}" type="pres">
      <dgm:prSet presAssocID="{6BE6B038-F956-45DF-B5FA-D4D75410629E}" presName="sibTrans" presStyleCnt="0"/>
      <dgm:spPr/>
    </dgm:pt>
    <dgm:pt modelId="{FEA5B908-DF66-4E3D-AF91-B67EE279D9A8}" type="pres">
      <dgm:prSet presAssocID="{611AD482-7740-4E82-8741-85A6F61C0E7C}" presName="compNode" presStyleCnt="0"/>
      <dgm:spPr/>
    </dgm:pt>
    <dgm:pt modelId="{99A53F7C-6386-4A11-AE27-1BBF8F1B2408}" type="pres">
      <dgm:prSet presAssocID="{611AD482-7740-4E82-8741-85A6F61C0E7C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B84FEE7C-D353-49BE-A31E-56271BE08D3D}" type="pres">
      <dgm:prSet presAssocID="{611AD482-7740-4E82-8741-85A6F61C0E7C}" presName="spaceRect" presStyleCnt="0"/>
      <dgm:spPr/>
    </dgm:pt>
    <dgm:pt modelId="{45925069-C60E-46A6-A287-59DC3DF09D03}" type="pres">
      <dgm:prSet presAssocID="{611AD482-7740-4E82-8741-85A6F61C0E7C}" presName="textRect" presStyleLbl="revTx" presStyleIdx="6" presStyleCnt="8">
        <dgm:presLayoutVars>
          <dgm:chMax val="1"/>
          <dgm:chPref val="1"/>
        </dgm:presLayoutVars>
      </dgm:prSet>
      <dgm:spPr/>
    </dgm:pt>
    <dgm:pt modelId="{F7B5B9E6-F203-4776-80A4-651D3A96403E}" type="pres">
      <dgm:prSet presAssocID="{726030C8-0902-405C-B208-A536E724BABE}" presName="sibTrans" presStyleCnt="0"/>
      <dgm:spPr/>
    </dgm:pt>
    <dgm:pt modelId="{C6417EDB-33AD-4616-8F67-395B815D71EB}" type="pres">
      <dgm:prSet presAssocID="{A36F587A-287E-4B89-BCD7-6B960343AA5B}" presName="compNode" presStyleCnt="0"/>
      <dgm:spPr/>
    </dgm:pt>
    <dgm:pt modelId="{B83FEEA4-13DD-46DE-B1A6-3ACD22A79607}" type="pres">
      <dgm:prSet presAssocID="{A36F587A-287E-4B89-BCD7-6B960343AA5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CB0CFB04-156F-4D59-982B-24B578CA5EAE}" type="pres">
      <dgm:prSet presAssocID="{A36F587A-287E-4B89-BCD7-6B960343AA5B}" presName="spaceRect" presStyleCnt="0"/>
      <dgm:spPr/>
    </dgm:pt>
    <dgm:pt modelId="{C578E051-AE32-438D-8A81-B02C2814A127}" type="pres">
      <dgm:prSet presAssocID="{A36F587A-287E-4B89-BCD7-6B960343AA5B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E62D4A08-AFF5-428F-A8E9-2D251147CF94}" srcId="{08B5C345-0407-47AE-B032-E6B240BAB0E4}" destId="{315CD243-C735-47B7-B5E0-3BFE357C7023}" srcOrd="1" destOrd="0" parTransId="{E51FBC97-1BCD-400D-8E96-0BBFD8EDCB1E}" sibTransId="{37FFEDC5-ADB5-40D9-A94C-DBE74A3AA856}"/>
    <dgm:cxn modelId="{BBDE0C0C-1734-4361-9160-C692660462F1}" srcId="{08B5C345-0407-47AE-B032-E6B240BAB0E4}" destId="{A18C11B0-5E46-44B7-A7C3-ECC0815BCC31}" srcOrd="3" destOrd="0" parTransId="{C4A0F107-C7DD-409C-A830-D5F542170604}" sibTransId="{E91782C7-2C50-40FA-B014-AE424D0D6174}"/>
    <dgm:cxn modelId="{9EFA2E0C-693A-48C7-A93F-7422FAD88388}" type="presOf" srcId="{A18C11B0-5E46-44B7-A7C3-ECC0815BCC31}" destId="{603FE2A8-181B-4EFF-BFF7-DA879232472D}" srcOrd="0" destOrd="0" presId="urn:microsoft.com/office/officeart/2018/2/layout/IconLabelList"/>
    <dgm:cxn modelId="{A7C18F0D-1086-4AA4-9105-F11016F4B06B}" srcId="{08B5C345-0407-47AE-B032-E6B240BAB0E4}" destId="{045DDBB8-9E32-413A-91FD-5742165257A1}" srcOrd="4" destOrd="0" parTransId="{3793908B-50EB-467F-B6BD-97E6D7E7239F}" sibTransId="{82536162-5FAD-4388-A5C1-CB7FD1EAC95C}"/>
    <dgm:cxn modelId="{9503EB18-CC0C-40C1-B6DC-20DEE3ECB718}" type="presOf" srcId="{315CD243-C735-47B7-B5E0-3BFE357C7023}" destId="{E85C221A-86E1-4F63-9F73-AC92B67F94A6}" srcOrd="0" destOrd="0" presId="urn:microsoft.com/office/officeart/2018/2/layout/IconLabelList"/>
    <dgm:cxn modelId="{403C641E-FE5F-4BC9-B4DA-5B227BC7141E}" srcId="{08B5C345-0407-47AE-B032-E6B240BAB0E4}" destId="{9525B174-25B7-45B1-B653-DDB159B3094A}" srcOrd="0" destOrd="0" parTransId="{017A9958-38D1-4B75-BB50-895D4C28BA31}" sibTransId="{27A40443-A944-430D-B671-CB9CF10FAE5B}"/>
    <dgm:cxn modelId="{28A8F823-C3EB-480A-B810-B1923892A1C2}" type="presOf" srcId="{9525B174-25B7-45B1-B653-DDB159B3094A}" destId="{ED6BFF41-735F-486C-985C-5355571293F2}" srcOrd="0" destOrd="0" presId="urn:microsoft.com/office/officeart/2018/2/layout/IconLabelList"/>
    <dgm:cxn modelId="{6C56D12A-52BD-40A5-B4EE-51E7BB1ED6E1}" type="presOf" srcId="{08B5C345-0407-47AE-B032-E6B240BAB0E4}" destId="{C25BD27D-0C4C-4E2B-A482-88525F0B2656}" srcOrd="0" destOrd="0" presId="urn:microsoft.com/office/officeart/2018/2/layout/IconLabelList"/>
    <dgm:cxn modelId="{98B7C553-3EF9-47D2-8B6F-7C062AD89B23}" srcId="{08B5C345-0407-47AE-B032-E6B240BAB0E4}" destId="{611AD482-7740-4E82-8741-85A6F61C0E7C}" srcOrd="6" destOrd="0" parTransId="{4E235FD2-BCFE-4BC6-BD81-EECD179EAEFC}" sibTransId="{726030C8-0902-405C-B208-A536E724BABE}"/>
    <dgm:cxn modelId="{851B0174-E560-4DFC-B4BD-0A357B5ED8E8}" type="presOf" srcId="{D6D21EC4-837E-42CD-9E1D-3974D42BD67B}" destId="{5A3F1691-0B5E-4E2C-83C4-E1CA9C89BBD0}" srcOrd="0" destOrd="0" presId="urn:microsoft.com/office/officeart/2018/2/layout/IconLabelList"/>
    <dgm:cxn modelId="{27AC069A-ACD5-45C2-8500-E2F95A0825D7}" type="presOf" srcId="{045DDBB8-9E32-413A-91FD-5742165257A1}" destId="{AD13ADD8-B08F-4721-B449-CE8C2AB64B1A}" srcOrd="0" destOrd="0" presId="urn:microsoft.com/office/officeart/2018/2/layout/IconLabelList"/>
    <dgm:cxn modelId="{3968539C-DE19-4FF7-8961-782BFF00D8A4}" type="presOf" srcId="{2405D58F-736A-4D5F-8328-622198C8869E}" destId="{C8D3FEA1-4F3E-4907-8194-2D391290FCF9}" srcOrd="0" destOrd="0" presId="urn:microsoft.com/office/officeart/2018/2/layout/IconLabelList"/>
    <dgm:cxn modelId="{E736A7C2-CE17-4D77-A629-09C120CCDC35}" type="presOf" srcId="{A36F587A-287E-4B89-BCD7-6B960343AA5B}" destId="{C578E051-AE32-438D-8A81-B02C2814A127}" srcOrd="0" destOrd="0" presId="urn:microsoft.com/office/officeart/2018/2/layout/IconLabelList"/>
    <dgm:cxn modelId="{31714CCD-B2D9-4808-88B3-F1BB0163F039}" type="presOf" srcId="{611AD482-7740-4E82-8741-85A6F61C0E7C}" destId="{45925069-C60E-46A6-A287-59DC3DF09D03}" srcOrd="0" destOrd="0" presId="urn:microsoft.com/office/officeart/2018/2/layout/IconLabelList"/>
    <dgm:cxn modelId="{D60252CF-1AD7-48C4-B9BB-F30A0D82C93D}" srcId="{08B5C345-0407-47AE-B032-E6B240BAB0E4}" destId="{2405D58F-736A-4D5F-8328-622198C8869E}" srcOrd="5" destOrd="0" parTransId="{759063F0-0424-48A6-8371-7682D6F3E93C}" sibTransId="{6BE6B038-F956-45DF-B5FA-D4D75410629E}"/>
    <dgm:cxn modelId="{01E5E2E7-4374-4B71-99F4-575D3AF464B8}" srcId="{08B5C345-0407-47AE-B032-E6B240BAB0E4}" destId="{A36F587A-287E-4B89-BCD7-6B960343AA5B}" srcOrd="7" destOrd="0" parTransId="{AEBC1988-D883-46AB-B12A-7FE36AC0ADFE}" sibTransId="{D1F800D3-409E-4084-832A-0FACF309E230}"/>
    <dgm:cxn modelId="{5376F7F9-61B8-445B-8705-A82435032EB8}" srcId="{08B5C345-0407-47AE-B032-E6B240BAB0E4}" destId="{D6D21EC4-837E-42CD-9E1D-3974D42BD67B}" srcOrd="2" destOrd="0" parTransId="{FCDE93BE-5AD4-40B5-8E79-642EFC287D03}" sibTransId="{A4134959-E404-48A8-9963-FCEB87300648}"/>
    <dgm:cxn modelId="{822058BB-DA8E-4DF1-BA68-5FA6FC20BA92}" type="presParOf" srcId="{C25BD27D-0C4C-4E2B-A482-88525F0B2656}" destId="{173A7E5B-5082-4667-8BBA-B7C6900B518F}" srcOrd="0" destOrd="0" presId="urn:microsoft.com/office/officeart/2018/2/layout/IconLabelList"/>
    <dgm:cxn modelId="{0402E570-F818-4201-ADAF-3BDA2EB933BF}" type="presParOf" srcId="{173A7E5B-5082-4667-8BBA-B7C6900B518F}" destId="{6CAFAB3C-9E62-4859-8848-1468F4B676CA}" srcOrd="0" destOrd="0" presId="urn:microsoft.com/office/officeart/2018/2/layout/IconLabelList"/>
    <dgm:cxn modelId="{82E6A367-AD13-4767-85FC-607C71B72728}" type="presParOf" srcId="{173A7E5B-5082-4667-8BBA-B7C6900B518F}" destId="{FF30D6A3-1CC9-4FBC-9517-73CC270AE5A7}" srcOrd="1" destOrd="0" presId="urn:microsoft.com/office/officeart/2018/2/layout/IconLabelList"/>
    <dgm:cxn modelId="{2D164F61-899B-48EA-86CD-9487387F8360}" type="presParOf" srcId="{173A7E5B-5082-4667-8BBA-B7C6900B518F}" destId="{ED6BFF41-735F-486C-985C-5355571293F2}" srcOrd="2" destOrd="0" presId="urn:microsoft.com/office/officeart/2018/2/layout/IconLabelList"/>
    <dgm:cxn modelId="{BF9AFA16-ABF4-4F8E-869A-CFCD6D41C6F6}" type="presParOf" srcId="{C25BD27D-0C4C-4E2B-A482-88525F0B2656}" destId="{E20C59B9-C9F2-43E9-9981-C719D3A5FEFA}" srcOrd="1" destOrd="0" presId="urn:microsoft.com/office/officeart/2018/2/layout/IconLabelList"/>
    <dgm:cxn modelId="{7B6C070A-C2C4-4FCA-83C1-03986B966816}" type="presParOf" srcId="{C25BD27D-0C4C-4E2B-A482-88525F0B2656}" destId="{CDE04578-F785-42A1-AFB3-2D704171CE6E}" srcOrd="2" destOrd="0" presId="urn:microsoft.com/office/officeart/2018/2/layout/IconLabelList"/>
    <dgm:cxn modelId="{7755ED5D-8303-4C0D-BD47-EB4D7BC3A77F}" type="presParOf" srcId="{CDE04578-F785-42A1-AFB3-2D704171CE6E}" destId="{8EECAFFF-A786-4AF1-BEE0-5D5607D4CDB7}" srcOrd="0" destOrd="0" presId="urn:microsoft.com/office/officeart/2018/2/layout/IconLabelList"/>
    <dgm:cxn modelId="{CDAA3E72-3E06-4F4F-97F2-F099A48FDB7B}" type="presParOf" srcId="{CDE04578-F785-42A1-AFB3-2D704171CE6E}" destId="{51CD0158-0E40-4561-B2B9-9EF5199C4945}" srcOrd="1" destOrd="0" presId="urn:microsoft.com/office/officeart/2018/2/layout/IconLabelList"/>
    <dgm:cxn modelId="{2AA6336B-1B4D-467B-BDEA-4E06433DE8FF}" type="presParOf" srcId="{CDE04578-F785-42A1-AFB3-2D704171CE6E}" destId="{E85C221A-86E1-4F63-9F73-AC92B67F94A6}" srcOrd="2" destOrd="0" presId="urn:microsoft.com/office/officeart/2018/2/layout/IconLabelList"/>
    <dgm:cxn modelId="{F369C3D5-5A73-41B5-B20D-2CE05CB289EC}" type="presParOf" srcId="{C25BD27D-0C4C-4E2B-A482-88525F0B2656}" destId="{2EEF0F5B-3423-4170-A7A0-E72710333014}" srcOrd="3" destOrd="0" presId="urn:microsoft.com/office/officeart/2018/2/layout/IconLabelList"/>
    <dgm:cxn modelId="{FD7C45D0-A630-4663-A415-691FE4BC9852}" type="presParOf" srcId="{C25BD27D-0C4C-4E2B-A482-88525F0B2656}" destId="{E1B85985-8411-4F0A-9A9C-948D6FF70324}" srcOrd="4" destOrd="0" presId="urn:microsoft.com/office/officeart/2018/2/layout/IconLabelList"/>
    <dgm:cxn modelId="{31FB108A-C99A-48EE-BD69-040C723390FD}" type="presParOf" srcId="{E1B85985-8411-4F0A-9A9C-948D6FF70324}" destId="{2E2A88F3-9995-42AD-B2A7-CEE4582B4DF2}" srcOrd="0" destOrd="0" presId="urn:microsoft.com/office/officeart/2018/2/layout/IconLabelList"/>
    <dgm:cxn modelId="{E7C1CE27-78CD-40D2-AC5F-133AA479BC8C}" type="presParOf" srcId="{E1B85985-8411-4F0A-9A9C-948D6FF70324}" destId="{D48FA8A2-5496-46E4-9284-96AFFED49DA5}" srcOrd="1" destOrd="0" presId="urn:microsoft.com/office/officeart/2018/2/layout/IconLabelList"/>
    <dgm:cxn modelId="{04B7BF76-94C2-42A1-B925-9C33099DD3F2}" type="presParOf" srcId="{E1B85985-8411-4F0A-9A9C-948D6FF70324}" destId="{5A3F1691-0B5E-4E2C-83C4-E1CA9C89BBD0}" srcOrd="2" destOrd="0" presId="urn:microsoft.com/office/officeart/2018/2/layout/IconLabelList"/>
    <dgm:cxn modelId="{86FB752A-5821-481D-8A7D-E56F5946863B}" type="presParOf" srcId="{C25BD27D-0C4C-4E2B-A482-88525F0B2656}" destId="{AEB6803C-884E-4D30-BDDC-4471618C326D}" srcOrd="5" destOrd="0" presId="urn:microsoft.com/office/officeart/2018/2/layout/IconLabelList"/>
    <dgm:cxn modelId="{8CF4B281-4EB4-479C-B991-285BE6741BF6}" type="presParOf" srcId="{C25BD27D-0C4C-4E2B-A482-88525F0B2656}" destId="{F9655CFD-7F13-4914-B2B4-A819E1C4D1D2}" srcOrd="6" destOrd="0" presId="urn:microsoft.com/office/officeart/2018/2/layout/IconLabelList"/>
    <dgm:cxn modelId="{74BAFD99-5209-488F-8E53-B8D824DB64F2}" type="presParOf" srcId="{F9655CFD-7F13-4914-B2B4-A819E1C4D1D2}" destId="{02DD8AF8-FE5E-4BD1-90A4-A99F0B5F4F19}" srcOrd="0" destOrd="0" presId="urn:microsoft.com/office/officeart/2018/2/layout/IconLabelList"/>
    <dgm:cxn modelId="{E62DB0C3-A62D-4AB3-AB5A-0058519D3D49}" type="presParOf" srcId="{F9655CFD-7F13-4914-B2B4-A819E1C4D1D2}" destId="{6CB6DDBA-D387-43E9-9CD5-5D69DCDC8C3C}" srcOrd="1" destOrd="0" presId="urn:microsoft.com/office/officeart/2018/2/layout/IconLabelList"/>
    <dgm:cxn modelId="{75ED3D38-F78F-476C-AE0B-B6C4686C349D}" type="presParOf" srcId="{F9655CFD-7F13-4914-B2B4-A819E1C4D1D2}" destId="{603FE2A8-181B-4EFF-BFF7-DA879232472D}" srcOrd="2" destOrd="0" presId="urn:microsoft.com/office/officeart/2018/2/layout/IconLabelList"/>
    <dgm:cxn modelId="{8DAE7EF1-6143-45D2-BFF8-B275D9A311CD}" type="presParOf" srcId="{C25BD27D-0C4C-4E2B-A482-88525F0B2656}" destId="{76AF2DB3-49CF-4DFB-8344-C5046F3A4236}" srcOrd="7" destOrd="0" presId="urn:microsoft.com/office/officeart/2018/2/layout/IconLabelList"/>
    <dgm:cxn modelId="{8A07EE70-027B-4795-B0A0-4FD9AA3550AB}" type="presParOf" srcId="{C25BD27D-0C4C-4E2B-A482-88525F0B2656}" destId="{BAE83E96-AFEE-4FF5-AB7F-3D0B4D03FEA5}" srcOrd="8" destOrd="0" presId="urn:microsoft.com/office/officeart/2018/2/layout/IconLabelList"/>
    <dgm:cxn modelId="{82E292BE-35C0-40B7-AABA-C51AFFE6DBD9}" type="presParOf" srcId="{BAE83E96-AFEE-4FF5-AB7F-3D0B4D03FEA5}" destId="{FCAA1F01-115D-4AF3-A05A-DD7EF9A3C834}" srcOrd="0" destOrd="0" presId="urn:microsoft.com/office/officeart/2018/2/layout/IconLabelList"/>
    <dgm:cxn modelId="{C6FE6B42-A01A-4BFB-947D-4F1BA31E7384}" type="presParOf" srcId="{BAE83E96-AFEE-4FF5-AB7F-3D0B4D03FEA5}" destId="{1F144EE1-65A4-442E-B725-3FCF68F323C1}" srcOrd="1" destOrd="0" presId="urn:microsoft.com/office/officeart/2018/2/layout/IconLabelList"/>
    <dgm:cxn modelId="{B40F1FB6-BA2F-479E-990F-8440B5E240E5}" type="presParOf" srcId="{BAE83E96-AFEE-4FF5-AB7F-3D0B4D03FEA5}" destId="{AD13ADD8-B08F-4721-B449-CE8C2AB64B1A}" srcOrd="2" destOrd="0" presId="urn:microsoft.com/office/officeart/2018/2/layout/IconLabelList"/>
    <dgm:cxn modelId="{150E15F7-A7FF-48A6-B6D3-9BA5FBDE0D68}" type="presParOf" srcId="{C25BD27D-0C4C-4E2B-A482-88525F0B2656}" destId="{03297C30-74A7-491D-8054-DA6A3A5D9DE4}" srcOrd="9" destOrd="0" presId="urn:microsoft.com/office/officeart/2018/2/layout/IconLabelList"/>
    <dgm:cxn modelId="{9790E45C-07BF-4E0A-9A13-52F659DA494E}" type="presParOf" srcId="{C25BD27D-0C4C-4E2B-A482-88525F0B2656}" destId="{74DAA48B-546A-40C6-A0ED-32E7CF7F8BE7}" srcOrd="10" destOrd="0" presId="urn:microsoft.com/office/officeart/2018/2/layout/IconLabelList"/>
    <dgm:cxn modelId="{E30D0AEA-F2B6-4805-B411-5D2666A38404}" type="presParOf" srcId="{74DAA48B-546A-40C6-A0ED-32E7CF7F8BE7}" destId="{C9DD89F9-D863-422F-B995-14A7C9CACF9B}" srcOrd="0" destOrd="0" presId="urn:microsoft.com/office/officeart/2018/2/layout/IconLabelList"/>
    <dgm:cxn modelId="{792009F7-70AD-4F54-8F5D-5EFA55974330}" type="presParOf" srcId="{74DAA48B-546A-40C6-A0ED-32E7CF7F8BE7}" destId="{C05E5956-92AD-4CDC-A33E-CE67CFC74B6B}" srcOrd="1" destOrd="0" presId="urn:microsoft.com/office/officeart/2018/2/layout/IconLabelList"/>
    <dgm:cxn modelId="{D2D011EE-0F21-456B-9428-1CF383B44720}" type="presParOf" srcId="{74DAA48B-546A-40C6-A0ED-32E7CF7F8BE7}" destId="{C8D3FEA1-4F3E-4907-8194-2D391290FCF9}" srcOrd="2" destOrd="0" presId="urn:microsoft.com/office/officeart/2018/2/layout/IconLabelList"/>
    <dgm:cxn modelId="{ED22553D-B0EB-4CD5-8958-57DB1E7DC995}" type="presParOf" srcId="{C25BD27D-0C4C-4E2B-A482-88525F0B2656}" destId="{DAB16081-C851-4130-8C4F-C349A98F287E}" srcOrd="11" destOrd="0" presId="urn:microsoft.com/office/officeart/2018/2/layout/IconLabelList"/>
    <dgm:cxn modelId="{CA929F7B-5566-4D04-90CC-F50BB66A4B56}" type="presParOf" srcId="{C25BD27D-0C4C-4E2B-A482-88525F0B2656}" destId="{FEA5B908-DF66-4E3D-AF91-B67EE279D9A8}" srcOrd="12" destOrd="0" presId="urn:microsoft.com/office/officeart/2018/2/layout/IconLabelList"/>
    <dgm:cxn modelId="{B979602A-F743-4032-B927-E74EA0F84126}" type="presParOf" srcId="{FEA5B908-DF66-4E3D-AF91-B67EE279D9A8}" destId="{99A53F7C-6386-4A11-AE27-1BBF8F1B2408}" srcOrd="0" destOrd="0" presId="urn:microsoft.com/office/officeart/2018/2/layout/IconLabelList"/>
    <dgm:cxn modelId="{7E9C6C04-E4D9-4FEC-84E4-80A4A7490B80}" type="presParOf" srcId="{FEA5B908-DF66-4E3D-AF91-B67EE279D9A8}" destId="{B84FEE7C-D353-49BE-A31E-56271BE08D3D}" srcOrd="1" destOrd="0" presId="urn:microsoft.com/office/officeart/2018/2/layout/IconLabelList"/>
    <dgm:cxn modelId="{9247435D-0273-46B6-B2F1-49BF6AC56316}" type="presParOf" srcId="{FEA5B908-DF66-4E3D-AF91-B67EE279D9A8}" destId="{45925069-C60E-46A6-A287-59DC3DF09D03}" srcOrd="2" destOrd="0" presId="urn:microsoft.com/office/officeart/2018/2/layout/IconLabelList"/>
    <dgm:cxn modelId="{A493CAA5-0210-4217-AF00-28EA87407B7E}" type="presParOf" srcId="{C25BD27D-0C4C-4E2B-A482-88525F0B2656}" destId="{F7B5B9E6-F203-4776-80A4-651D3A96403E}" srcOrd="13" destOrd="0" presId="urn:microsoft.com/office/officeart/2018/2/layout/IconLabelList"/>
    <dgm:cxn modelId="{7A1056EB-E96B-4FE1-AA49-896640A3A1E1}" type="presParOf" srcId="{C25BD27D-0C4C-4E2B-A482-88525F0B2656}" destId="{C6417EDB-33AD-4616-8F67-395B815D71EB}" srcOrd="14" destOrd="0" presId="urn:microsoft.com/office/officeart/2018/2/layout/IconLabelList"/>
    <dgm:cxn modelId="{B836654E-E193-4DDC-B65F-9B69E11D74E6}" type="presParOf" srcId="{C6417EDB-33AD-4616-8F67-395B815D71EB}" destId="{B83FEEA4-13DD-46DE-B1A6-3ACD22A79607}" srcOrd="0" destOrd="0" presId="urn:microsoft.com/office/officeart/2018/2/layout/IconLabelList"/>
    <dgm:cxn modelId="{A9501DDF-F051-4C80-96BF-A9B94F706F7F}" type="presParOf" srcId="{C6417EDB-33AD-4616-8F67-395B815D71EB}" destId="{CB0CFB04-156F-4D59-982B-24B578CA5EAE}" srcOrd="1" destOrd="0" presId="urn:microsoft.com/office/officeart/2018/2/layout/IconLabelList"/>
    <dgm:cxn modelId="{E3E4989E-113F-4AE7-9383-1E465006B71E}" type="presParOf" srcId="{C6417EDB-33AD-4616-8F67-395B815D71EB}" destId="{C578E051-AE32-438D-8A81-B02C2814A12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87068E-637F-4B3D-B879-4413DEBC233D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800ADA-4782-4055-909B-B26A0304163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Proje ekibinin belirlenmesi</a:t>
          </a:r>
          <a:r>
            <a:rPr lang="en-US" dirty="0"/>
            <a:t> ve</a:t>
          </a:r>
          <a:r>
            <a:rPr lang="tr-TR" dirty="0"/>
            <a:t> organizasyon şeması</a:t>
          </a:r>
          <a:endParaRPr lang="en-US" dirty="0"/>
        </a:p>
      </dgm:t>
    </dgm:pt>
    <dgm:pt modelId="{BA30D839-6B79-4261-A0E4-28B60824FB9E}" type="parTrans" cxnId="{8B2B620B-1564-4FCF-B127-BD38B399C66B}">
      <dgm:prSet/>
      <dgm:spPr/>
      <dgm:t>
        <a:bodyPr/>
        <a:lstStyle/>
        <a:p>
          <a:endParaRPr lang="en-US"/>
        </a:p>
      </dgm:t>
    </dgm:pt>
    <dgm:pt modelId="{B5B4C2B1-1238-447D-9AFC-6B53CE2B29B0}" type="sibTrans" cxnId="{8B2B620B-1564-4FCF-B127-BD38B399C66B}">
      <dgm:prSet/>
      <dgm:spPr/>
      <dgm:t>
        <a:bodyPr/>
        <a:lstStyle/>
        <a:p>
          <a:endParaRPr lang="en-US"/>
        </a:p>
      </dgm:t>
    </dgm:pt>
    <dgm:pt modelId="{2D26FA24-D2BD-4A26-9DD6-2BD2FE5567C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İş yeri açılışı ve ekibin İSG belgeleri</a:t>
          </a:r>
          <a:r>
            <a:rPr lang="en-US" dirty="0" err="1"/>
            <a:t>nin</a:t>
          </a:r>
          <a:r>
            <a:rPr lang="en-US" dirty="0"/>
            <a:t> </a:t>
          </a:r>
          <a:r>
            <a:rPr lang="en-US" dirty="0" err="1"/>
            <a:t>hazırlanması</a:t>
          </a:r>
          <a:r>
            <a:rPr lang="tr-TR" dirty="0"/>
            <a:t>, İSG uzmanının sağlanması</a:t>
          </a:r>
          <a:endParaRPr lang="en-US" dirty="0"/>
        </a:p>
      </dgm:t>
    </dgm:pt>
    <dgm:pt modelId="{A7F59FB1-3D36-4B2B-8C78-F2B35C8BD766}" type="parTrans" cxnId="{1995D3E2-FD3F-4BEC-8AF3-AEC1C61B8485}">
      <dgm:prSet/>
      <dgm:spPr/>
      <dgm:t>
        <a:bodyPr/>
        <a:lstStyle/>
        <a:p>
          <a:endParaRPr lang="en-US"/>
        </a:p>
      </dgm:t>
    </dgm:pt>
    <dgm:pt modelId="{B0D0F7E9-FFB6-4FB4-957D-EEE02A2AD365}" type="sibTrans" cxnId="{1995D3E2-FD3F-4BEC-8AF3-AEC1C61B8485}">
      <dgm:prSet/>
      <dgm:spPr/>
      <dgm:t>
        <a:bodyPr/>
        <a:lstStyle/>
        <a:p>
          <a:endParaRPr lang="en-US"/>
        </a:p>
      </dgm:t>
    </dgm:pt>
    <dgm:pt modelId="{8FF4E7FB-D2C0-4973-8291-2EDDCF8E059C}" type="pres">
      <dgm:prSet presAssocID="{1487068E-637F-4B3D-B879-4413DEBC233D}" presName="root" presStyleCnt="0">
        <dgm:presLayoutVars>
          <dgm:dir/>
          <dgm:resizeHandles val="exact"/>
        </dgm:presLayoutVars>
      </dgm:prSet>
      <dgm:spPr/>
    </dgm:pt>
    <dgm:pt modelId="{C243F6AA-5B92-414B-AF45-60D2B28E1D25}" type="pres">
      <dgm:prSet presAssocID="{77800ADA-4782-4055-909B-B26A03041637}" presName="compNode" presStyleCnt="0"/>
      <dgm:spPr/>
    </dgm:pt>
    <dgm:pt modelId="{4B8EE315-FC06-44B1-9528-3143128F7682}" type="pres">
      <dgm:prSet presAssocID="{77800ADA-4782-4055-909B-B26A0304163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49AF0268-6CAB-4B0B-A4C9-FD5281330B5B}" type="pres">
      <dgm:prSet presAssocID="{77800ADA-4782-4055-909B-B26A03041637}" presName="spaceRect" presStyleCnt="0"/>
      <dgm:spPr/>
    </dgm:pt>
    <dgm:pt modelId="{3A98E42C-FE11-44F1-A7A6-3FA6BC22D97F}" type="pres">
      <dgm:prSet presAssocID="{77800ADA-4782-4055-909B-B26A03041637}" presName="textRect" presStyleLbl="revTx" presStyleIdx="0" presStyleCnt="2">
        <dgm:presLayoutVars>
          <dgm:chMax val="1"/>
          <dgm:chPref val="1"/>
        </dgm:presLayoutVars>
      </dgm:prSet>
      <dgm:spPr/>
    </dgm:pt>
    <dgm:pt modelId="{46F2ABBF-DEB7-4CD8-A287-7B57C4747255}" type="pres">
      <dgm:prSet presAssocID="{B5B4C2B1-1238-447D-9AFC-6B53CE2B29B0}" presName="sibTrans" presStyleCnt="0"/>
      <dgm:spPr/>
    </dgm:pt>
    <dgm:pt modelId="{595AC8DE-E54B-41E3-8FEB-B011633A54BC}" type="pres">
      <dgm:prSet presAssocID="{2D26FA24-D2BD-4A26-9DD6-2BD2FE5567CC}" presName="compNode" presStyleCnt="0"/>
      <dgm:spPr/>
    </dgm:pt>
    <dgm:pt modelId="{22BD0583-3BCE-465A-A019-C71D3123D598}" type="pres">
      <dgm:prSet presAssocID="{2D26FA24-D2BD-4A26-9DD6-2BD2FE5567C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7FC5F412-566E-4F20-9EC3-ED1E3F8BC877}" type="pres">
      <dgm:prSet presAssocID="{2D26FA24-D2BD-4A26-9DD6-2BD2FE5567CC}" presName="spaceRect" presStyleCnt="0"/>
      <dgm:spPr/>
    </dgm:pt>
    <dgm:pt modelId="{F32CB153-0A93-4D0B-9BFA-3495895DA214}" type="pres">
      <dgm:prSet presAssocID="{2D26FA24-D2BD-4A26-9DD6-2BD2FE5567C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8175F05-4C11-496C-AECE-86F47910440C}" type="presOf" srcId="{2D26FA24-D2BD-4A26-9DD6-2BD2FE5567CC}" destId="{F32CB153-0A93-4D0B-9BFA-3495895DA214}" srcOrd="0" destOrd="0" presId="urn:microsoft.com/office/officeart/2018/2/layout/IconLabelList"/>
    <dgm:cxn modelId="{8B2B620B-1564-4FCF-B127-BD38B399C66B}" srcId="{1487068E-637F-4B3D-B879-4413DEBC233D}" destId="{77800ADA-4782-4055-909B-B26A03041637}" srcOrd="0" destOrd="0" parTransId="{BA30D839-6B79-4261-A0E4-28B60824FB9E}" sibTransId="{B5B4C2B1-1238-447D-9AFC-6B53CE2B29B0}"/>
    <dgm:cxn modelId="{5F744169-BCA3-4F0D-927B-BCC2306FF098}" type="presOf" srcId="{1487068E-637F-4B3D-B879-4413DEBC233D}" destId="{8FF4E7FB-D2C0-4973-8291-2EDDCF8E059C}" srcOrd="0" destOrd="0" presId="urn:microsoft.com/office/officeart/2018/2/layout/IconLabelList"/>
    <dgm:cxn modelId="{588EBB4A-7682-4963-8144-F9A1FBC74F57}" type="presOf" srcId="{77800ADA-4782-4055-909B-B26A03041637}" destId="{3A98E42C-FE11-44F1-A7A6-3FA6BC22D97F}" srcOrd="0" destOrd="0" presId="urn:microsoft.com/office/officeart/2018/2/layout/IconLabelList"/>
    <dgm:cxn modelId="{1995D3E2-FD3F-4BEC-8AF3-AEC1C61B8485}" srcId="{1487068E-637F-4B3D-B879-4413DEBC233D}" destId="{2D26FA24-D2BD-4A26-9DD6-2BD2FE5567CC}" srcOrd="1" destOrd="0" parTransId="{A7F59FB1-3D36-4B2B-8C78-F2B35C8BD766}" sibTransId="{B0D0F7E9-FFB6-4FB4-957D-EEE02A2AD365}"/>
    <dgm:cxn modelId="{C4BDD59F-B301-42D4-A005-673D47431085}" type="presParOf" srcId="{8FF4E7FB-D2C0-4973-8291-2EDDCF8E059C}" destId="{C243F6AA-5B92-414B-AF45-60D2B28E1D25}" srcOrd="0" destOrd="0" presId="urn:microsoft.com/office/officeart/2018/2/layout/IconLabelList"/>
    <dgm:cxn modelId="{087A86EA-69F0-4998-A358-C53FECA6E204}" type="presParOf" srcId="{C243F6AA-5B92-414B-AF45-60D2B28E1D25}" destId="{4B8EE315-FC06-44B1-9528-3143128F7682}" srcOrd="0" destOrd="0" presId="urn:microsoft.com/office/officeart/2018/2/layout/IconLabelList"/>
    <dgm:cxn modelId="{1686D7E2-C6C3-4BE9-9C12-1002B62C837D}" type="presParOf" srcId="{C243F6AA-5B92-414B-AF45-60D2B28E1D25}" destId="{49AF0268-6CAB-4B0B-A4C9-FD5281330B5B}" srcOrd="1" destOrd="0" presId="urn:microsoft.com/office/officeart/2018/2/layout/IconLabelList"/>
    <dgm:cxn modelId="{BDB3F78C-6CF6-4F0D-B611-16C545CB7BE2}" type="presParOf" srcId="{C243F6AA-5B92-414B-AF45-60D2B28E1D25}" destId="{3A98E42C-FE11-44F1-A7A6-3FA6BC22D97F}" srcOrd="2" destOrd="0" presId="urn:microsoft.com/office/officeart/2018/2/layout/IconLabelList"/>
    <dgm:cxn modelId="{3428A5BA-AEF4-4F23-9352-5522D301F52F}" type="presParOf" srcId="{8FF4E7FB-D2C0-4973-8291-2EDDCF8E059C}" destId="{46F2ABBF-DEB7-4CD8-A287-7B57C4747255}" srcOrd="1" destOrd="0" presId="urn:microsoft.com/office/officeart/2018/2/layout/IconLabelList"/>
    <dgm:cxn modelId="{C3553C68-17A7-4071-B812-70E46432F48B}" type="presParOf" srcId="{8FF4E7FB-D2C0-4973-8291-2EDDCF8E059C}" destId="{595AC8DE-E54B-41E3-8FEB-B011633A54BC}" srcOrd="2" destOrd="0" presId="urn:microsoft.com/office/officeart/2018/2/layout/IconLabelList"/>
    <dgm:cxn modelId="{3BE17CF3-0A53-4AC1-BF11-F90CC256191F}" type="presParOf" srcId="{595AC8DE-E54B-41E3-8FEB-B011633A54BC}" destId="{22BD0583-3BCE-465A-A019-C71D3123D598}" srcOrd="0" destOrd="0" presId="urn:microsoft.com/office/officeart/2018/2/layout/IconLabelList"/>
    <dgm:cxn modelId="{9755C146-6E48-484D-9DCB-6478EF581DAA}" type="presParOf" srcId="{595AC8DE-E54B-41E3-8FEB-B011633A54BC}" destId="{7FC5F412-566E-4F20-9EC3-ED1E3F8BC877}" srcOrd="1" destOrd="0" presId="urn:microsoft.com/office/officeart/2018/2/layout/IconLabelList"/>
    <dgm:cxn modelId="{C6E5EBDD-EC7C-4144-A047-D9764DC44E4A}" type="presParOf" srcId="{595AC8DE-E54B-41E3-8FEB-B011633A54BC}" destId="{F32CB153-0A93-4D0B-9BFA-3495895DA21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2D16D-3326-4BEA-A497-26455D378611}">
      <dsp:nvSpPr>
        <dsp:cNvPr id="0" name=""/>
        <dsp:cNvSpPr/>
      </dsp:nvSpPr>
      <dsp:spPr>
        <a:xfrm>
          <a:off x="0" y="450"/>
          <a:ext cx="10515600" cy="1053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22FD4-8479-454A-A66E-EEECE1713CB3}">
      <dsp:nvSpPr>
        <dsp:cNvPr id="0" name=""/>
        <dsp:cNvSpPr/>
      </dsp:nvSpPr>
      <dsp:spPr>
        <a:xfrm>
          <a:off x="318718" y="237513"/>
          <a:ext cx="579488" cy="5794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C6D67-2760-46B6-8A71-4BC7101FDE06}">
      <dsp:nvSpPr>
        <dsp:cNvPr id="0" name=""/>
        <dsp:cNvSpPr/>
      </dsp:nvSpPr>
      <dsp:spPr>
        <a:xfrm>
          <a:off x="1216926" y="450"/>
          <a:ext cx="9298673" cy="1053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08" tIns="111508" rIns="111508" bIns="11150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İnspection Raporunun değerlendirilmesi,</a:t>
          </a:r>
          <a:endParaRPr lang="en-US" sz="2500" kern="1200"/>
        </a:p>
      </dsp:txBody>
      <dsp:txXfrm>
        <a:off x="1216926" y="450"/>
        <a:ext cx="9298673" cy="1053616"/>
      </dsp:txXfrm>
    </dsp:sp>
    <dsp:sp modelId="{DE1354DB-3275-46D0-962E-780D2FF49B38}">
      <dsp:nvSpPr>
        <dsp:cNvPr id="0" name=""/>
        <dsp:cNvSpPr/>
      </dsp:nvSpPr>
      <dsp:spPr>
        <a:xfrm>
          <a:off x="0" y="1317470"/>
          <a:ext cx="10515600" cy="1053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DCDDF-4CA0-43AF-8C0D-6781703F7E07}">
      <dsp:nvSpPr>
        <dsp:cNvPr id="0" name=""/>
        <dsp:cNvSpPr/>
      </dsp:nvSpPr>
      <dsp:spPr>
        <a:xfrm>
          <a:off x="318718" y="1554534"/>
          <a:ext cx="579488" cy="5794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43330-C4B7-41B3-9A71-E045E37EF9FC}">
      <dsp:nvSpPr>
        <dsp:cNvPr id="0" name=""/>
        <dsp:cNvSpPr/>
      </dsp:nvSpPr>
      <dsp:spPr>
        <a:xfrm>
          <a:off x="1216926" y="1317470"/>
          <a:ext cx="9298673" cy="1053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08" tIns="111508" rIns="111508" bIns="11150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Geçmiş yılların bakım ve arıza raporlarının </a:t>
          </a:r>
          <a:r>
            <a:rPr lang="en-US" sz="2500" kern="1200"/>
            <a:t>incelenmesi</a:t>
          </a:r>
          <a:r>
            <a:rPr lang="tr-TR" sz="2500" kern="1200"/>
            <a:t>,</a:t>
          </a:r>
          <a:endParaRPr lang="en-US" sz="2500" kern="1200"/>
        </a:p>
      </dsp:txBody>
      <dsp:txXfrm>
        <a:off x="1216926" y="1317470"/>
        <a:ext cx="9298673" cy="1053616"/>
      </dsp:txXfrm>
    </dsp:sp>
    <dsp:sp modelId="{06FE8D0A-775E-4585-AF1F-65525EEC67A2}">
      <dsp:nvSpPr>
        <dsp:cNvPr id="0" name=""/>
        <dsp:cNvSpPr/>
      </dsp:nvSpPr>
      <dsp:spPr>
        <a:xfrm>
          <a:off x="0" y="2634490"/>
          <a:ext cx="10515600" cy="1053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77396-AE81-4D7F-9E3A-7B0AB72AB8C5}">
      <dsp:nvSpPr>
        <dsp:cNvPr id="0" name=""/>
        <dsp:cNvSpPr/>
      </dsp:nvSpPr>
      <dsp:spPr>
        <a:xfrm>
          <a:off x="318718" y="2871554"/>
          <a:ext cx="579488" cy="5794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E38D8-B2A2-4732-BAC3-1BDBD4FBD727}">
      <dsp:nvSpPr>
        <dsp:cNvPr id="0" name=""/>
        <dsp:cNvSpPr/>
      </dsp:nvSpPr>
      <dsp:spPr>
        <a:xfrm>
          <a:off x="1216926" y="2634490"/>
          <a:ext cx="9298673" cy="1053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08" tIns="111508" rIns="111508" bIns="11150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Projelerin, yedeklerin ve sistemin uyumluluk kontrolleri</a:t>
          </a:r>
          <a:r>
            <a:rPr lang="en-US" sz="2500" kern="1200"/>
            <a:t>,</a:t>
          </a:r>
        </a:p>
      </dsp:txBody>
      <dsp:txXfrm>
        <a:off x="1216926" y="2634490"/>
        <a:ext cx="9298673" cy="10536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FAB3C-9E62-4859-8848-1468F4B676CA}">
      <dsp:nvSpPr>
        <dsp:cNvPr id="0" name=""/>
        <dsp:cNvSpPr/>
      </dsp:nvSpPr>
      <dsp:spPr>
        <a:xfrm>
          <a:off x="704911" y="510931"/>
          <a:ext cx="647841" cy="6478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BFF41-735F-486C-985C-5355571293F2}">
      <dsp:nvSpPr>
        <dsp:cNvPr id="0" name=""/>
        <dsp:cNvSpPr/>
      </dsp:nvSpPr>
      <dsp:spPr>
        <a:xfrm>
          <a:off x="309008" y="1419853"/>
          <a:ext cx="1439648" cy="57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Taslak Şartnamelerin Paylaşılmalası</a:t>
          </a:r>
          <a:endParaRPr lang="en-US" sz="1100" kern="1200"/>
        </a:p>
      </dsp:txBody>
      <dsp:txXfrm>
        <a:off x="309008" y="1419853"/>
        <a:ext cx="1439648" cy="575859"/>
      </dsp:txXfrm>
    </dsp:sp>
    <dsp:sp modelId="{8EECAFFF-A786-4AF1-BEE0-5D5607D4CDB7}">
      <dsp:nvSpPr>
        <dsp:cNvPr id="0" name=""/>
        <dsp:cNvSpPr/>
      </dsp:nvSpPr>
      <dsp:spPr>
        <a:xfrm>
          <a:off x="2396498" y="510931"/>
          <a:ext cx="647841" cy="6478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C221A-86E1-4F63-9F73-AC92B67F94A6}">
      <dsp:nvSpPr>
        <dsp:cNvPr id="0" name=""/>
        <dsp:cNvSpPr/>
      </dsp:nvSpPr>
      <dsp:spPr>
        <a:xfrm>
          <a:off x="2000595" y="1419853"/>
          <a:ext cx="1439648" cy="57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Saha ziyaretleri ve toplantılar </a:t>
          </a:r>
          <a:endParaRPr lang="en-US" sz="1100" kern="1200"/>
        </a:p>
      </dsp:txBody>
      <dsp:txXfrm>
        <a:off x="2000595" y="1419853"/>
        <a:ext cx="1439648" cy="575859"/>
      </dsp:txXfrm>
    </dsp:sp>
    <dsp:sp modelId="{2E2A88F3-9995-42AD-B2A7-CEE4582B4DF2}">
      <dsp:nvSpPr>
        <dsp:cNvPr id="0" name=""/>
        <dsp:cNvSpPr/>
      </dsp:nvSpPr>
      <dsp:spPr>
        <a:xfrm>
          <a:off x="4088085" y="510931"/>
          <a:ext cx="647841" cy="6478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F1691-0B5E-4E2C-83C4-E1CA9C89BBD0}">
      <dsp:nvSpPr>
        <dsp:cNvPr id="0" name=""/>
        <dsp:cNvSpPr/>
      </dsp:nvSpPr>
      <dsp:spPr>
        <a:xfrm>
          <a:off x="3692182" y="1419853"/>
          <a:ext cx="1439648" cy="57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Firmalardan taslak şartnamelere gelen yorumların değerlendirilmesi</a:t>
          </a:r>
          <a:endParaRPr lang="en-US" sz="1100" kern="1200"/>
        </a:p>
      </dsp:txBody>
      <dsp:txXfrm>
        <a:off x="3692182" y="1419853"/>
        <a:ext cx="1439648" cy="575859"/>
      </dsp:txXfrm>
    </dsp:sp>
    <dsp:sp modelId="{02DD8AF8-FE5E-4BD1-90A4-A99F0B5F4F19}">
      <dsp:nvSpPr>
        <dsp:cNvPr id="0" name=""/>
        <dsp:cNvSpPr/>
      </dsp:nvSpPr>
      <dsp:spPr>
        <a:xfrm>
          <a:off x="5779672" y="510931"/>
          <a:ext cx="647841" cy="6478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FE2A8-181B-4EFF-BFF7-DA879232472D}">
      <dsp:nvSpPr>
        <dsp:cNvPr id="0" name=""/>
        <dsp:cNvSpPr/>
      </dsp:nvSpPr>
      <dsp:spPr>
        <a:xfrm>
          <a:off x="5383769" y="1419853"/>
          <a:ext cx="1439648" cy="57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Şartnamelerin nihai hale getirilmesi</a:t>
          </a:r>
        </a:p>
      </dsp:txBody>
      <dsp:txXfrm>
        <a:off x="5383769" y="1419853"/>
        <a:ext cx="1439648" cy="575859"/>
      </dsp:txXfrm>
    </dsp:sp>
    <dsp:sp modelId="{FCAA1F01-115D-4AF3-A05A-DD7EF9A3C834}">
      <dsp:nvSpPr>
        <dsp:cNvPr id="0" name=""/>
        <dsp:cNvSpPr/>
      </dsp:nvSpPr>
      <dsp:spPr>
        <a:xfrm>
          <a:off x="7471259" y="510931"/>
          <a:ext cx="647841" cy="6478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3ADD8-B08F-4721-B449-CE8C2AB64B1A}">
      <dsp:nvSpPr>
        <dsp:cNvPr id="0" name=""/>
        <dsp:cNvSpPr/>
      </dsp:nvSpPr>
      <dsp:spPr>
        <a:xfrm>
          <a:off x="7075356" y="1419853"/>
          <a:ext cx="1439648" cy="57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Tekliflerin toplanması (1. Ve 2. Tur)</a:t>
          </a:r>
        </a:p>
      </dsp:txBody>
      <dsp:txXfrm>
        <a:off x="7075356" y="1419853"/>
        <a:ext cx="1439648" cy="575859"/>
      </dsp:txXfrm>
    </dsp:sp>
    <dsp:sp modelId="{C9DD89F9-D863-422F-B995-14A7C9CACF9B}">
      <dsp:nvSpPr>
        <dsp:cNvPr id="0" name=""/>
        <dsp:cNvSpPr/>
      </dsp:nvSpPr>
      <dsp:spPr>
        <a:xfrm>
          <a:off x="9162846" y="510931"/>
          <a:ext cx="647841" cy="64784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3FEA1-4F3E-4907-8194-2D391290FCF9}">
      <dsp:nvSpPr>
        <dsp:cNvPr id="0" name=""/>
        <dsp:cNvSpPr/>
      </dsp:nvSpPr>
      <dsp:spPr>
        <a:xfrm>
          <a:off x="8766943" y="1419853"/>
          <a:ext cx="1439648" cy="57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Firma seçimi</a:t>
          </a:r>
        </a:p>
      </dsp:txBody>
      <dsp:txXfrm>
        <a:off x="8766943" y="1419853"/>
        <a:ext cx="1439648" cy="575859"/>
      </dsp:txXfrm>
    </dsp:sp>
    <dsp:sp modelId="{99A53F7C-6386-4A11-AE27-1BBF8F1B2408}">
      <dsp:nvSpPr>
        <dsp:cNvPr id="0" name=""/>
        <dsp:cNvSpPr/>
      </dsp:nvSpPr>
      <dsp:spPr>
        <a:xfrm>
          <a:off x="4088085" y="2355625"/>
          <a:ext cx="647841" cy="647841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25069-C60E-46A6-A287-59DC3DF09D03}">
      <dsp:nvSpPr>
        <dsp:cNvPr id="0" name=""/>
        <dsp:cNvSpPr/>
      </dsp:nvSpPr>
      <dsp:spPr>
        <a:xfrm>
          <a:off x="3692182" y="3264547"/>
          <a:ext cx="1439648" cy="57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Sözleşmenin hazırlanması ve imzalanması</a:t>
          </a:r>
        </a:p>
      </dsp:txBody>
      <dsp:txXfrm>
        <a:off x="3692182" y="3264547"/>
        <a:ext cx="1439648" cy="575859"/>
      </dsp:txXfrm>
    </dsp:sp>
    <dsp:sp modelId="{B83FEEA4-13DD-46DE-B1A6-3ACD22A79607}">
      <dsp:nvSpPr>
        <dsp:cNvPr id="0" name=""/>
        <dsp:cNvSpPr/>
      </dsp:nvSpPr>
      <dsp:spPr>
        <a:xfrm>
          <a:off x="5779672" y="2355625"/>
          <a:ext cx="647841" cy="647841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8E051-AE32-438D-8A81-B02C2814A127}">
      <dsp:nvSpPr>
        <dsp:cNvPr id="0" name=""/>
        <dsp:cNvSpPr/>
      </dsp:nvSpPr>
      <dsp:spPr>
        <a:xfrm>
          <a:off x="5383769" y="3264547"/>
          <a:ext cx="1439648" cy="57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Sözleşme sürecinin tamamlanması</a:t>
          </a:r>
        </a:p>
      </dsp:txBody>
      <dsp:txXfrm>
        <a:off x="5383769" y="3264547"/>
        <a:ext cx="1439648" cy="575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EE315-FC06-44B1-9528-3143128F7682}">
      <dsp:nvSpPr>
        <dsp:cNvPr id="0" name=""/>
        <dsp:cNvSpPr/>
      </dsp:nvSpPr>
      <dsp:spPr>
        <a:xfrm>
          <a:off x="3731315" y="105569"/>
          <a:ext cx="845437" cy="845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8E42C-FE11-44F1-A7A6-3FA6BC22D97F}">
      <dsp:nvSpPr>
        <dsp:cNvPr id="0" name=""/>
        <dsp:cNvSpPr/>
      </dsp:nvSpPr>
      <dsp:spPr>
        <a:xfrm>
          <a:off x="3214659" y="1227441"/>
          <a:ext cx="187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Proje ekibinin belirlenmesi</a:t>
          </a:r>
          <a:r>
            <a:rPr lang="en-US" sz="1400" kern="1200" dirty="0"/>
            <a:t> ve</a:t>
          </a:r>
          <a:r>
            <a:rPr lang="tr-TR" sz="1400" kern="1200" dirty="0"/>
            <a:t> organizasyon şeması</a:t>
          </a:r>
          <a:endParaRPr lang="en-US" sz="1400" kern="1200" dirty="0"/>
        </a:p>
      </dsp:txBody>
      <dsp:txXfrm>
        <a:off x="3214659" y="1227441"/>
        <a:ext cx="1878750" cy="720000"/>
      </dsp:txXfrm>
    </dsp:sp>
    <dsp:sp modelId="{22BD0583-3BCE-465A-A019-C71D3123D598}">
      <dsp:nvSpPr>
        <dsp:cNvPr id="0" name=""/>
        <dsp:cNvSpPr/>
      </dsp:nvSpPr>
      <dsp:spPr>
        <a:xfrm>
          <a:off x="5938846" y="105569"/>
          <a:ext cx="845437" cy="845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CB153-0A93-4D0B-9BFA-3495895DA214}">
      <dsp:nvSpPr>
        <dsp:cNvPr id="0" name=""/>
        <dsp:cNvSpPr/>
      </dsp:nvSpPr>
      <dsp:spPr>
        <a:xfrm>
          <a:off x="5422190" y="1227441"/>
          <a:ext cx="187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İş yeri açılışı ve ekibin İSG belgeleri</a:t>
          </a:r>
          <a:r>
            <a:rPr lang="en-US" sz="1400" kern="1200" dirty="0" err="1"/>
            <a:t>nin</a:t>
          </a:r>
          <a:r>
            <a:rPr lang="en-US" sz="1400" kern="1200" dirty="0"/>
            <a:t> </a:t>
          </a:r>
          <a:r>
            <a:rPr lang="en-US" sz="1400" kern="1200" dirty="0" err="1"/>
            <a:t>hazırlanması</a:t>
          </a:r>
          <a:r>
            <a:rPr lang="tr-TR" sz="1400" kern="1200" dirty="0"/>
            <a:t>, İSG uzmanının sağlanması</a:t>
          </a:r>
          <a:endParaRPr lang="en-US" sz="1400" kern="1200" dirty="0"/>
        </a:p>
      </dsp:txBody>
      <dsp:txXfrm>
        <a:off x="5422190" y="1227441"/>
        <a:ext cx="187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D8F5E-BD2E-4A57-9EF7-2E22036F9FB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0CDF9-6984-4EF9-9BCD-267636DF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9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92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9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5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8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5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0CDF9-6984-4EF9-9BCD-267636DF67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3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1998CC-E665-AB67-023E-FFD246FEB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846D42C-4157-7B45-341D-5FC9B3300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54ECB5-2A79-02E7-9B40-FFBD09E5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C8248D-ED92-2ED0-6AFB-4375148F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215240-CA25-D1C3-FA0B-A8DEB97B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196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61F054-69B9-7143-70D9-147AA5C3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2BB03A-382A-72D4-2886-11C1C4DE8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3FD7A4-9EDF-8029-CB2E-7C030C7A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13F5FF-0F37-2B26-D26E-4CA414AB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7CAB3-982A-35AD-94B7-4DC715DE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84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8A8758E-7606-3190-4ADE-A221F4B6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3FAF83C-F799-DC6B-2487-CCDA86CCF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3C27D-6333-F17A-1347-E59DAA5B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D2515C-43A8-C4D4-3B78-10510B56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8DB66F-A4BD-BF97-E5A4-1CF58965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4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BD41F-C817-DCA4-01F5-766E4A66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900AB-A8C9-76C8-AF90-501B60B4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03547D-C52D-D630-D8B0-1BBDF546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AA6913-C256-2934-8220-9B798F8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A826BE-6AEB-4737-2833-FF56278C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2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455820-15D3-DA57-E021-25E3FB0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D6E764-7303-EAE9-F8B7-D20552E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8A05C2-4E3B-689D-4C24-A48D501D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050368-BCE7-9B3F-EAD9-15C23E3E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168B0D-B0F7-9372-F645-E799B0CF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B83606-39CA-EBE9-22DC-A62A1700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06D531-951C-404E-0963-6574A3C7B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F9174F-E300-9412-F98E-2D6954A5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FD47AAB-E6AE-77A7-5761-956B1758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871526-0BC8-C7E4-D3E8-7CF448D6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BC01FF-4507-5373-C37C-3D7E4A94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56F3F7-EE30-900F-13C6-9E3BE3EE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763FF5-04AB-E1CC-8A2F-8D541460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862C585-B0FD-67B0-73BD-F6F998AD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36B5CEE-3E54-C639-C72F-E29C77C19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7AE62DD-FAAB-1C0A-D356-FF1C14438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1F74765-4E00-FD6C-C6C4-5A04635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B073B9A-3AD8-C2B3-3D4C-1E95B4FC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82B0F9F-5F4F-FE3C-0DAF-05B20E35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0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F87030-8CCA-34DC-B38C-DF211655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FAC5E31-C940-B3AD-BBCD-00326433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476A188-B15E-E0BC-9D19-5C0FFCFC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61A655-353B-9006-86D1-1F9C7C26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1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8F1E5B-608B-F005-AB18-9BD274B6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B20575-DB6E-4BC9-8EF7-2FDCFD6B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7CA043C-A2A3-B3BF-356B-11AD6E5E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7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32BE8A-02A9-1965-BC3B-CAAD7865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BEC3B9-8845-9A1E-0C79-8F5B1668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F987CB6-22A8-BA09-3F0D-1FEA92DD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DD631C-BD3F-8792-4632-09BCD76A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93597A7-6961-8A25-4FB5-E253DDCA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E64887-E885-D685-6839-042D54B5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39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0BAB98-4564-DB53-09B2-251F5D9F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388DCE-543A-8403-DB43-B5AF48401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28499F8-9735-4C66-5CEF-DF82A7FF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46E51E-5C64-3803-AF23-6E4CC93C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220B98F-EC05-E9E2-4371-448C6A4B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199559-197F-8953-E51B-58186F5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33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A3D6F0F-3657-BFE6-CE42-5A924AEA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CBE6A6F-3540-FFA4-606D-F8A27AE8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CA9FDC-9E4D-DC70-7EB5-A4357EF54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E55DE6-4002-4B5F-94D7-A6C04787C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E0F469-CC8A-2E0E-7A30-450DF0C9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  <p:sp>
        <p:nvSpPr>
          <p:cNvPr id="7" name="MSIPCMContentMarking" descr="{&quot;HashCode&quot;:-654293930,&quot;Placement&quot;:&quot;Footer&quot;,&quot;Top&quot;:512.268738,&quot;Left&quot;:806.5656,&quot;SlideWidth&quot;:960,&quot;SlideHeight&quot;:540}">
            <a:extLst>
              <a:ext uri="{FF2B5EF4-FFF2-40B4-BE49-F238E27FC236}">
                <a16:creationId xmlns:a16="http://schemas.microsoft.com/office/drawing/2014/main" id="{C5520E3E-8B3D-6A72-02DF-8BF3B713B90D}"/>
              </a:ext>
            </a:extLst>
          </p:cNvPr>
          <p:cNvSpPr txBox="1"/>
          <p:nvPr userDrawn="1"/>
        </p:nvSpPr>
        <p:spPr>
          <a:xfrm>
            <a:off x="10243383" y="6505813"/>
            <a:ext cx="1948617" cy="35218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317100"/>
                </a:solidFill>
                <a:latin typeface="Calibri" panose="020F0502020204030204" pitchFamily="34" charset="0"/>
              </a:rPr>
              <a:t>Gizlilik Sınıflandırması : GENEL PAYLAŞIM
Sensitivity Classification : PUBLIC</a:t>
            </a:r>
          </a:p>
        </p:txBody>
      </p:sp>
    </p:spTree>
    <p:extLst>
      <p:ext uri="{BB962C8B-B14F-4D97-AF65-F5344CB8AC3E}">
        <p14:creationId xmlns:p14="http://schemas.microsoft.com/office/powerpoint/2010/main" val="30939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emf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emf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emf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52.JPG"/><Relationship Id="rId4" Type="http://schemas.openxmlformats.org/officeDocument/2006/relationships/image" Target="../media/image8.emf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.emf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7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7.emf"/><Relationship Id="rId7" Type="http://schemas.openxmlformats.org/officeDocument/2006/relationships/image" Target="../media/image6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emf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.emf"/><Relationship Id="rId7" Type="http://schemas.openxmlformats.org/officeDocument/2006/relationships/image" Target="../media/image7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.emf"/><Relationship Id="rId7" Type="http://schemas.openxmlformats.org/officeDocument/2006/relationships/image" Target="../media/image8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8.emf"/><Relationship Id="rId9" Type="http://schemas.openxmlformats.org/officeDocument/2006/relationships/image" Target="../media/image8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emf"/><Relationship Id="rId4" Type="http://schemas.openxmlformats.org/officeDocument/2006/relationships/image" Target="../media/image8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8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emf"/><Relationship Id="rId4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0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0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emf"/><Relationship Id="rId7" Type="http://schemas.openxmlformats.org/officeDocument/2006/relationships/image" Target="../media/image16.png"/><Relationship Id="rId12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38A409DF-CF70-1619-79CB-419325278A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F078626-2D3F-A7BF-7E25-2571D95A4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ABE2EE1-BE4D-95E0-6E0C-B80C8619AF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6817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2D25158-8160-4B98-BFB7-F11192CC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93F3B0-75AF-46C7-998D-8E077B865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9D8087-F754-4F19-A2F3-67165BCF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41563"/>
            <a:ext cx="5646974" cy="6483075"/>
            <a:chOff x="-19221" y="0"/>
            <a:chExt cx="5646974" cy="648307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18CFBD1-8653-4373-B4F9-E87B317CD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CA3544-F575-47F3-8E7F-46C51ED31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0E3720F-9CAC-4277-B7AE-844E145C9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58558D0-DD82-49FD-946B-7C90E2DCC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EF80AB-C2BA-49DA-B6D0-B072FAB76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E71CF5-8B88-B7F3-EE09-25973391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64151"/>
            <a:ext cx="3629779" cy="2739078"/>
          </a:xfrm>
        </p:spPr>
        <p:txBody>
          <a:bodyPr>
            <a:normAutofit/>
          </a:bodyPr>
          <a:lstStyle/>
          <a:p>
            <a:r>
              <a:rPr lang="tr-TR" sz="36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Bakım Öncesi Hazırlıklar</a:t>
            </a:r>
            <a:br>
              <a:rPr lang="en-US" sz="36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b="1">
              <a:solidFill>
                <a:schemeClr val="tx2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9AE5D7-7DEA-4F95-852E-A9CC3D231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5581" y="803670"/>
            <a:ext cx="4977975" cy="197951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sky, outdoor, construction, ground&#10;&#10;Description automatically generated">
            <a:extLst>
              <a:ext uri="{FF2B5EF4-FFF2-40B4-BE49-F238E27FC236}">
                <a16:creationId xmlns:a16="http://schemas.microsoft.com/office/drawing/2014/main" id="{BB8BB96E-BB87-0237-5239-88E3620618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72438" y="3008287"/>
            <a:ext cx="3432848" cy="331688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9454584" y="1785562"/>
            <a:ext cx="1444752" cy="17492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09052-DA87-E3C6-628A-F5A85123D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276" y="530310"/>
            <a:ext cx="4977578" cy="2635826"/>
          </a:xfrm>
        </p:spPr>
        <p:txBody>
          <a:bodyPr anchor="ctr">
            <a:normAutofit/>
          </a:bodyPr>
          <a:lstStyle/>
          <a:p>
            <a:r>
              <a:rPr lang="tr-T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Vinçlerin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kaldırma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ekipmanlarınının</a:t>
            </a:r>
            <a:r>
              <a:rPr lang="tr-T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testleri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Stok </a:t>
            </a:r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kontrolü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y</a:t>
            </a:r>
            <a:r>
              <a:rPr lang="tr-T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edek ekipman ihtiyaçlarının giderilmesi,</a:t>
            </a:r>
            <a:endParaRPr lang="en-US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Kalite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3.parti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Gözetim</a:t>
            </a:r>
            <a:r>
              <a:rPr lang="tr-T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firmalarının bulunması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Mühendislik Firması bulunması,</a:t>
            </a:r>
            <a:endParaRPr lang="en-US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9" name="Resim 4">
            <a:extLst>
              <a:ext uri="{FF2B5EF4-FFF2-40B4-BE49-F238E27FC236}">
                <a16:creationId xmlns:a16="http://schemas.microsoft.com/office/drawing/2014/main" id="{742189B6-A71A-33F2-D18B-870F159198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0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57B604F2-CDEB-0D97-A541-ABD7EBF68D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732090"/>
              </p:ext>
            </p:extLst>
          </p:nvPr>
        </p:nvGraphicFramePr>
        <p:xfrm>
          <a:off x="532925" y="1176867"/>
          <a:ext cx="10515600" cy="2053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11" descr="A diagram of a company organization&#10;&#10;Description automatically generated with low confidence">
            <a:extLst>
              <a:ext uri="{FF2B5EF4-FFF2-40B4-BE49-F238E27FC236}">
                <a16:creationId xmlns:a16="http://schemas.microsoft.com/office/drawing/2014/main" id="{C084BABC-C8E5-1C40-5FBA-8958ECBD59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3100" y="3229878"/>
            <a:ext cx="8305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1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82B6D7-6B73-37B3-70FE-A9505436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>
                <a:solidFill>
                  <a:srgbClr val="FFFFFF"/>
                </a:solidFill>
                <a:effectLst/>
              </a:rPr>
              <a:t>Proje </a:t>
            </a:r>
            <a:r>
              <a:rPr lang="en-US" sz="2500">
                <a:solidFill>
                  <a:srgbClr val="FFFFFF"/>
                </a:solidFill>
              </a:rPr>
              <a:t>Bakım Zaman Çizelgesinin Hazırlanması ve Toplantı Tarihlerinin belirlenmesi</a:t>
            </a:r>
          </a:p>
        </p:txBody>
      </p:sp>
      <p:pic>
        <p:nvPicPr>
          <p:cNvPr id="8" name="Picture 7" descr="A picture containing text, diagram, parallel, number&#10;&#10;Description automatically generated">
            <a:extLst>
              <a:ext uri="{FF2B5EF4-FFF2-40B4-BE49-F238E27FC236}">
                <a16:creationId xmlns:a16="http://schemas.microsoft.com/office/drawing/2014/main" id="{80B9D689-C459-B005-C62E-CD33E209A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996" y="506286"/>
            <a:ext cx="7867162" cy="629697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1" name="Resim 4">
            <a:extLst>
              <a:ext uri="{FF2B5EF4-FFF2-40B4-BE49-F238E27FC236}">
                <a16:creationId xmlns:a16="http://schemas.microsoft.com/office/drawing/2014/main" id="{AA51F8C3-EF66-98F1-9D9D-16143F02CD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393" y="-73204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18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081EDC-8E29-E2B6-B563-5E36BFFAC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494" y="2291954"/>
            <a:ext cx="6755626" cy="1783080"/>
          </a:xfrm>
        </p:spPr>
        <p:txBody>
          <a:bodyPr anchor="b">
            <a:no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Bakım</a:t>
            </a:r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Çalışmalarının</a:t>
            </a:r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Başlaması</a:t>
            </a:r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Fingerprint </a:t>
            </a:r>
            <a:r>
              <a:rPr lang="en-US" sz="3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Çalışmaları</a:t>
            </a:r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ve Testler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0D378F-C464-1000-5C1A-4F1E30EE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736706"/>
          </a:xfrm>
        </p:spPr>
        <p:txBody>
          <a:bodyPr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Stator sargıları izolasyon direnç ölçümü,  polarizasyon indeksi, tie-up testleri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factor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ısmi deşarj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Stator çıta sıkılık testi,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Rotor izolasyon direnç ölçümü,  polarizasyon indeksi ve Rotor sargı DC direnç testleri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Generatör hava boşluğu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ölçümleri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(ön ve arka taraftan ve en az 6 açıdan)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ürbin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Generatör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Şaft alignment ölçümleri,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Türbin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Generatör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-Gearbox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Vibrasyon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Salınım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Ölçümleri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Yatak ve rulman sıcaklıkları ünitenin 24 saat tam yükte çalışma sonrası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kayıtları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Tüm stator sargı ve nüve sıcaklıkları ünitenin 24 saat tam yükte çalışma sonrası kayıt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ları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Türbinlenen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miktarının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ölçülmesi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Türbin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Çark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Ayar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Kanadı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boşluk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ölçülerinin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alınması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2" name="Resim 4">
            <a:extLst>
              <a:ext uri="{FF2B5EF4-FFF2-40B4-BE49-F238E27FC236}">
                <a16:creationId xmlns:a16="http://schemas.microsoft.com/office/drawing/2014/main" id="{B47050A6-1F20-5ACD-355A-36C766BE44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9" name="Picture 8" descr="A picture containing text, screenshot, diagram, circle&#10;&#10;Description automatically generated">
            <a:extLst>
              <a:ext uri="{FF2B5EF4-FFF2-40B4-BE49-F238E27FC236}">
                <a16:creationId xmlns:a16="http://schemas.microsoft.com/office/drawing/2014/main" id="{E8A7CA51-71D0-21E1-1D37-3EFB561E2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3154">
            <a:off x="472440" y="1282007"/>
            <a:ext cx="2516318" cy="226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B6E173-8554-E357-5C5E-5B9B2C509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162" y="3824127"/>
            <a:ext cx="3166712" cy="24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4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FEDF9-39AF-F62D-C8CA-A226D4DC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593" y="610155"/>
            <a:ext cx="6251110" cy="1783080"/>
          </a:xfrm>
        </p:spPr>
        <p:txBody>
          <a:bodyPr anchor="b">
            <a:normAutofit/>
          </a:bodyPr>
          <a:lstStyle/>
          <a:p>
            <a:r>
              <a:rPr lang="tr-T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Demontaj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b="1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F1BFC-BF79-A0F0-37C5-59A484692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 lnSpcReduction="10000"/>
          </a:bodyPr>
          <a:lstStyle/>
          <a:p>
            <a:r>
              <a:rPr lang="tr-T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Demontaj raporu ve Bakım ihtiyaçlarının belirlenmesi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Onarım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Prosedürlerinin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oluşturulması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(MOS),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Kaynak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prosedürlerinin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oluşturulması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(WPS),</a:t>
            </a:r>
          </a:p>
          <a:p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Kalite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Prosedürlerinin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oluşturulması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(ITP)</a:t>
            </a:r>
          </a:p>
          <a:p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dışı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bakımların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planlamasının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yapılması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iş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planı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takviminin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hazrlanması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tr-T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Günlük raporlar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haftalık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toplantılar</a:t>
            </a:r>
            <a:r>
              <a:rPr lang="tr-T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ile bakım ilerleyişinin takibi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02DAA62-F3F4-4E99-2F2A-3A25AFFBDD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7" name="Picture 6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38561294-B507-35BA-E63B-4EC7E2A39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616">
            <a:off x="483610" y="1412920"/>
            <a:ext cx="2453167" cy="2247744"/>
          </a:xfrm>
          <a:prstGeom prst="rect">
            <a:avLst/>
          </a:prstGeom>
        </p:spPr>
      </p:pic>
      <p:pic>
        <p:nvPicPr>
          <p:cNvPr id="10" name="Picture 9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B4ED743D-00A4-16E8-79B4-5924B4F3C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839" y="3018185"/>
            <a:ext cx="3132665" cy="3514875"/>
          </a:xfrm>
          <a:prstGeom prst="rect">
            <a:avLst/>
          </a:prstGeom>
        </p:spPr>
      </p:pic>
      <p:pic>
        <p:nvPicPr>
          <p:cNvPr id="13" name="Picture 12" descr="A blueprint of a machine&#10;&#10;Description automatically generated with low confidence">
            <a:extLst>
              <a:ext uri="{FF2B5EF4-FFF2-40B4-BE49-F238E27FC236}">
                <a16:creationId xmlns:a16="http://schemas.microsoft.com/office/drawing/2014/main" id="{02554952-164F-11C0-E10D-849544EB8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793" y="804649"/>
            <a:ext cx="2213437" cy="2195248"/>
          </a:xfrm>
          <a:prstGeom prst="rect">
            <a:avLst/>
          </a:prstGeom>
        </p:spPr>
      </p:pic>
      <p:pic>
        <p:nvPicPr>
          <p:cNvPr id="14" name="Resim 5">
            <a:extLst>
              <a:ext uri="{FF2B5EF4-FFF2-40B4-BE49-F238E27FC236}">
                <a16:creationId xmlns:a16="http://schemas.microsoft.com/office/drawing/2014/main" id="{225A5457-4B8E-0F1F-BB8A-B89FDA4F3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2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F2142-7717-0172-39F2-A3E306659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Generatör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FEAAFA-71CA-3212-3460-C087238AF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51" y="845121"/>
            <a:ext cx="5708649" cy="5137783"/>
          </a:xfrm>
          <a:prstGeom prst="rect">
            <a:avLst/>
          </a:prstGeom>
        </p:spPr>
      </p:pic>
      <p:pic>
        <p:nvPicPr>
          <p:cNvPr id="15" name="Resim 4">
            <a:extLst>
              <a:ext uri="{FF2B5EF4-FFF2-40B4-BE49-F238E27FC236}">
                <a16:creationId xmlns:a16="http://schemas.microsoft.com/office/drawing/2014/main" id="{6AC11F05-9F91-F740-E33A-00E44916F7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16" name="Resim 5">
            <a:extLst>
              <a:ext uri="{FF2B5EF4-FFF2-40B4-BE49-F238E27FC236}">
                <a16:creationId xmlns:a16="http://schemas.microsoft.com/office/drawing/2014/main" id="{67433EB2-34DE-BD6A-8907-380E6FC4C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20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1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/>
              <a:t>Rotor</a:t>
            </a:r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198133" y="4398041"/>
            <a:ext cx="2832069" cy="34289"/>
          </a:xfrm>
          <a:prstGeom prst="rect">
            <a:avLst/>
          </a:prstGeom>
        </p:spPr>
      </p:pic>
      <p:pic>
        <p:nvPicPr>
          <p:cNvPr id="19" name="Picture 18" descr="A picture containing machine, auto part, engineering, pipe&#10;&#10;Description automatically generated">
            <a:extLst>
              <a:ext uri="{FF2B5EF4-FFF2-40B4-BE49-F238E27FC236}">
                <a16:creationId xmlns:a16="http://schemas.microsoft.com/office/drawing/2014/main" id="{19DCEF05-CB3D-DA40-FA61-1148C08FB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99" y="2084088"/>
            <a:ext cx="5779971" cy="4185808"/>
          </a:xfrm>
          <a:prstGeom prst="rect">
            <a:avLst/>
          </a:prstGeom>
        </p:spPr>
      </p:pic>
      <p:pic>
        <p:nvPicPr>
          <p:cNvPr id="11" name="Picture 10" descr="A picture containing screenshot, cart, person, handcart&#10;&#10;Description automatically generated">
            <a:extLst>
              <a:ext uri="{FF2B5EF4-FFF2-40B4-BE49-F238E27FC236}">
                <a16:creationId xmlns:a16="http://schemas.microsoft.com/office/drawing/2014/main" id="{B87DE1BB-81DE-D5C1-2A3E-D77DF7CAC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41" y="2062526"/>
            <a:ext cx="5411560" cy="426223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22" name="Resim 4">
            <a:extLst>
              <a:ext uri="{FF2B5EF4-FFF2-40B4-BE49-F238E27FC236}">
                <a16:creationId xmlns:a16="http://schemas.microsoft.com/office/drawing/2014/main" id="{C4334720-E5F0-A311-B706-2FA9188F33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91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/>
              <a:t>Stator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4A1F67-C91D-FF7D-08FA-0C7169D2E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7" y="1942485"/>
            <a:ext cx="5237854" cy="2246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47CF8-AEED-E22A-9B60-EFAA05148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073" y="1924208"/>
            <a:ext cx="5237854" cy="2246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5FC02B-DCA7-52B3-D21B-14C35796F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04" y="4315424"/>
            <a:ext cx="5237852" cy="2398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A36CCD-5E11-A695-137D-588049418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074" y="4315425"/>
            <a:ext cx="5237853" cy="2398320"/>
          </a:xfrm>
          <a:prstGeom prst="rect">
            <a:avLst/>
          </a:prstGeom>
        </p:spPr>
      </p:pic>
      <p:pic>
        <p:nvPicPr>
          <p:cNvPr id="9" name="Resim 4">
            <a:extLst>
              <a:ext uri="{FF2B5EF4-FFF2-40B4-BE49-F238E27FC236}">
                <a16:creationId xmlns:a16="http://schemas.microsoft.com/office/drawing/2014/main" id="{B49EBFD0-5AA3-C69D-8924-B21D14010E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10" name="Resim 5">
            <a:extLst>
              <a:ext uri="{FF2B5EF4-FFF2-40B4-BE49-F238E27FC236}">
                <a16:creationId xmlns:a16="http://schemas.microsoft.com/office/drawing/2014/main" id="{8266BAC9-D16E-2DD7-9535-76E473BEE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5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3" name="Picture 2" descr="A picture containing engineering, machine, steel, factory&#10;&#10;Description automatically generated">
            <a:extLst>
              <a:ext uri="{FF2B5EF4-FFF2-40B4-BE49-F238E27FC236}">
                <a16:creationId xmlns:a16="http://schemas.microsoft.com/office/drawing/2014/main" id="{6893D4A8-916E-398A-8B8A-6457D9F7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66" y="1273075"/>
            <a:ext cx="2380281" cy="4732798"/>
          </a:xfrm>
          <a:prstGeom prst="rect">
            <a:avLst/>
          </a:prstGeom>
        </p:spPr>
      </p:pic>
      <p:pic>
        <p:nvPicPr>
          <p:cNvPr id="9" name="Picture 8" descr="A picture containing pipe, engineering, machine, steel&#10;&#10;Description automatically generated">
            <a:extLst>
              <a:ext uri="{FF2B5EF4-FFF2-40B4-BE49-F238E27FC236}">
                <a16:creationId xmlns:a16="http://schemas.microsoft.com/office/drawing/2014/main" id="{9830588D-66B6-B622-04E1-33F7DEA4B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939" y="1273075"/>
            <a:ext cx="2647950" cy="4732798"/>
          </a:xfrm>
          <a:prstGeom prst="rect">
            <a:avLst/>
          </a:prstGeom>
        </p:spPr>
      </p:pic>
      <p:pic>
        <p:nvPicPr>
          <p:cNvPr id="12" name="Picture 11" descr="A picture containing circle, blue, outdoor, light&#10;&#10;Description automatically generated">
            <a:extLst>
              <a:ext uri="{FF2B5EF4-FFF2-40B4-BE49-F238E27FC236}">
                <a16:creationId xmlns:a16="http://schemas.microsoft.com/office/drawing/2014/main" id="{3A7CA8C5-2A99-09BB-E94F-3EC994CC9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347" y="1273075"/>
            <a:ext cx="2978422" cy="4732798"/>
          </a:xfrm>
          <a:prstGeom prst="rect">
            <a:avLst/>
          </a:prstGeom>
        </p:spPr>
      </p:pic>
      <p:pic>
        <p:nvPicPr>
          <p:cNvPr id="14" name="Picture 13" descr="A picture containing machine, engineering, pipe, steel&#10;&#10;Description automatically generated">
            <a:extLst>
              <a:ext uri="{FF2B5EF4-FFF2-40B4-BE49-F238E27FC236}">
                <a16:creationId xmlns:a16="http://schemas.microsoft.com/office/drawing/2014/main" id="{6EEC482B-93F3-60D8-11FE-D601264C02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5132" y="1273075"/>
            <a:ext cx="3133401" cy="47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4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9D5058D0-61CE-74F8-14E7-A84B74F9A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B033A88-BCDA-3E3F-D05C-F0A036953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620" y="-1210963"/>
            <a:ext cx="3768755" cy="5326929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4E975569-9E97-4456-4A35-F7A91DABFFFE}"/>
              </a:ext>
            </a:extLst>
          </p:cNvPr>
          <p:cNvSpPr txBox="1"/>
          <p:nvPr/>
        </p:nvSpPr>
        <p:spPr>
          <a:xfrm>
            <a:off x="1935101" y="2819429"/>
            <a:ext cx="6487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ENTEK ELEKTRİK ÜRETİMİ A.Ş</a:t>
            </a:r>
            <a:r>
              <a:rPr lang="tr-TR" sz="3200" b="1" dirty="0">
                <a:solidFill>
                  <a:schemeClr val="bg1"/>
                </a:solidFill>
              </a:rPr>
              <a:t>/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006C6F2-1D39-8A95-BEFE-E0BCCF925C5C}"/>
              </a:ext>
            </a:extLst>
          </p:cNvPr>
          <p:cNvSpPr txBox="1"/>
          <p:nvPr/>
        </p:nvSpPr>
        <p:spPr>
          <a:xfrm>
            <a:off x="1935101" y="4009686"/>
            <a:ext cx="8432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HİDROELEKTRİK SANTRAL EKİPMANLARININ BAKIM, REHABİLİTASYON VE MODERNİZASYONU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                             CİHANGİR GÖKÇE</a:t>
            </a:r>
            <a:endParaRPr lang="tr-TR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ADEE23-29E2-2D78-DD29-A36A464210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27745"/>
          <a:stretch/>
        </p:blipFill>
        <p:spPr>
          <a:xfrm>
            <a:off x="7085245" y="2773909"/>
            <a:ext cx="2232283" cy="62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0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FE64D-5E3E-F762-0E49-70E92B20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/>
              <a:t>Türbin Çarkı</a:t>
            </a:r>
          </a:p>
        </p:txBody>
      </p:sp>
      <p:sp>
        <p:nvSpPr>
          <p:cNvPr id="12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Resim 5">
            <a:extLst>
              <a:ext uri="{FF2B5EF4-FFF2-40B4-BE49-F238E27FC236}">
                <a16:creationId xmlns:a16="http://schemas.microsoft.com/office/drawing/2014/main" id="{885760D8-BBD8-6617-341C-6FF0EF82C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35" name="Picture 34" descr="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AD7CFD4-CFEB-F5E2-2FF3-F152AC8B6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95" y="1245354"/>
            <a:ext cx="5915753" cy="3453310"/>
          </a:xfrm>
          <a:prstGeom prst="rect">
            <a:avLst/>
          </a:prstGeom>
        </p:spPr>
      </p:pic>
      <p:pic>
        <p:nvPicPr>
          <p:cNvPr id="39" name="Picture 38" descr="A picture containing footwear, transport, silver, person&#10;&#10;Description automatically generated">
            <a:extLst>
              <a:ext uri="{FF2B5EF4-FFF2-40B4-BE49-F238E27FC236}">
                <a16:creationId xmlns:a16="http://schemas.microsoft.com/office/drawing/2014/main" id="{87170E09-4591-4A28-A28E-44ED4E89B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348" y="1290711"/>
            <a:ext cx="5497114" cy="3380884"/>
          </a:xfrm>
          <a:prstGeom prst="rect">
            <a:avLst/>
          </a:prstGeom>
        </p:spPr>
      </p:pic>
      <p:pic>
        <p:nvPicPr>
          <p:cNvPr id="3" name="Resim 4">
            <a:extLst>
              <a:ext uri="{FF2B5EF4-FFF2-40B4-BE49-F238E27FC236}">
                <a16:creationId xmlns:a16="http://schemas.microsoft.com/office/drawing/2014/main" id="{C0DDE119-8ADE-4FBA-27DC-89284D7824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9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8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44152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54103-2805-24F0-8464-AB09CC4D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64" y="958664"/>
            <a:ext cx="7083691" cy="2670048"/>
          </a:xfrm>
          <a:prstGeom prst="rect">
            <a:avLst/>
          </a:prstGeom>
        </p:spPr>
      </p:pic>
      <p:pic>
        <p:nvPicPr>
          <p:cNvPr id="2" name="Picture 1" descr="A picture containing machine, engineering, pipe&#10;&#10;Description automatically generated">
            <a:extLst>
              <a:ext uri="{FF2B5EF4-FFF2-40B4-BE49-F238E27FC236}">
                <a16:creationId xmlns:a16="http://schemas.microsoft.com/office/drawing/2014/main" id="{FEAAC2B6-E4DC-0410-A755-BA46B256F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310" y="3572798"/>
            <a:ext cx="8268179" cy="290017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4" name="Resim 4">
            <a:extLst>
              <a:ext uri="{FF2B5EF4-FFF2-40B4-BE49-F238E27FC236}">
                <a16:creationId xmlns:a16="http://schemas.microsoft.com/office/drawing/2014/main" id="{D1A7480D-9C76-182D-668B-88E1A8AFAA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72668"/>
            <a:ext cx="1889059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27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A4BD6EE-7B51-447C-AAB3-028B7A3E5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72DDA92-7700-E6B6-8A08-2D0EA7695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528" y="348488"/>
            <a:ext cx="5032744" cy="3365646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 err="1"/>
              <a:t>Türbin</a:t>
            </a:r>
            <a:r>
              <a:rPr lang="en-US" sz="6600" b="1" dirty="0"/>
              <a:t> </a:t>
            </a:r>
            <a:r>
              <a:rPr lang="en-US" sz="6600" b="1" dirty="0" err="1"/>
              <a:t>Şaftı</a:t>
            </a:r>
            <a:endParaRPr lang="en-US" sz="6600" dirty="0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B5FF7CD-712E-4187-BFF5-B192FFB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005089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60" y="-161960"/>
            <a:ext cx="1454139" cy="2055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FC3E70-7071-3CE4-9917-D003D3005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875" y="1013004"/>
            <a:ext cx="4343400" cy="515775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577658-D347-37E5-F67D-1BA850470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901" y="4127542"/>
            <a:ext cx="3555998" cy="26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37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CAE0ED76-4606-EED2-2B91-94168AE1B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414" y="5202238"/>
            <a:ext cx="10617586" cy="1655762"/>
          </a:xfrm>
        </p:spPr>
        <p:txBody>
          <a:bodyPr/>
          <a:lstStyle/>
          <a:p>
            <a:pPr algn="just"/>
            <a:r>
              <a:rPr lang="en-US" sz="1800" b="0" i="0" u="none" strike="noStrike" baseline="0" dirty="0" err="1">
                <a:latin typeface="ArialMT"/>
              </a:rPr>
              <a:t>Türbin</a:t>
            </a:r>
            <a:r>
              <a:rPr lang="en-US" sz="1800" b="0" i="0" u="none" strike="noStrike" baseline="0" dirty="0">
                <a:latin typeface="ArialMT"/>
              </a:rPr>
              <a:t> shaft </a:t>
            </a:r>
            <a:r>
              <a:rPr lang="en-US" sz="1800" b="0" i="0" u="none" strike="noStrike" baseline="0" dirty="0" err="1">
                <a:latin typeface="ArialMT"/>
              </a:rPr>
              <a:t>babbit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yatak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çalışma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yüzeyleri</a:t>
            </a:r>
            <a:r>
              <a:rPr lang="en-US" sz="1800" b="0" i="0" u="none" strike="noStrike" baseline="0" dirty="0" err="1">
                <a:latin typeface="Arial" panose="020B0604020202020204" pitchFamily="34" charset="0"/>
              </a:rPr>
              <a:t>nde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işleme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sonrası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çap</a:t>
            </a:r>
            <a:r>
              <a:rPr lang="en-US" sz="1800" b="0" i="0" u="none" strike="noStrike" baseline="0" dirty="0">
                <a:latin typeface="ArialMT"/>
              </a:rPr>
              <a:t> 345 </a:t>
            </a:r>
            <a:r>
              <a:rPr lang="en-US" sz="1800" b="0" i="0" u="none" strike="noStrike" baseline="0" dirty="0" err="1">
                <a:latin typeface="ArialMT"/>
              </a:rPr>
              <a:t>mm’den</a:t>
            </a:r>
            <a:r>
              <a:rPr lang="en-US" sz="1800" b="0" i="0" u="none" strike="noStrike" baseline="0" dirty="0">
                <a:latin typeface="ArialMT"/>
              </a:rPr>
              <a:t> 344,70 </a:t>
            </a:r>
            <a:r>
              <a:rPr lang="en-US" sz="1800" b="0" i="0" u="none" strike="noStrike" baseline="0" dirty="0" err="1">
                <a:latin typeface="ArialMT"/>
              </a:rPr>
              <a:t>mm’ye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getirilmiştir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dirty="0" err="1">
                <a:latin typeface="ArialMT"/>
              </a:rPr>
              <a:t>Y</a:t>
            </a:r>
            <a:r>
              <a:rPr lang="en-US" sz="1800" b="0" i="0" u="none" strike="noStrike" baseline="0" dirty="0" err="1">
                <a:latin typeface="ArialMT"/>
              </a:rPr>
              <a:t>üzey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pürüzlülük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kalitesi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:0,690 </a:t>
            </a:r>
            <a:r>
              <a:rPr lang="el-GR" sz="1800" b="0" i="0" u="none" strike="noStrike" baseline="0" dirty="0">
                <a:latin typeface="ArialMT"/>
              </a:rPr>
              <a:t>μ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m, </a:t>
            </a:r>
            <a:r>
              <a:rPr lang="en-US" sz="1800" b="0" i="0" u="none" strike="noStrike" baseline="0" dirty="0" err="1">
                <a:latin typeface="ArialMT"/>
              </a:rPr>
              <a:t>olarak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ölçülmüştür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Şaft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çapına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göre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yeniden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iç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çapı</a:t>
            </a:r>
            <a:r>
              <a:rPr lang="en-US" sz="1800" b="0" i="0" u="none" strike="noStrike" baseline="0" dirty="0">
                <a:latin typeface="ArialMT"/>
              </a:rPr>
              <a:t> 345 mm </a:t>
            </a:r>
            <a:r>
              <a:rPr lang="en-US" sz="1800" b="0" i="0" u="none" strike="noStrike" baseline="0" dirty="0" err="1">
                <a:latin typeface="ArialMT"/>
              </a:rPr>
              <a:t>olacak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şekilde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türbin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kılavuz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yatak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imalatı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yapılmıştır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C97E0-DB13-EC0F-BB39-5F0BFCC5B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81" y="1399850"/>
            <a:ext cx="5638585" cy="2359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22EAA7-D70C-7F33-7E7A-DE26C6BB0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10" y="3863859"/>
            <a:ext cx="2265511" cy="1254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520A6E-24C6-529B-6D4E-A8B5B0410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898" y="3863859"/>
            <a:ext cx="3300968" cy="1254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5C615D-B780-430A-9B02-3F8639B94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082" y="1399850"/>
            <a:ext cx="4467416" cy="371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85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 descr="A close-up of a metal cylinder&#10;&#10;Description automatically generated with low confidence">
            <a:extLst>
              <a:ext uri="{FF2B5EF4-FFF2-40B4-BE49-F238E27FC236}">
                <a16:creationId xmlns:a16="http://schemas.microsoft.com/office/drawing/2014/main" id="{D61B843F-0FDE-D92F-577A-877AD6938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22" y="3817845"/>
            <a:ext cx="3491130" cy="2387279"/>
          </a:xfrm>
          <a:prstGeom prst="rect">
            <a:avLst/>
          </a:prstGeom>
        </p:spPr>
      </p:pic>
      <p:pic>
        <p:nvPicPr>
          <p:cNvPr id="11" name="Picture 10" descr="A picture containing steel, engineering, indoor, metal&#10;&#10;Description automatically generated">
            <a:extLst>
              <a:ext uri="{FF2B5EF4-FFF2-40B4-BE49-F238E27FC236}">
                <a16:creationId xmlns:a16="http://schemas.microsoft.com/office/drawing/2014/main" id="{9B88008F-7C81-7570-F49B-2D0E222A7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623" y="1278861"/>
            <a:ext cx="3534415" cy="4926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F60019-E828-50F8-EEF5-BC38A3D2E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162" y="1278862"/>
            <a:ext cx="4230783" cy="2311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259A89-78FD-AA21-D60C-2E812EF20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3163" y="3626708"/>
            <a:ext cx="4230783" cy="2578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C39B2D-0461-11F6-6D5D-50CDCAA78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68" y="1363102"/>
            <a:ext cx="3491130" cy="23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55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/>
              <a:t>Runner HUB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2" name="Resim 4">
            <a:extLst>
              <a:ext uri="{FF2B5EF4-FFF2-40B4-BE49-F238E27FC236}">
                <a16:creationId xmlns:a16="http://schemas.microsoft.com/office/drawing/2014/main" id="{DE7598E9-A229-2292-BC67-793A507475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9184A-EDE9-A876-DF57-FE13CC7EC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486" y="2215154"/>
            <a:ext cx="4718258" cy="3522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6185D-F50F-D0C9-112C-BC313422B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83" y="2215154"/>
            <a:ext cx="4718258" cy="35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2506C9-CFD9-14DF-11D7-1FFCF2D22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989" y="1419874"/>
            <a:ext cx="3710458" cy="4518912"/>
          </a:xfrm>
          <a:prstGeom prst="rect">
            <a:avLst/>
          </a:prstGeom>
        </p:spPr>
      </p:pic>
      <p:pic>
        <p:nvPicPr>
          <p:cNvPr id="14" name="Picture 13" descr="A picture containing steel, circle, auto part, ground&#10;&#10;Description automatically generated">
            <a:extLst>
              <a:ext uri="{FF2B5EF4-FFF2-40B4-BE49-F238E27FC236}">
                <a16:creationId xmlns:a16="http://schemas.microsoft.com/office/drawing/2014/main" id="{6E497117-4FF7-1154-703B-43220B545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52" y="1419875"/>
            <a:ext cx="3316578" cy="4518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3E89F-9147-0621-8FA7-FC3554846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558" y="1419874"/>
            <a:ext cx="3565003" cy="451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8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C90A-5422-C94D-7360-52479C92C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Gearbox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picture containing screenshot, text, machine, indoor&#10;&#10;Description automatically generated">
            <a:extLst>
              <a:ext uri="{FF2B5EF4-FFF2-40B4-BE49-F238E27FC236}">
                <a16:creationId xmlns:a16="http://schemas.microsoft.com/office/drawing/2014/main" id="{8D357C60-8F08-3101-91C0-25BFF7491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4053" y="831655"/>
            <a:ext cx="7470023" cy="5869993"/>
          </a:xfr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BB90B7-15D8-2915-CB84-89A9E5F1D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11" y="2730845"/>
            <a:ext cx="3356658" cy="3464472"/>
          </a:xfrm>
          <a:prstGeom prst="rect">
            <a:avLst/>
          </a:prstGeom>
        </p:spPr>
      </p:pic>
      <p:pic>
        <p:nvPicPr>
          <p:cNvPr id="17" name="Resim 4">
            <a:extLst>
              <a:ext uri="{FF2B5EF4-FFF2-40B4-BE49-F238E27FC236}">
                <a16:creationId xmlns:a16="http://schemas.microsoft.com/office/drawing/2014/main" id="{2A50E641-CE1A-751D-6147-0FABB2E70A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40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/>
              <a:t>Bottom Ring </a:t>
            </a:r>
            <a:r>
              <a:rPr lang="en-US" sz="2600" b="1" dirty="0" err="1"/>
              <a:t>Onarımı</a:t>
            </a:r>
            <a:endParaRPr lang="en-US" sz="2600" b="1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5" name="Picture 4" descr="A picture containing clothing, screenshot, person, repair&#10;&#10;Description automatically generated">
            <a:extLst>
              <a:ext uri="{FF2B5EF4-FFF2-40B4-BE49-F238E27FC236}">
                <a16:creationId xmlns:a16="http://schemas.microsoft.com/office/drawing/2014/main" id="{5FFA3FB4-E606-64E6-3F6B-B899E5202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11" y="1952534"/>
            <a:ext cx="5299582" cy="3636608"/>
          </a:xfrm>
          <a:prstGeom prst="rect">
            <a:avLst/>
          </a:prstGeom>
        </p:spPr>
      </p:pic>
      <p:pic>
        <p:nvPicPr>
          <p:cNvPr id="8" name="Picture 7" descr="A picture containing screenshot, repair&#10;&#10;Description automatically generated">
            <a:extLst>
              <a:ext uri="{FF2B5EF4-FFF2-40B4-BE49-F238E27FC236}">
                <a16:creationId xmlns:a16="http://schemas.microsoft.com/office/drawing/2014/main" id="{E8615551-3E4E-FD47-2429-9E46AF753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710" y="2627306"/>
            <a:ext cx="5872811" cy="4104527"/>
          </a:xfrm>
          <a:prstGeom prst="rect">
            <a:avLst/>
          </a:prstGeom>
        </p:spPr>
      </p:pic>
      <p:pic>
        <p:nvPicPr>
          <p:cNvPr id="9" name="Resim 4">
            <a:extLst>
              <a:ext uri="{FF2B5EF4-FFF2-40B4-BE49-F238E27FC236}">
                <a16:creationId xmlns:a16="http://schemas.microsoft.com/office/drawing/2014/main" id="{D9121FA6-A776-204B-412C-11786BE3E1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8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/>
              <a:t>Head Cover </a:t>
            </a:r>
            <a:r>
              <a:rPr lang="en-US" sz="2600" b="1" dirty="0" err="1"/>
              <a:t>Onarımı</a:t>
            </a:r>
            <a:endParaRPr lang="en-US" sz="2600" b="1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D782F-2261-A40D-8117-C28A62A64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1" y="2223740"/>
            <a:ext cx="3604346" cy="4177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4275A-031B-1E42-C23A-79083E0D7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442" y="2223740"/>
            <a:ext cx="4027990" cy="4177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3FED5-B1E3-CE4F-2D8E-EF65189A5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559" y="2223740"/>
            <a:ext cx="3604346" cy="4177060"/>
          </a:xfrm>
          <a:prstGeom prst="rect">
            <a:avLst/>
          </a:prstGeom>
        </p:spPr>
      </p:pic>
      <p:pic>
        <p:nvPicPr>
          <p:cNvPr id="7" name="Resim 4">
            <a:extLst>
              <a:ext uri="{FF2B5EF4-FFF2-40B4-BE49-F238E27FC236}">
                <a16:creationId xmlns:a16="http://schemas.microsoft.com/office/drawing/2014/main" id="{5D88E82A-F784-1293-68B2-B88B4691F7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AE875-2C45-BE9F-4A72-9066E3EE9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06" y="1713800"/>
            <a:ext cx="11560588" cy="47402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1CA857-1E64-07C6-702C-ED352D81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2">
            <a:noAutofit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78241-07DA-98DA-7504-53740E951F83}"/>
              </a:ext>
            </a:extLst>
          </p:cNvPr>
          <p:cNvSpPr txBox="1"/>
          <p:nvPr/>
        </p:nvSpPr>
        <p:spPr>
          <a:xfrm>
            <a:off x="376586" y="5165709"/>
            <a:ext cx="115605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1" name="Picture 2" descr="Azmak HES Grubu">
            <a:extLst>
              <a:ext uri="{FF2B5EF4-FFF2-40B4-BE49-F238E27FC236}">
                <a16:creationId xmlns:a16="http://schemas.microsoft.com/office/drawing/2014/main" id="{65D3B597-4166-A9C7-785B-6D2FDD4FB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85" y="4769250"/>
            <a:ext cx="1013792" cy="50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Kılavuzlu HES">
            <a:extLst>
              <a:ext uri="{FF2B5EF4-FFF2-40B4-BE49-F238E27FC236}">
                <a16:creationId xmlns:a16="http://schemas.microsoft.com/office/drawing/2014/main" id="{76C7F9EC-DFB0-8C74-5BC6-A03C52DB7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15" y="3740837"/>
            <a:ext cx="808170" cy="43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amlapınar HES">
            <a:extLst>
              <a:ext uri="{FF2B5EF4-FFF2-40B4-BE49-F238E27FC236}">
                <a16:creationId xmlns:a16="http://schemas.microsoft.com/office/drawing/2014/main" id="{D9BF9712-F217-5A64-10B8-1690900C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96" y="4177743"/>
            <a:ext cx="799028" cy="39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Kumköy HES">
            <a:extLst>
              <a:ext uri="{FF2B5EF4-FFF2-40B4-BE49-F238E27FC236}">
                <a16:creationId xmlns:a16="http://schemas.microsoft.com/office/drawing/2014/main" id="{32FC827C-9120-DE07-45A8-CE9E669A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20" y="2063642"/>
            <a:ext cx="799525" cy="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Kocaeli Doğal Gaz Çevrim Santrali">
            <a:extLst>
              <a:ext uri="{FF2B5EF4-FFF2-40B4-BE49-F238E27FC236}">
                <a16:creationId xmlns:a16="http://schemas.microsoft.com/office/drawing/2014/main" id="{4C445063-208B-31F3-2363-64BDD0D00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77" y="2133420"/>
            <a:ext cx="799028" cy="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Süloğlu RES">
            <a:extLst>
              <a:ext uri="{FF2B5EF4-FFF2-40B4-BE49-F238E27FC236}">
                <a16:creationId xmlns:a16="http://schemas.microsoft.com/office/drawing/2014/main" id="{CAC46ED3-85A1-0C01-E552-D14CDD6C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52" y="2343842"/>
            <a:ext cx="719711" cy="3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7CE567-BE17-6E3A-0B1B-81B53A4C0DB6}"/>
              </a:ext>
            </a:extLst>
          </p:cNvPr>
          <p:cNvSpPr txBox="1"/>
          <p:nvPr/>
        </p:nvSpPr>
        <p:spPr>
          <a:xfrm>
            <a:off x="762000" y="1247728"/>
            <a:ext cx="10591800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Entek’in yenilenebilir enerjide toplam kurulu gücü </a:t>
            </a:r>
            <a:r>
              <a:rPr lang="tr-TR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330 MW</a:t>
            </a:r>
            <a:r>
              <a:rPr lang="tr-T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tr-T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oplam kurulu gücü ise </a:t>
            </a:r>
            <a:r>
              <a:rPr lang="tr-TR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442 MW</a:t>
            </a:r>
            <a:r>
              <a:rPr lang="tr-T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’dır.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38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 err="1"/>
              <a:t>Sabit</a:t>
            </a:r>
            <a:r>
              <a:rPr lang="en-US" sz="2600" b="1" dirty="0"/>
              <a:t> </a:t>
            </a:r>
            <a:r>
              <a:rPr lang="en-US" sz="2600" b="1" dirty="0" err="1"/>
              <a:t>Kanatlar</a:t>
            </a:r>
            <a:r>
              <a:rPr lang="en-US" sz="2600" b="1" dirty="0"/>
              <a:t> </a:t>
            </a:r>
            <a:r>
              <a:rPr lang="en-US" sz="2600" b="1" dirty="0" err="1"/>
              <a:t>Kumlama</a:t>
            </a:r>
            <a:r>
              <a:rPr lang="en-US" sz="2600" b="1" dirty="0"/>
              <a:t> ve Boya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4" name="Picture 3" descr="A close-up of a metal container&#10;&#10;Description automatically generated with low confidence">
            <a:extLst>
              <a:ext uri="{FF2B5EF4-FFF2-40B4-BE49-F238E27FC236}">
                <a16:creationId xmlns:a16="http://schemas.microsoft.com/office/drawing/2014/main" id="{5C420B13-5026-71D9-C6D9-6246E8FD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" y="1893841"/>
            <a:ext cx="5521766" cy="4791700"/>
          </a:xfrm>
          <a:prstGeom prst="rect">
            <a:avLst/>
          </a:prstGeom>
        </p:spPr>
      </p:pic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D65BE08C-D4F6-F69F-5589-C6D3F68CD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624" y="1893840"/>
            <a:ext cx="6306405" cy="4767001"/>
          </a:xfrm>
          <a:prstGeom prst="rect">
            <a:avLst/>
          </a:prstGeom>
        </p:spPr>
      </p:pic>
      <p:pic>
        <p:nvPicPr>
          <p:cNvPr id="8" name="Resim 4">
            <a:extLst>
              <a:ext uri="{FF2B5EF4-FFF2-40B4-BE49-F238E27FC236}">
                <a16:creationId xmlns:a16="http://schemas.microsoft.com/office/drawing/2014/main" id="{F0AB6698-B7FB-22E3-4F3A-286610E9DB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67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 err="1"/>
              <a:t>Ayar</a:t>
            </a:r>
            <a:r>
              <a:rPr lang="en-US" sz="2600" b="1" dirty="0"/>
              <a:t> </a:t>
            </a:r>
            <a:r>
              <a:rPr lang="en-US" sz="2600" b="1" dirty="0" err="1"/>
              <a:t>Kanatları</a:t>
            </a:r>
            <a:r>
              <a:rPr lang="en-US" sz="2600" b="1" dirty="0"/>
              <a:t> </a:t>
            </a:r>
            <a:r>
              <a:rPr lang="en-US" sz="2600" b="1" dirty="0" err="1"/>
              <a:t>Onarımı</a:t>
            </a:r>
            <a:endParaRPr lang="en-US" sz="2600" b="1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F68E2-7290-4933-F2BB-6547351A5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81" y="2052725"/>
            <a:ext cx="4385156" cy="2289181"/>
          </a:xfrm>
          <a:prstGeom prst="rect">
            <a:avLst/>
          </a:prstGeom>
        </p:spPr>
      </p:pic>
      <p:pic>
        <p:nvPicPr>
          <p:cNvPr id="8" name="Picture 7" descr="A picture containing screenshot, tool, machine, auto part&#10;&#10;Description automatically generated">
            <a:extLst>
              <a:ext uri="{FF2B5EF4-FFF2-40B4-BE49-F238E27FC236}">
                <a16:creationId xmlns:a16="http://schemas.microsoft.com/office/drawing/2014/main" id="{46CFB3EE-75FB-06D6-F124-D6C3E6E69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870" y="2017196"/>
            <a:ext cx="6970249" cy="4822516"/>
          </a:xfrm>
          <a:prstGeom prst="rect">
            <a:avLst/>
          </a:prstGeom>
        </p:spPr>
      </p:pic>
      <p:pic>
        <p:nvPicPr>
          <p:cNvPr id="10" name="Picture 9" descr="A picture containing text, screenshot, auto part, car&#10;&#10;Description automatically generated">
            <a:extLst>
              <a:ext uri="{FF2B5EF4-FFF2-40B4-BE49-F238E27FC236}">
                <a16:creationId xmlns:a16="http://schemas.microsoft.com/office/drawing/2014/main" id="{F4B8E5F9-E807-F254-86F0-7D19AECD7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81" y="4428454"/>
            <a:ext cx="4548973" cy="2421814"/>
          </a:xfrm>
          <a:prstGeom prst="rect">
            <a:avLst/>
          </a:prstGeom>
        </p:spPr>
      </p:pic>
      <p:pic>
        <p:nvPicPr>
          <p:cNvPr id="11" name="Resim 4">
            <a:extLst>
              <a:ext uri="{FF2B5EF4-FFF2-40B4-BE49-F238E27FC236}">
                <a16:creationId xmlns:a16="http://schemas.microsoft.com/office/drawing/2014/main" id="{D3701DEB-DFDE-F73B-42A1-A80769AE06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4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/>
              <a:t>Bottom Ring, </a:t>
            </a:r>
            <a:r>
              <a:rPr lang="en-US" sz="2600" b="1" dirty="0" err="1"/>
              <a:t>Ayar</a:t>
            </a:r>
            <a:r>
              <a:rPr lang="en-US" sz="2600" b="1" dirty="0"/>
              <a:t> </a:t>
            </a:r>
            <a:r>
              <a:rPr lang="en-US" sz="2600" b="1" dirty="0" err="1"/>
              <a:t>Kanatları</a:t>
            </a:r>
            <a:r>
              <a:rPr lang="en-US" sz="2600" b="1" dirty="0"/>
              <a:t> ve Head Cover </a:t>
            </a:r>
            <a:r>
              <a:rPr lang="en-US" sz="2600" b="1" dirty="0" err="1"/>
              <a:t>Montajı</a:t>
            </a:r>
            <a:endParaRPr lang="en-US" sz="2600" b="1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3" name="Picture 2" descr="A picture containing metalware, auto part, gear, wheel&#10;&#10;Description automatically generated">
            <a:extLst>
              <a:ext uri="{FF2B5EF4-FFF2-40B4-BE49-F238E27FC236}">
                <a16:creationId xmlns:a16="http://schemas.microsoft.com/office/drawing/2014/main" id="{C864026E-E24B-1366-FE59-1CFBB05CC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25" y="2085854"/>
            <a:ext cx="10247950" cy="4314945"/>
          </a:xfrm>
          <a:prstGeom prst="rect">
            <a:avLst/>
          </a:prstGeom>
        </p:spPr>
      </p:pic>
      <p:pic>
        <p:nvPicPr>
          <p:cNvPr id="4" name="Resim 4">
            <a:extLst>
              <a:ext uri="{FF2B5EF4-FFF2-40B4-BE49-F238E27FC236}">
                <a16:creationId xmlns:a16="http://schemas.microsoft.com/office/drawing/2014/main" id="{89DA041E-2AA2-2E81-D27D-2B8CCC956C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35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 err="1"/>
              <a:t>Ayar</a:t>
            </a:r>
            <a:r>
              <a:rPr lang="en-US" sz="2600" b="1" dirty="0"/>
              <a:t> </a:t>
            </a:r>
            <a:r>
              <a:rPr lang="en-US" sz="2600" b="1" dirty="0" err="1"/>
              <a:t>Çemberi</a:t>
            </a:r>
            <a:r>
              <a:rPr lang="en-US" sz="2600" b="1" dirty="0"/>
              <a:t>, </a:t>
            </a:r>
            <a:r>
              <a:rPr lang="en-US" sz="2600" b="1" dirty="0" err="1"/>
              <a:t>Biyel</a:t>
            </a:r>
            <a:r>
              <a:rPr lang="en-US" sz="2600" b="1" dirty="0"/>
              <a:t> </a:t>
            </a:r>
            <a:r>
              <a:rPr lang="en-US" sz="2600" b="1" dirty="0" err="1"/>
              <a:t>Kolları</a:t>
            </a:r>
            <a:r>
              <a:rPr lang="en-US" sz="2600" b="1" dirty="0"/>
              <a:t> ve </a:t>
            </a:r>
            <a:r>
              <a:rPr lang="en-US" sz="2600" b="1" dirty="0" err="1"/>
              <a:t>Kovanlar</a:t>
            </a:r>
            <a:endParaRPr lang="en-US" sz="2600" b="1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4" name="Picture 3" descr="A picture containing screenshot, wheel, LEGO&#10;&#10;Description automatically generated">
            <a:extLst>
              <a:ext uri="{FF2B5EF4-FFF2-40B4-BE49-F238E27FC236}">
                <a16:creationId xmlns:a16="http://schemas.microsoft.com/office/drawing/2014/main" id="{CF92045E-C461-E5F5-2F8B-38AF52192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83" y="1893839"/>
            <a:ext cx="11339138" cy="476700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87F918A-ECB7-CBDE-D033-73D030EACE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37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/>
              <a:t>İnlet, </a:t>
            </a:r>
            <a:r>
              <a:rPr lang="en-US" sz="2600" b="1" dirty="0" err="1"/>
              <a:t>Distribütör</a:t>
            </a:r>
            <a:r>
              <a:rPr lang="en-US" sz="2600" b="1" dirty="0"/>
              <a:t> ve Runner </a:t>
            </a:r>
            <a:r>
              <a:rPr lang="en-US" sz="2600" b="1" dirty="0" err="1"/>
              <a:t>Çember</a:t>
            </a:r>
            <a:r>
              <a:rPr lang="en-US" sz="2600" b="1" dirty="0"/>
              <a:t> 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3" name="Picture 2" descr="A picture containing pipe, steel, iron, metal&#10;&#10;Description automatically generated">
            <a:extLst>
              <a:ext uri="{FF2B5EF4-FFF2-40B4-BE49-F238E27FC236}">
                <a16:creationId xmlns:a16="http://schemas.microsoft.com/office/drawing/2014/main" id="{F4A24ED9-5BD4-7202-C8AB-58F595829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17" y="2085854"/>
            <a:ext cx="5789145" cy="4448509"/>
          </a:xfrm>
          <a:prstGeom prst="rect">
            <a:avLst/>
          </a:prstGeom>
        </p:spPr>
      </p:pic>
      <p:pic>
        <p:nvPicPr>
          <p:cNvPr id="7" name="Picture 6" descr="A picture containing steel, pipe, engineering, metal&#10;&#10;Description automatically generated">
            <a:extLst>
              <a:ext uri="{FF2B5EF4-FFF2-40B4-BE49-F238E27FC236}">
                <a16:creationId xmlns:a16="http://schemas.microsoft.com/office/drawing/2014/main" id="{D90CC626-2737-CA37-BEF3-9DABDA1D0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687" y="2085853"/>
            <a:ext cx="5434594" cy="4448509"/>
          </a:xfrm>
          <a:prstGeom prst="rect">
            <a:avLst/>
          </a:prstGeom>
        </p:spPr>
      </p:pic>
      <p:pic>
        <p:nvPicPr>
          <p:cNvPr id="8" name="Resim 4">
            <a:extLst>
              <a:ext uri="{FF2B5EF4-FFF2-40B4-BE49-F238E27FC236}">
                <a16:creationId xmlns:a16="http://schemas.microsoft.com/office/drawing/2014/main" id="{95E95BB1-61C7-38A2-5520-3A8FFC5E0A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8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 err="1"/>
              <a:t>Soğutma</a:t>
            </a:r>
            <a:r>
              <a:rPr lang="en-US" sz="2600" b="1" dirty="0"/>
              <a:t> </a:t>
            </a:r>
            <a:r>
              <a:rPr lang="en-US" sz="2600" b="1" dirty="0" err="1"/>
              <a:t>Suyu</a:t>
            </a:r>
            <a:r>
              <a:rPr lang="en-US" sz="2600" b="1" dirty="0"/>
              <a:t> ve </a:t>
            </a:r>
            <a:r>
              <a:rPr lang="en-US" sz="2600" b="1" dirty="0" err="1"/>
              <a:t>Yağlama</a:t>
            </a:r>
            <a:r>
              <a:rPr lang="en-US" sz="2600" b="1" dirty="0"/>
              <a:t> </a:t>
            </a:r>
            <a:r>
              <a:rPr lang="en-US" sz="2600" b="1" dirty="0" err="1"/>
              <a:t>Hattı</a:t>
            </a:r>
            <a:r>
              <a:rPr lang="en-US" sz="2600" b="1" dirty="0"/>
              <a:t> </a:t>
            </a:r>
            <a:r>
              <a:rPr lang="en-US" sz="2600" b="1" dirty="0" err="1"/>
              <a:t>Paslanmaz</a:t>
            </a:r>
            <a:r>
              <a:rPr lang="en-US" sz="2600" b="1" dirty="0"/>
              <a:t> </a:t>
            </a:r>
            <a:r>
              <a:rPr lang="en-US" sz="2600" b="1" dirty="0" err="1"/>
              <a:t>Borulama</a:t>
            </a:r>
            <a:endParaRPr lang="en-US" sz="2600" b="1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4" name="Picture 3" descr="A picture containing machine, engineering, factory, industry&#10;&#10;Description automatically generated">
            <a:extLst>
              <a:ext uri="{FF2B5EF4-FFF2-40B4-BE49-F238E27FC236}">
                <a16:creationId xmlns:a16="http://schemas.microsoft.com/office/drawing/2014/main" id="{C4AE260F-9E8E-AB74-E360-ABD241D31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979" y="2219528"/>
            <a:ext cx="6189585" cy="4296548"/>
          </a:xfrm>
          <a:prstGeom prst="rect">
            <a:avLst/>
          </a:prstGeom>
        </p:spPr>
      </p:pic>
      <p:pic>
        <p:nvPicPr>
          <p:cNvPr id="8" name="Picture 7" descr="A picture containing engineering, machine, pipe, industry&#10;&#10;Description automatically generated">
            <a:extLst>
              <a:ext uri="{FF2B5EF4-FFF2-40B4-BE49-F238E27FC236}">
                <a16:creationId xmlns:a16="http://schemas.microsoft.com/office/drawing/2014/main" id="{33FB4E63-4554-583F-40A9-0EDF2FC08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86" y="2219528"/>
            <a:ext cx="5404207" cy="4296548"/>
          </a:xfrm>
          <a:prstGeom prst="rect">
            <a:avLst/>
          </a:prstGeom>
        </p:spPr>
      </p:pic>
      <p:pic>
        <p:nvPicPr>
          <p:cNvPr id="9" name="Resim 4">
            <a:extLst>
              <a:ext uri="{FF2B5EF4-FFF2-40B4-BE49-F238E27FC236}">
                <a16:creationId xmlns:a16="http://schemas.microsoft.com/office/drawing/2014/main" id="{357A6C5F-0E09-171F-2569-D13C8E3984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11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 err="1"/>
              <a:t>Soğutma</a:t>
            </a:r>
            <a:r>
              <a:rPr lang="en-US" sz="2600" b="1" dirty="0"/>
              <a:t> </a:t>
            </a:r>
            <a:r>
              <a:rPr lang="en-US" sz="2600" b="1" dirty="0" err="1"/>
              <a:t>Suyu</a:t>
            </a:r>
            <a:r>
              <a:rPr lang="en-US" sz="2600" b="1" dirty="0"/>
              <a:t> </a:t>
            </a:r>
            <a:r>
              <a:rPr lang="en-US" sz="2600" b="1" dirty="0" err="1"/>
              <a:t>Hattı</a:t>
            </a:r>
            <a:r>
              <a:rPr lang="en-US" sz="2600" b="1" dirty="0"/>
              <a:t> </a:t>
            </a:r>
            <a:r>
              <a:rPr lang="en-US" sz="2600" b="1" dirty="0" err="1"/>
              <a:t>Paslanmaz</a:t>
            </a:r>
            <a:r>
              <a:rPr lang="en-US" sz="2600" b="1" dirty="0"/>
              <a:t> </a:t>
            </a:r>
            <a:r>
              <a:rPr lang="en-US" sz="2600" b="1" dirty="0" err="1"/>
              <a:t>Borulama</a:t>
            </a:r>
            <a:r>
              <a:rPr lang="en-US" sz="2600" b="1" dirty="0"/>
              <a:t> ve </a:t>
            </a:r>
            <a:r>
              <a:rPr lang="en-US" sz="2600" b="1" dirty="0" err="1"/>
              <a:t>Pompa</a:t>
            </a:r>
            <a:r>
              <a:rPr lang="en-US" sz="2600" b="1" dirty="0"/>
              <a:t> </a:t>
            </a:r>
            <a:r>
              <a:rPr lang="en-US" sz="2600" b="1" dirty="0" err="1"/>
              <a:t>Yenilemesi</a:t>
            </a:r>
            <a:endParaRPr lang="en-US" sz="2600" b="1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3" name="Picture 2" descr="A picture containing device, pipe, machine, engineering&#10;&#10;Description automatically generated">
            <a:extLst>
              <a:ext uri="{FF2B5EF4-FFF2-40B4-BE49-F238E27FC236}">
                <a16:creationId xmlns:a16="http://schemas.microsoft.com/office/drawing/2014/main" id="{4BE1278D-D303-71B2-322C-E389C1CD4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28" y="2199088"/>
            <a:ext cx="5828872" cy="4255343"/>
          </a:xfrm>
          <a:prstGeom prst="rect">
            <a:avLst/>
          </a:prstGeom>
        </p:spPr>
      </p:pic>
      <p:pic>
        <p:nvPicPr>
          <p:cNvPr id="7" name="Picture 6" descr="A picture containing pipe, steel, steel casing pipe, pipeline transport&#10;&#10;Description automatically generated">
            <a:extLst>
              <a:ext uri="{FF2B5EF4-FFF2-40B4-BE49-F238E27FC236}">
                <a16:creationId xmlns:a16="http://schemas.microsoft.com/office/drawing/2014/main" id="{645FA2DC-7616-F989-FBFC-0B4DDD7E2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129" y="2199088"/>
            <a:ext cx="5579699" cy="42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50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E6FB5F8-53A8-C9BD-3065-6D44C28B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Menzelet Kılavuzlu HES Yeni Çark İmalatları</a:t>
            </a:r>
          </a:p>
        </p:txBody>
      </p:sp>
      <p:pic>
        <p:nvPicPr>
          <p:cNvPr id="3" name="Picture 2" descr="A picture containing cylinder, pipe, gas, outdoor&#10;&#10;Description automatically generated">
            <a:extLst>
              <a:ext uri="{FF2B5EF4-FFF2-40B4-BE49-F238E27FC236}">
                <a16:creationId xmlns:a16="http://schemas.microsoft.com/office/drawing/2014/main" id="{6317F9D3-E724-3049-5F79-0D3F08602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52656" y="2060803"/>
            <a:ext cx="5372696" cy="302214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5" name="Picture 4" descr="A person using a device to measure the size of a large metal object&#10;&#10;Description automatically generated with low confidence">
            <a:extLst>
              <a:ext uri="{FF2B5EF4-FFF2-40B4-BE49-F238E27FC236}">
                <a16:creationId xmlns:a16="http://schemas.microsoft.com/office/drawing/2014/main" id="{F04FDDAF-5C0D-FB91-4178-22AD89623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421" y="885525"/>
            <a:ext cx="2803149" cy="53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18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3" name="Picture 2" descr="A collage of different parts of a jet engine&#10;&#10;Description automatically generated with low confidence">
            <a:extLst>
              <a:ext uri="{FF2B5EF4-FFF2-40B4-BE49-F238E27FC236}">
                <a16:creationId xmlns:a16="http://schemas.microsoft.com/office/drawing/2014/main" id="{2E2D0EBC-9170-5839-26EF-20146B337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6200"/>
            <a:ext cx="5894805" cy="5477443"/>
          </a:xfrm>
          <a:prstGeom prst="rect">
            <a:avLst/>
          </a:prstGeom>
        </p:spPr>
      </p:pic>
      <p:pic>
        <p:nvPicPr>
          <p:cNvPr id="8" name="Picture 7" descr="A picture containing diagram, drawing, sketch, plan&#10;&#10;Description automatically generated">
            <a:extLst>
              <a:ext uri="{FF2B5EF4-FFF2-40B4-BE49-F238E27FC236}">
                <a16:creationId xmlns:a16="http://schemas.microsoft.com/office/drawing/2014/main" id="{E91884BB-840C-B179-47F6-1738DB003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050" y="1156200"/>
            <a:ext cx="6133411" cy="54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73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05F737BC-1861-ADF2-676A-578AE24C8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78" y="1401841"/>
            <a:ext cx="5748963" cy="5308804"/>
          </a:xfrm>
          <a:prstGeom prst="rect">
            <a:avLst/>
          </a:prstGeom>
        </p:spPr>
      </p:pic>
      <p:pic>
        <p:nvPicPr>
          <p:cNvPr id="10" name="Picture 9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04B815EC-16DF-00B0-502A-67AEE1C41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659" y="1401841"/>
            <a:ext cx="5412590" cy="52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12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1026" name="Picture 2" descr="Azmak HES Grubu">
            <a:extLst>
              <a:ext uri="{FF2B5EF4-FFF2-40B4-BE49-F238E27FC236}">
                <a16:creationId xmlns:a16="http://schemas.microsoft.com/office/drawing/2014/main" id="{81776E08-7B13-C5AC-66B9-D46FE404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83" y="1277040"/>
            <a:ext cx="2586984" cy="130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mlapınar HES">
            <a:extLst>
              <a:ext uri="{FF2B5EF4-FFF2-40B4-BE49-F238E27FC236}">
                <a16:creationId xmlns:a16="http://schemas.microsoft.com/office/drawing/2014/main" id="{A91B6716-A1B0-243C-F2A0-BC6B23DE0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83" y="2759467"/>
            <a:ext cx="2586984" cy="141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epezkaya HES">
            <a:extLst>
              <a:ext uri="{FF2B5EF4-FFF2-40B4-BE49-F238E27FC236}">
                <a16:creationId xmlns:a16="http://schemas.microsoft.com/office/drawing/2014/main" id="{08E665D6-81B2-D92D-23A7-29ACB23E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77" y="1285464"/>
            <a:ext cx="2412704" cy="130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ılavuzlu HES">
            <a:extLst>
              <a:ext uri="{FF2B5EF4-FFF2-40B4-BE49-F238E27FC236}">
                <a16:creationId xmlns:a16="http://schemas.microsoft.com/office/drawing/2014/main" id="{B337AC24-CFA1-94F8-C9C2-6DB6426FD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5464"/>
            <a:ext cx="2412704" cy="130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enzelet HES">
            <a:extLst>
              <a:ext uri="{FF2B5EF4-FFF2-40B4-BE49-F238E27FC236}">
                <a16:creationId xmlns:a16="http://schemas.microsoft.com/office/drawing/2014/main" id="{1968DED0-AAE4-0B85-D369-7F0353F2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351" y="1286788"/>
            <a:ext cx="2350610" cy="12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umköy HES">
            <a:extLst>
              <a:ext uri="{FF2B5EF4-FFF2-40B4-BE49-F238E27FC236}">
                <a16:creationId xmlns:a16="http://schemas.microsoft.com/office/drawing/2014/main" id="{5456B0A9-EAB8-6F94-2526-56368891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77" y="2759467"/>
            <a:ext cx="2412704" cy="141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ocaeli Doğal Gaz Çevrim Santrali">
            <a:extLst>
              <a:ext uri="{FF2B5EF4-FFF2-40B4-BE49-F238E27FC236}">
                <a16:creationId xmlns:a16="http://schemas.microsoft.com/office/drawing/2014/main" id="{D34B76D9-EA31-0B29-210F-0E20344C5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91" y="2751667"/>
            <a:ext cx="2412704" cy="14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05C4FDC-8167-668E-7034-B752C211A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347" y="4422970"/>
            <a:ext cx="10527021" cy="16782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Edirne'de Süloğlu Tesisinde 66 MW kurulu güce sahip olan rüzgâr santrali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Kocaeli’de 112 MW kurulu güce sahip bir doğal gaz </a:t>
            </a:r>
            <a:r>
              <a:rPr lang="en-US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çevrim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santrali yer </a:t>
            </a:r>
            <a:r>
              <a:rPr lang="en-US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almaktadır</a:t>
            </a:r>
            <a:r>
              <a:rPr lang="tr-T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Ül</a:t>
            </a:r>
            <a:r>
              <a:rPr lang="tr-T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kemizin çeşitli bölgelerinde yer alan toplam 264 MW kurulu güce sahip 8 adet hidroelektik santrali </a:t>
            </a:r>
            <a:r>
              <a:rPr lang="en-US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bulunmaktadır</a:t>
            </a:r>
            <a:r>
              <a:rPr lang="tr-T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1" name="Picture 10" descr="A picture containing sky, outdoor, windmill, generator&#10;&#10;Description automatically generated">
            <a:extLst>
              <a:ext uri="{FF2B5EF4-FFF2-40B4-BE49-F238E27FC236}">
                <a16:creationId xmlns:a16="http://schemas.microsoft.com/office/drawing/2014/main" id="{4346E1CB-D091-4D9F-DEAF-8D195CC95E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7405" y="2751667"/>
            <a:ext cx="2356556" cy="14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51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FA9FBA-C89B-B5F2-22D7-25E3176CD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6986015" cy="1776484"/>
          </a:xfrm>
        </p:spPr>
        <p:txBody>
          <a:bodyPr anchor="b">
            <a:normAutofit/>
          </a:bodyPr>
          <a:lstStyle/>
          <a:p>
            <a:r>
              <a:rPr lang="en-US" sz="5400"/>
              <a:t>Scada Otomasyon</a:t>
            </a:r>
          </a:p>
        </p:txBody>
      </p:sp>
      <p:pic>
        <p:nvPicPr>
          <p:cNvPr id="13" name="Picture 12" descr="A computer screens on a desk&#10;&#10;Description automatically generated with low confidence">
            <a:extLst>
              <a:ext uri="{FF2B5EF4-FFF2-40B4-BE49-F238E27FC236}">
                <a16:creationId xmlns:a16="http://schemas.microsoft.com/office/drawing/2014/main" id="{6C30D75D-B1EF-2DF5-DECA-F9137470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14326">
            <a:off x="8036883" y="1047777"/>
            <a:ext cx="3056457" cy="2292343"/>
          </a:xfrm>
          <a:prstGeom prst="rect">
            <a:avLst/>
          </a:pr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0C4DCC4-DD50-FF10-E0FA-94DE4E2E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04819"/>
            <a:ext cx="6986016" cy="3672144"/>
          </a:xfrm>
        </p:spPr>
        <p:txBody>
          <a:bodyPr>
            <a:normAutofit/>
          </a:bodyPr>
          <a:lstStyle/>
          <a:p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Menzelet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HES’de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üniteler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ortak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sistemleri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şalt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sistemine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ait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eski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tip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röleler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yerine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RTU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tabanlı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PLC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geçilmiştir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Menzelet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HES SCADA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yazılımı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Andritz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marka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SCALA 250,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PLC’ler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ise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RTU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tabanlı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Siemens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Sicam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AK3’tür.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Bunun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yanısıra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elektriksel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koruma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röleleri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yeni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nesil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haberleşme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protokollerini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koruma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fonksiyonlarını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içeren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röleler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değiştirilmiştir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/>
          </a:p>
        </p:txBody>
      </p:sp>
      <p:pic>
        <p:nvPicPr>
          <p:cNvPr id="9" name="Content Placeholder 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CB313004-2BA4-07DA-7EA6-3CB74046F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337" y="4258027"/>
            <a:ext cx="3259031" cy="1890220"/>
          </a:xfrm>
          <a:prstGeom prst="rect">
            <a:avLst/>
          </a:prstGeom>
        </p:spPr>
      </p:pic>
      <p:pic>
        <p:nvPicPr>
          <p:cNvPr id="11" name="Resim 5">
            <a:extLst>
              <a:ext uri="{FF2B5EF4-FFF2-40B4-BE49-F238E27FC236}">
                <a16:creationId xmlns:a16="http://schemas.microsoft.com/office/drawing/2014/main" id="{44A71B1E-5614-2BE9-4CEE-8673E0317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2" name="Resim 4">
            <a:extLst>
              <a:ext uri="{FF2B5EF4-FFF2-40B4-BE49-F238E27FC236}">
                <a16:creationId xmlns:a16="http://schemas.microsoft.com/office/drawing/2014/main" id="{56C56B19-B70A-42C1-2FA5-7D30F8966A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33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4A6D7-8E9A-6BEA-5A19-73020775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36" y="1081098"/>
            <a:ext cx="6894576" cy="1783080"/>
          </a:xfrm>
        </p:spPr>
        <p:txBody>
          <a:bodyPr anchor="b">
            <a:normAutofit/>
          </a:bodyPr>
          <a:lstStyle/>
          <a:p>
            <a:r>
              <a:rPr lang="tr-TR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Testler ve devreye alma</a:t>
            </a:r>
            <a:b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5400" i="1" dirty="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2D98B-C8CB-B2AF-36AD-E6C6ABC43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2766026"/>
            <a:ext cx="6542892" cy="3182842"/>
          </a:xfrm>
        </p:spPr>
        <p:txBody>
          <a:bodyPr>
            <a:normAutofit/>
          </a:bodyPr>
          <a:lstStyle/>
          <a:p>
            <a:r>
              <a:rPr lang="en-US" sz="2200" dirty="0" err="1"/>
              <a:t>Türbin</a:t>
            </a:r>
            <a:r>
              <a:rPr lang="en-US" sz="2200" dirty="0"/>
              <a:t>-</a:t>
            </a:r>
            <a:r>
              <a:rPr lang="en-US" sz="2200" dirty="0" err="1"/>
              <a:t>Genaratör</a:t>
            </a:r>
            <a:r>
              <a:rPr lang="en-US" sz="2200" dirty="0"/>
              <a:t>-Gearbox </a:t>
            </a:r>
            <a:r>
              <a:rPr lang="en-US" sz="2200" dirty="0" err="1"/>
              <a:t>Vibrasyon</a:t>
            </a:r>
            <a:r>
              <a:rPr lang="en-US" sz="2200" dirty="0"/>
              <a:t> </a:t>
            </a:r>
            <a:r>
              <a:rPr lang="en-US" sz="2200" dirty="0" err="1"/>
              <a:t>Testleri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6" name="Picture 15" descr="A picture containing text, screenshot, diagram, rectangle&#10;&#10;Description automatically generated">
            <a:extLst>
              <a:ext uri="{FF2B5EF4-FFF2-40B4-BE49-F238E27FC236}">
                <a16:creationId xmlns:a16="http://schemas.microsoft.com/office/drawing/2014/main" id="{C273FF4B-44CC-075F-1EE0-1C3B5E53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848" y="2217497"/>
            <a:ext cx="4902200" cy="4279900"/>
          </a:xfrm>
          <a:prstGeom prst="rect">
            <a:avLst/>
          </a:prstGeom>
        </p:spPr>
      </p:pic>
      <p:pic>
        <p:nvPicPr>
          <p:cNvPr id="18" name="Picture 17" descr="A picture containing text, screenshot, diagram, number&#10;&#10;Description automatically generated">
            <a:extLst>
              <a:ext uri="{FF2B5EF4-FFF2-40B4-BE49-F238E27FC236}">
                <a16:creationId xmlns:a16="http://schemas.microsoft.com/office/drawing/2014/main" id="{8FC94E27-0653-9FA2-FD6A-F319F94D4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44" y="3993822"/>
            <a:ext cx="4787900" cy="2393869"/>
          </a:xfrm>
          <a:prstGeom prst="rect">
            <a:avLst/>
          </a:prstGeom>
        </p:spPr>
      </p:pic>
      <p:pic>
        <p:nvPicPr>
          <p:cNvPr id="4" name="Resim 4">
            <a:extLst>
              <a:ext uri="{FF2B5EF4-FFF2-40B4-BE49-F238E27FC236}">
                <a16:creationId xmlns:a16="http://schemas.microsoft.com/office/drawing/2014/main" id="{67BF6BE2-AD61-C8E9-E149-A7204C88DD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30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F2142-7717-0172-39F2-A3E306659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271016"/>
            <a:ext cx="4818888" cy="1481328"/>
          </a:xfrm>
        </p:spPr>
        <p:txBody>
          <a:bodyPr anchor="b">
            <a:normAutofit/>
          </a:bodyPr>
          <a:lstStyle/>
          <a:p>
            <a:r>
              <a:rPr lang="tr-T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Testler ve devreye alma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652F7-FC48-44D0-175B-65C36E5B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 err="1"/>
              <a:t>Generatör</a:t>
            </a:r>
            <a:r>
              <a:rPr lang="en-US" sz="2200" dirty="0"/>
              <a:t> </a:t>
            </a:r>
            <a:r>
              <a:rPr lang="en-US" sz="2200" dirty="0" err="1"/>
              <a:t>Elektriksel</a:t>
            </a:r>
            <a:r>
              <a:rPr lang="en-US" sz="2200" dirty="0"/>
              <a:t> </a:t>
            </a:r>
            <a:r>
              <a:rPr lang="en-US" sz="2200" dirty="0" err="1"/>
              <a:t>Testleri</a:t>
            </a:r>
            <a:r>
              <a:rPr lang="en-US" sz="2200" dirty="0"/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Kısmi deşarj aktiviteleri bakım sonrası ciddi oranda azalmıştır. Bu durum özellikle yapıl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tr-TR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temizlik ve sonrasındaki verniklemeden kaynaklıdır.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Generatör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İzolasyon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ölçüm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değeleri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bakım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öncesine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göre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iyileşme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göstermiştir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8-10 G</a:t>
            </a:r>
            <a:r>
              <a:rPr lang="el-GR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Ω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lardan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15-20 G</a:t>
            </a:r>
            <a:r>
              <a:rPr lang="el-GR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Ω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lara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yükselmiştir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Resim 5">
            <a:extLst>
              <a:ext uri="{FF2B5EF4-FFF2-40B4-BE49-F238E27FC236}">
                <a16:creationId xmlns:a16="http://schemas.microsoft.com/office/drawing/2014/main" id="{CE17A905-503E-7EB3-1ACB-CD5A1EF91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8" name="Picture 7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B76BB4EC-9F9D-6EF7-DA3C-6D6536E19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352" y="638950"/>
            <a:ext cx="4156513" cy="5951930"/>
          </a:xfrm>
          <a:prstGeom prst="rect">
            <a:avLst/>
          </a:prstGeom>
        </p:spPr>
      </p:pic>
      <p:pic>
        <p:nvPicPr>
          <p:cNvPr id="4" name="Resim 4">
            <a:extLst>
              <a:ext uri="{FF2B5EF4-FFF2-40B4-BE49-F238E27FC236}">
                <a16:creationId xmlns:a16="http://schemas.microsoft.com/office/drawing/2014/main" id="{DA42B05E-4C62-2E34-AD33-131CB4B7E4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1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kişi, kask içeren bir resim&#10;&#10;Açıklama otomatik olarak oluşturuldu">
            <a:extLst>
              <a:ext uri="{FF2B5EF4-FFF2-40B4-BE49-F238E27FC236}">
                <a16:creationId xmlns:a16="http://schemas.microsoft.com/office/drawing/2014/main" id="{BC3E2CC6-6E8D-A747-D2F5-6FDBFAA02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6525AE6-99F1-9EC7-5DEF-5CF00262D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2D6EA-57A5-FFB2-1712-C14E56031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931143"/>
            <a:ext cx="388852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Neden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Bakım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Kararı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Alındı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78C9AB-DD7D-E0D4-5F3D-4ABA9FE538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 err="1"/>
              <a:t>Kepezkaya</a:t>
            </a:r>
            <a:r>
              <a:rPr lang="en-US" sz="2000" dirty="0"/>
              <a:t> ve </a:t>
            </a:r>
            <a:r>
              <a:rPr lang="en-US" sz="2000" dirty="0" err="1"/>
              <a:t>Damlapınar</a:t>
            </a:r>
            <a:r>
              <a:rPr lang="en-US" sz="2000" dirty="0"/>
              <a:t> </a:t>
            </a:r>
            <a:r>
              <a:rPr lang="en-US" sz="2000" dirty="0" err="1"/>
              <a:t>HES’lerde</a:t>
            </a:r>
            <a:r>
              <a:rPr lang="en-US" sz="2000" dirty="0"/>
              <a:t> </a:t>
            </a:r>
            <a:r>
              <a:rPr lang="en-US" sz="2000" dirty="0" err="1"/>
              <a:t>bulunan</a:t>
            </a:r>
            <a:r>
              <a:rPr lang="en-US" sz="2000" dirty="0"/>
              <a:t> R</a:t>
            </a:r>
            <a:r>
              <a:rPr lang="en-US" sz="2000" dirty="0">
                <a:effectLst/>
              </a:rPr>
              <a:t>otor </a:t>
            </a:r>
            <a:r>
              <a:rPr lang="en-US" sz="2000" dirty="0" err="1">
                <a:effectLst/>
              </a:rPr>
              <a:t>kutup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bakır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sargılar</a:t>
            </a:r>
            <a:r>
              <a:rPr lang="en-US" sz="2000" dirty="0">
                <a:effectLst/>
              </a:rPr>
              <a:t> ve </a:t>
            </a:r>
            <a:r>
              <a:rPr lang="en-US" sz="2000" dirty="0" err="1">
                <a:effectLst/>
              </a:rPr>
              <a:t>nüve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arasındaki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duvar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izolasyon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pres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bandının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dışa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doğru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çıkması</a:t>
            </a:r>
            <a:r>
              <a:rPr lang="en-US" sz="2000" dirty="0">
                <a:effectLst/>
              </a:rPr>
              <a:t> ve </a:t>
            </a:r>
            <a:r>
              <a:rPr lang="en-US" sz="2000" dirty="0" err="1">
                <a:effectLst/>
              </a:rPr>
              <a:t>Karaman</a:t>
            </a:r>
            <a:r>
              <a:rPr lang="en-US" sz="2000" dirty="0">
                <a:effectLst/>
              </a:rPr>
              <a:t>-Mersin </a:t>
            </a:r>
            <a:r>
              <a:rPr lang="en-US" sz="2000" dirty="0" err="1">
                <a:effectLst/>
              </a:rPr>
              <a:t>Havzasında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bulunan</a:t>
            </a:r>
            <a:r>
              <a:rPr lang="en-US" sz="2000" dirty="0">
                <a:effectLst/>
              </a:rPr>
              <a:t> HES </a:t>
            </a:r>
            <a:r>
              <a:rPr lang="en-US" sz="2000" dirty="0" err="1">
                <a:effectLst/>
              </a:rPr>
              <a:t>ünitelerinin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çalışma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sürelerinin</a:t>
            </a:r>
            <a:r>
              <a:rPr lang="en-US" sz="2000" dirty="0">
                <a:effectLst/>
              </a:rPr>
              <a:t> 10 </a:t>
            </a:r>
            <a:r>
              <a:rPr lang="en-US" sz="2000" dirty="0" err="1">
                <a:effectLst/>
              </a:rPr>
              <a:t>yılı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aşması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nedeniyle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emreamdeliklerinin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sağlanması</a:t>
            </a:r>
            <a:r>
              <a:rPr lang="en-US" sz="2000" dirty="0">
                <a:effectLst/>
              </a:rPr>
              <a:t> </a:t>
            </a:r>
            <a:r>
              <a:rPr lang="en-US" sz="2000" dirty="0" err="1"/>
              <a:t>amacıyla</a:t>
            </a:r>
            <a:r>
              <a:rPr lang="en-US" sz="2000" dirty="0"/>
              <a:t> </a:t>
            </a:r>
            <a:r>
              <a:rPr lang="en-US" sz="2000" dirty="0" err="1"/>
              <a:t>önleyici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bakım</a:t>
            </a:r>
            <a:r>
              <a:rPr lang="en-US" sz="2000" dirty="0">
                <a:effectLst/>
              </a:rPr>
              <a:t> ve </a:t>
            </a:r>
            <a:r>
              <a:rPr lang="en-US" sz="2000" dirty="0" err="1">
                <a:effectLst/>
              </a:rPr>
              <a:t>rehabilitasyon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gereksinimi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oluşmuştur</a:t>
            </a:r>
            <a:r>
              <a:rPr lang="en-US" sz="2000" dirty="0">
                <a:effectLst/>
              </a:rPr>
              <a:t>.</a:t>
            </a:r>
            <a:endParaRPr lang="en-US" sz="20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9" name="Resim 4">
            <a:extLst>
              <a:ext uri="{FF2B5EF4-FFF2-40B4-BE49-F238E27FC236}">
                <a16:creationId xmlns:a16="http://schemas.microsoft.com/office/drawing/2014/main" id="{B455D0A9-202A-DD34-6254-CCD852DFA1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D0311-4912-578C-DA43-24E138D82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386" y="3429000"/>
            <a:ext cx="3066482" cy="314249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E164429-6A91-C1CE-ECF0-E518AA852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961652" y="1149050"/>
            <a:ext cx="3179620" cy="23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07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2E2C1-BBEC-82DF-C754-69B1D440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41406"/>
            <a:ext cx="4368602" cy="1956841"/>
          </a:xfrm>
        </p:spPr>
        <p:txBody>
          <a:bodyPr anchor="b">
            <a:normAutofit/>
          </a:bodyPr>
          <a:lstStyle/>
          <a:p>
            <a:r>
              <a:rPr lang="tr-TR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Mevcut Durumun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İhtiyaçların</a:t>
            </a:r>
            <a:r>
              <a:rPr lang="tr-TR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Tespiti için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Tesislerde</a:t>
            </a:r>
            <a:r>
              <a:rPr lang="tr-TR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İnspection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Test</a:t>
            </a:r>
            <a:r>
              <a:rPr lang="tr-TR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lang="tr-TR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alışmaları</a:t>
            </a:r>
            <a:b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56E93-AC79-7082-0B6E-25E62ADB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/>
            <a:r>
              <a:rPr lang="tr-TR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Uzman firma ile </a:t>
            </a: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İnspection Çalışmaları (Generatör, Türbin ve yardımcı ekipmanlar, Scada-Otomasyon, OG ve YG Şalt Sistemleri)</a:t>
            </a:r>
          </a:p>
          <a:p>
            <a:pPr marL="457200"/>
            <a:r>
              <a:rPr lang="tr-TR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Generatör İzolasyon Ölçümleri,</a:t>
            </a: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tr-TR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Gen-Türbin grubu Vibrasyon Ölçümleri</a:t>
            </a: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</a:pPr>
            <a:r>
              <a:rPr lang="tr-TR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Debi Ölçümleri (Verim)</a:t>
            </a: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 descr="A group of men in a factory&#10;&#10;Description automatically generated with low confidence">
            <a:extLst>
              <a:ext uri="{FF2B5EF4-FFF2-40B4-BE49-F238E27FC236}">
                <a16:creationId xmlns:a16="http://schemas.microsoft.com/office/drawing/2014/main" id="{E998B4E8-1523-7D15-ED2B-CE675037E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59" r="-1" b="69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Resim 5">
            <a:extLst>
              <a:ext uri="{FF2B5EF4-FFF2-40B4-BE49-F238E27FC236}">
                <a16:creationId xmlns:a16="http://schemas.microsoft.com/office/drawing/2014/main" id="{E29AEB22-889E-29BF-F05F-73C8E038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4" name="Resim 4">
            <a:extLst>
              <a:ext uri="{FF2B5EF4-FFF2-40B4-BE49-F238E27FC236}">
                <a16:creationId xmlns:a16="http://schemas.microsoft.com/office/drawing/2014/main" id="{3E613EB7-10E0-A8C6-7613-0597AD1750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38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04835-92DA-CF28-EEEB-71E897A23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5750060"/>
            <a:ext cx="10962011" cy="2070630"/>
          </a:xfrm>
        </p:spPr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GE’ye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ait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12121"/>
                </a:solidFill>
                <a:latin typeface="Calibri" panose="020F0502020204030204" pitchFamily="34" charset="0"/>
              </a:rPr>
              <a:t>TransPort</a:t>
            </a:r>
            <a:r>
              <a:rPr lang="en-US" sz="1800" b="0" i="0" u="none" strike="noStrike" baseline="0" dirty="0">
                <a:solidFill>
                  <a:srgbClr val="212121"/>
                </a:solidFill>
                <a:latin typeface="Calibri" panose="020F0502020204030204" pitchFamily="34" charset="0"/>
              </a:rPr>
              <a:t> PT878 </a:t>
            </a:r>
            <a:r>
              <a:rPr lang="en-US" sz="1800" b="0" i="0" u="none" strike="noStrike" baseline="0" dirty="0" err="1">
                <a:solidFill>
                  <a:srgbClr val="212121"/>
                </a:solidFill>
                <a:latin typeface="Calibri" panose="020F0502020204030204" pitchFamily="34" charset="0"/>
              </a:rPr>
              <a:t>Taşınabilir</a:t>
            </a:r>
            <a:r>
              <a:rPr lang="en-US" sz="1800" b="0" i="0" u="none" strike="noStrike" baseline="0" dirty="0">
                <a:solidFill>
                  <a:srgbClr val="212121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12121"/>
                </a:solidFill>
                <a:latin typeface="Calibri" panose="020F0502020204030204" pitchFamily="34" charset="0"/>
              </a:rPr>
              <a:t>Ultrasonik</a:t>
            </a:r>
            <a:r>
              <a:rPr lang="en-US" sz="1800" b="0" i="0" u="none" strike="noStrike" baseline="0" dirty="0">
                <a:solidFill>
                  <a:srgbClr val="212121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debi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ölçümü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Vibe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Xpert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II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cihazı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ile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Türbün-Generatör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vibrasyon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ölçümleri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CF550-30CC-3D50-C977-B858E8A0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00" y="1219586"/>
            <a:ext cx="4417564" cy="4418827"/>
          </a:xfrm>
          <a:prstGeom prst="rect">
            <a:avLst/>
          </a:prstGeom>
        </p:spPr>
      </p:pic>
      <p:pic>
        <p:nvPicPr>
          <p:cNvPr id="9" name="Picture 8" descr="A picture containing auto part, tire, wheel, motorcycle&#10;&#10;Description automatically generated">
            <a:extLst>
              <a:ext uri="{FF2B5EF4-FFF2-40B4-BE49-F238E27FC236}">
                <a16:creationId xmlns:a16="http://schemas.microsoft.com/office/drawing/2014/main" id="{199BD54E-3E80-6C4A-BF8F-1B2E5E79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872" y="1126156"/>
            <a:ext cx="6257206" cy="45680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D56A56C-5A44-7EE9-E382-644983C73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4">
            <a:extLst>
              <a:ext uri="{FF2B5EF4-FFF2-40B4-BE49-F238E27FC236}">
                <a16:creationId xmlns:a16="http://schemas.microsoft.com/office/drawing/2014/main" id="{FFCA7773-EB17-539A-FFED-D6D4AC6472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6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1EE386E-FB76-B76C-E746-462180D3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Taslak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Teknik </a:t>
            </a:r>
            <a:r>
              <a:rPr lang="tr-T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Şartname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</a:t>
            </a:r>
            <a:r>
              <a:rPr lang="tr-T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Hazırlanması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b="1" dirty="0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5A5684D-0335-B851-33AF-B29F9095C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175139"/>
          <a:ext cx="10515600" cy="368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sim 4">
            <a:extLst>
              <a:ext uri="{FF2B5EF4-FFF2-40B4-BE49-F238E27FC236}">
                <a16:creationId xmlns:a16="http://schemas.microsoft.com/office/drawing/2014/main" id="{2E5FD5E6-7A35-376F-C301-FFF22EA71D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40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0FD17-1BBF-8F96-B89E-49B16B7C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İhale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tr-T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akvimi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tr-T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azırlanması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b="1" dirty="0"/>
          </a:p>
        </p:txBody>
      </p:sp>
      <p:pic>
        <p:nvPicPr>
          <p:cNvPr id="8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031B46F-64DD-70E5-E44F-FB001B2BF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8200" y="1825624"/>
            <a:ext cx="10270067" cy="4351338"/>
          </a:xfrm>
        </p:spPr>
      </p:pic>
    </p:spTree>
    <p:extLst>
      <p:ext uri="{BB962C8B-B14F-4D97-AF65-F5344CB8AC3E}">
        <p14:creationId xmlns:p14="http://schemas.microsoft.com/office/powerpoint/2010/main" val="1320946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724</Words>
  <Application>Microsoft Office PowerPoint</Application>
  <PresentationFormat>Widescreen</PresentationFormat>
  <Paragraphs>99</Paragraphs>
  <Slides>43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ArialMT</vt:lpstr>
      <vt:lpstr>Calibri</vt:lpstr>
      <vt:lpstr>Calibri Light</vt:lpstr>
      <vt:lpstr>Office Teması</vt:lpstr>
      <vt:lpstr>PowerPoint Presentation</vt:lpstr>
      <vt:lpstr>PowerPoint Presentation</vt:lpstr>
      <vt:lpstr>        </vt:lpstr>
      <vt:lpstr>PowerPoint Presentation</vt:lpstr>
      <vt:lpstr>Neden Bakım Kararı Alındı?</vt:lpstr>
      <vt:lpstr>Mevcut Durumun, İhtiyaçların Tespiti için Tesislerde İnspection ve Test Çalışmaları </vt:lpstr>
      <vt:lpstr>PowerPoint Presentation</vt:lpstr>
      <vt:lpstr>Taslak Teknik Şartnamenin Hazırlanması </vt:lpstr>
      <vt:lpstr>İhale Takvimi Hazırlanması </vt:lpstr>
      <vt:lpstr>PowerPoint Presentation</vt:lpstr>
      <vt:lpstr>Bakım Öncesi Hazırlıklar </vt:lpstr>
      <vt:lpstr>PowerPoint Presentation</vt:lpstr>
      <vt:lpstr>Proje Bakım Zaman Çizelgesinin Hazırlanması ve Toplantı Tarihlerinin belirlenmesi</vt:lpstr>
      <vt:lpstr>Bakım Çalışmalarının Başlaması, Fingerprint Çalışmaları ve Testler    </vt:lpstr>
      <vt:lpstr>Demontaj </vt:lpstr>
      <vt:lpstr>Generatör</vt:lpstr>
      <vt:lpstr>Rotor</vt:lpstr>
      <vt:lpstr>Stator</vt:lpstr>
      <vt:lpstr>PowerPoint Presentation</vt:lpstr>
      <vt:lpstr>Türbin Çarkı</vt:lpstr>
      <vt:lpstr>PowerPoint Presentation</vt:lpstr>
      <vt:lpstr>Türbin Şaftı</vt:lpstr>
      <vt:lpstr>PowerPoint Presentation</vt:lpstr>
      <vt:lpstr>PowerPoint Presentation</vt:lpstr>
      <vt:lpstr>Runner HUB</vt:lpstr>
      <vt:lpstr>PowerPoint Presentation</vt:lpstr>
      <vt:lpstr>Gearbox</vt:lpstr>
      <vt:lpstr>Bottom Ring Onarımı</vt:lpstr>
      <vt:lpstr>Head Cover Onarımı</vt:lpstr>
      <vt:lpstr>Sabit Kanatlar Kumlama ve Boya</vt:lpstr>
      <vt:lpstr>Ayar Kanatları Onarımı</vt:lpstr>
      <vt:lpstr>Bottom Ring, Ayar Kanatları ve Head Cover Montajı</vt:lpstr>
      <vt:lpstr>Ayar Çemberi, Biyel Kolları ve Kovanlar</vt:lpstr>
      <vt:lpstr>İnlet, Distribütör ve Runner Çember </vt:lpstr>
      <vt:lpstr>Soğutma Suyu ve Yağlama Hattı Paslanmaz Borulama</vt:lpstr>
      <vt:lpstr>Soğutma Suyu Hattı Paslanmaz Borulama ve Pompa Yenilemesi</vt:lpstr>
      <vt:lpstr>Menzelet Kılavuzlu HES Yeni Çark İmalatları</vt:lpstr>
      <vt:lpstr>PowerPoint Presentation</vt:lpstr>
      <vt:lpstr>PowerPoint Presentation</vt:lpstr>
      <vt:lpstr>Scada Otomasyon</vt:lpstr>
      <vt:lpstr>Testler ve devreye alma </vt:lpstr>
      <vt:lpstr>Testler ve devreye alma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Cihangir Gökçe (Entek)</cp:lastModifiedBy>
  <cp:revision>109</cp:revision>
  <dcterms:created xsi:type="dcterms:W3CDTF">2023-03-08T14:19:06Z</dcterms:created>
  <dcterms:modified xsi:type="dcterms:W3CDTF">2023-05-03T05:57:05Z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dd85183-5796-4290-b5a1-5ac922cc6d20_Enabled">
    <vt:lpwstr>true</vt:lpwstr>
  </property>
  <property fmtid="{D5CDD505-2E9C-101B-9397-08002B2CF9AE}" pid="3" name="MSIP_Label_5dd85183-5796-4290-b5a1-5ac922cc6d20_SetDate">
    <vt:lpwstr>2023-05-03T05:57:05Z</vt:lpwstr>
  </property>
  <property fmtid="{D5CDD505-2E9C-101B-9397-08002B2CF9AE}" pid="4" name="MSIP_Label_5dd85183-5796-4290-b5a1-5ac922cc6d20_Method">
    <vt:lpwstr>Privileged</vt:lpwstr>
  </property>
  <property fmtid="{D5CDD505-2E9C-101B-9397-08002B2CF9AE}" pid="5" name="MSIP_Label_5dd85183-5796-4290-b5a1-5ac922cc6d20_Name">
    <vt:lpwstr>Genel</vt:lpwstr>
  </property>
  <property fmtid="{D5CDD505-2E9C-101B-9397-08002B2CF9AE}" pid="6" name="MSIP_Label_5dd85183-5796-4290-b5a1-5ac922cc6d20_SiteId">
    <vt:lpwstr>315a57dd-de44-40d4-9589-396b1c70a305</vt:lpwstr>
  </property>
  <property fmtid="{D5CDD505-2E9C-101B-9397-08002B2CF9AE}" pid="7" name="MSIP_Label_5dd85183-5796-4290-b5a1-5ac922cc6d20_ActionId">
    <vt:lpwstr>e148374a-203b-43a0-83f7-6435134b9eec</vt:lpwstr>
  </property>
  <property fmtid="{D5CDD505-2E9C-101B-9397-08002B2CF9AE}" pid="8" name="MSIP_Label_5dd85183-5796-4290-b5a1-5ac922cc6d20_ContentBits">
    <vt:lpwstr>2</vt:lpwstr>
  </property>
</Properties>
</file>